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73" r:id="rId3"/>
    <p:sldId id="266" r:id="rId4"/>
    <p:sldId id="258" r:id="rId5"/>
    <p:sldId id="343" r:id="rId6"/>
    <p:sldId id="257" r:id="rId7"/>
    <p:sldId id="374" r:id="rId8"/>
    <p:sldId id="375" r:id="rId9"/>
    <p:sldId id="334" r:id="rId10"/>
    <p:sldId id="33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C1A4"/>
    <a:srgbClr val="4BACC6"/>
    <a:srgbClr val="0E7FB7"/>
    <a:srgbClr val="B9D5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35" autoAdjust="0"/>
    <p:restoredTop sz="96271" autoAdjust="0"/>
  </p:normalViewPr>
  <p:slideViewPr>
    <p:cSldViewPr>
      <p:cViewPr varScale="1">
        <p:scale>
          <a:sx n="162" d="100"/>
          <a:sy n="162" d="100"/>
        </p:scale>
        <p:origin x="520" y="176"/>
      </p:cViewPr>
      <p:guideLst>
        <p:guide orient="horz" pos="1620"/>
        <p:guide pos="288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24D76C-1E97-4C74-AA0F-084C76F6D07E}" type="datetimeFigureOut">
              <a:rPr lang="zh-CN" altLang="en-US" smtClean="0"/>
              <a:t>2017/2/23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8D575-42EB-4EAD-9BB8-D26B637ACC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29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大家好，欢迎来到。。。招新宣讲，我是队长蒋志远，接下来我给大家介绍一下我们团队。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C8D575-42EB-4EAD-9BB8-D26B637ACC1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11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636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34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24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795E6892-3D0E-40B1-89BB-B043924F3C83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E2C9E1-264B-499B-85B4-94D54510CE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73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896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8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9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45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16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82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F64DD99-87F9-453F-9079-F6FF817C2EC5}" type="datetimeFigureOut">
              <a:rPr lang="en-US" smtClean="0"/>
              <a:pPr/>
              <a:t>2/23/17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9001FEE7-084D-4A96-8EA0-40E78BE166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63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7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3200" b="1" kern="1200">
          <a:solidFill>
            <a:schemeClr val="bg1">
              <a:lumMod val="65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Open Sans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tif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Relationship Id="rId3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/>
        </p:nvSpPr>
        <p:spPr bwMode="auto">
          <a:xfrm>
            <a:off x="1159528" y="2133169"/>
            <a:ext cx="682494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45720" tIns="22860" rIns="45720" bIns="22860">
            <a:spAutoFit/>
          </a:bodyPr>
          <a:lstStyle/>
          <a:p>
            <a:pPr defTabSz="1088232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b="1" spc="-150" dirty="0" smtClean="0">
                <a:solidFill>
                  <a:srgbClr val="45C1A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软件学院科技创新团队</a:t>
            </a:r>
            <a:endParaRPr lang="en-CA" sz="5400" b="1" spc="-150" dirty="0">
              <a:solidFill>
                <a:srgbClr val="45C1A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196530" y="3075806"/>
            <a:ext cx="2787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2017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春季招新</a:t>
            </a:r>
            <a:endParaRPr 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99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lum/>
          </a:blip>
          <a:srcRect/>
          <a:stretch>
            <a:fillRect t="-44000" b="-4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200400" y="1276350"/>
            <a:ext cx="2667000" cy="2667000"/>
          </a:xfrm>
          <a:prstGeom prst="ellipse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Box 10"/>
          <p:cNvSpPr txBox="1">
            <a:spLocks noChangeArrowheads="1"/>
          </p:cNvSpPr>
          <p:nvPr/>
        </p:nvSpPr>
        <p:spPr bwMode="auto">
          <a:xfrm>
            <a:off x="3390900" y="2171269"/>
            <a:ext cx="253842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sz="5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 Light" pitchFamily="34" charset="0"/>
              </a:rPr>
              <a:t>Thanks</a:t>
            </a:r>
            <a:endParaRPr lang="en-US" sz="5400" i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992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-9147" y="291148"/>
            <a:ext cx="917008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团队发展</a:t>
            </a:r>
            <a:endParaRPr lang="en-CA" altLang="zh-CN" sz="3200" b="1" spc="-15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-9147" y="3087901"/>
            <a:ext cx="9153147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266056" y="2864063"/>
            <a:ext cx="454591" cy="457200"/>
          </a:xfrm>
          <a:prstGeom prst="ellipse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440809" y="2844442"/>
            <a:ext cx="454591" cy="457200"/>
          </a:xfrm>
          <a:prstGeom prst="ellipse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2970027" y="2844442"/>
            <a:ext cx="454591" cy="457200"/>
          </a:xfrm>
          <a:prstGeom prst="ellipse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4491418" y="2844442"/>
            <a:ext cx="454591" cy="457200"/>
          </a:xfrm>
          <a:prstGeom prst="ellipse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5939218" y="2844442"/>
            <a:ext cx="454591" cy="457200"/>
          </a:xfrm>
          <a:prstGeom prst="ellipse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-36512" y="3359363"/>
            <a:ext cx="1176214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</a:t>
            </a:r>
            <a:r>
              <a:rPr lang="en-US" altLang="zh-CN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07</a:t>
            </a:r>
            <a:endParaRPr lang="en-US" sz="8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 flipV="1">
            <a:off x="493351" y="1563901"/>
            <a:ext cx="1524000" cy="1181100"/>
            <a:chOff x="1066800" y="781050"/>
            <a:chExt cx="1524000" cy="1181100"/>
          </a:xfrm>
        </p:grpSpPr>
        <p:sp>
          <p:nvSpPr>
            <p:cNvPr id="12" name="Rounded Rectangle 11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ight Triangle 12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593209" y="3580829"/>
            <a:ext cx="1524000" cy="1181100"/>
            <a:chOff x="1066800" y="781050"/>
            <a:chExt cx="1524000" cy="1181100"/>
          </a:xfrm>
        </p:grpSpPr>
        <p:sp>
          <p:nvSpPr>
            <p:cNvPr id="17" name="Rounded Rectangle 16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ight Triangle 17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718713" y="3580829"/>
            <a:ext cx="1524000" cy="1181100"/>
            <a:chOff x="1066800" y="781050"/>
            <a:chExt cx="1524000" cy="1181100"/>
          </a:xfrm>
        </p:grpSpPr>
        <p:sp>
          <p:nvSpPr>
            <p:cNvPr id="20" name="Rounded Rectangle 19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Triangle 20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 flipV="1">
            <a:off x="3194713" y="1544280"/>
            <a:ext cx="1524000" cy="1181100"/>
            <a:chOff x="1066800" y="781050"/>
            <a:chExt cx="1524000" cy="1181100"/>
          </a:xfrm>
        </p:grpSpPr>
        <p:sp>
          <p:nvSpPr>
            <p:cNvPr id="23" name="Rounded Rectangle 22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ight Triangle 23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/>
          <p:cNvGrpSpPr/>
          <p:nvPr/>
        </p:nvGrpSpPr>
        <p:grpSpPr>
          <a:xfrm flipV="1">
            <a:off x="6166513" y="1544280"/>
            <a:ext cx="1524000" cy="1181100"/>
            <a:chOff x="1066800" y="781050"/>
            <a:chExt cx="1524000" cy="1181100"/>
          </a:xfrm>
        </p:grpSpPr>
        <p:sp>
          <p:nvSpPr>
            <p:cNvPr id="26" name="Rounded Rectangle 25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ight Triangle 26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615309" y="1572278"/>
            <a:ext cx="146571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建立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创新计划</a:t>
            </a:r>
            <a:endParaRPr 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846622" y="3955235"/>
            <a:ext cx="1465712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Sigma</a:t>
            </a:r>
          </a:p>
          <a:p>
            <a:pPr defTabSz="1088232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成立</a:t>
            </a:r>
            <a:endParaRPr 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31" name="Text Box 10"/>
          <p:cNvSpPr txBox="1">
            <a:spLocks noChangeArrowheads="1"/>
          </p:cNvSpPr>
          <p:nvPr/>
        </p:nvSpPr>
        <p:spPr bwMode="auto">
          <a:xfrm>
            <a:off x="4791573" y="3987442"/>
            <a:ext cx="1465712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Chasing</a:t>
            </a:r>
            <a:r>
              <a:rPr lang="zh-CN" altLang="en-US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</a:t>
            </a:r>
            <a:r>
              <a:rPr lang="en-US" altLang="zh-CN" sz="1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Dream</a:t>
            </a:r>
          </a:p>
          <a:p>
            <a:pPr defTabSz="1088232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 成立</a:t>
            </a:r>
            <a:endParaRPr 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3559054" y="1581692"/>
            <a:ext cx="1180578" cy="787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altLang="zh-CN" sz="2400" dirty="0" err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Aicre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成立</a:t>
            </a:r>
            <a:endParaRPr lang="en-US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33" name="Text Box 10"/>
          <p:cNvSpPr txBox="1">
            <a:spLocks noChangeArrowheads="1"/>
          </p:cNvSpPr>
          <p:nvPr/>
        </p:nvSpPr>
        <p:spPr bwMode="auto">
          <a:xfrm>
            <a:off x="6463045" y="1590586"/>
            <a:ext cx="1227468" cy="784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合并为</a:t>
            </a:r>
            <a:endParaRPr lang="en-US" altLang="zh-CN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en-US" altLang="zh-CN" sz="24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ASCII</a:t>
            </a:r>
            <a:endParaRPr lang="en-US" sz="2400" b="1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34" name="Text Box 10"/>
          <p:cNvSpPr txBox="1">
            <a:spLocks noChangeArrowheads="1"/>
          </p:cNvSpPr>
          <p:nvPr/>
        </p:nvSpPr>
        <p:spPr bwMode="auto">
          <a:xfrm>
            <a:off x="1079997" y="3339742"/>
            <a:ext cx="1176214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altLang="zh-CN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2008</a:t>
            </a:r>
            <a:endParaRPr lang="en-US" sz="8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35" name="Text Box 10"/>
          <p:cNvSpPr txBox="1">
            <a:spLocks noChangeArrowheads="1"/>
          </p:cNvSpPr>
          <p:nvPr/>
        </p:nvSpPr>
        <p:spPr bwMode="auto">
          <a:xfrm>
            <a:off x="2606606" y="3339742"/>
            <a:ext cx="1176214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</a:t>
            </a:r>
            <a:r>
              <a:rPr lang="en-US" altLang="zh-CN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09</a:t>
            </a: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4127997" y="3339742"/>
            <a:ext cx="1176214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</a:t>
            </a:r>
            <a:r>
              <a:rPr lang="en-US" altLang="zh-CN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09</a:t>
            </a:r>
            <a:endParaRPr lang="en-US" sz="8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37" name="Text Box 10"/>
          <p:cNvSpPr txBox="1">
            <a:spLocks noChangeArrowheads="1"/>
          </p:cNvSpPr>
          <p:nvPr/>
        </p:nvSpPr>
        <p:spPr bwMode="auto">
          <a:xfrm>
            <a:off x="5578406" y="3339742"/>
            <a:ext cx="1176214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201</a:t>
            </a:r>
            <a:r>
              <a:rPr lang="en-US" altLang="zh-CN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4</a:t>
            </a:r>
            <a:endParaRPr lang="en-US" sz="8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59932" y="2984096"/>
            <a:ext cx="266839" cy="217134"/>
            <a:chOff x="1550139" y="1314466"/>
            <a:chExt cx="509139" cy="414300"/>
          </a:xfrm>
          <a:solidFill>
            <a:schemeClr val="bg1"/>
          </a:solidFill>
        </p:grpSpPr>
        <p:sp>
          <p:nvSpPr>
            <p:cNvPr id="39" name="Freeform 5"/>
            <p:cNvSpPr>
              <a:spLocks noEditPoints="1"/>
            </p:cNvSpPr>
            <p:nvPr/>
          </p:nvSpPr>
          <p:spPr bwMode="auto">
            <a:xfrm>
              <a:off x="1550139" y="1314466"/>
              <a:ext cx="509139" cy="414300"/>
            </a:xfrm>
            <a:custGeom>
              <a:avLst/>
              <a:gdLst>
                <a:gd name="T0" fmla="*/ 78 w 153"/>
                <a:gd name="T1" fmla="*/ 0 h 125"/>
                <a:gd name="T2" fmla="*/ 0 w 153"/>
                <a:gd name="T3" fmla="*/ 69 h 125"/>
                <a:gd name="T4" fmla="*/ 15 w 153"/>
                <a:gd name="T5" fmla="*/ 69 h 125"/>
                <a:gd name="T6" fmla="*/ 21 w 153"/>
                <a:gd name="T7" fmla="*/ 64 h 125"/>
                <a:gd name="T8" fmla="*/ 21 w 153"/>
                <a:gd name="T9" fmla="*/ 121 h 125"/>
                <a:gd name="T10" fmla="*/ 24 w 153"/>
                <a:gd name="T11" fmla="*/ 125 h 125"/>
                <a:gd name="T12" fmla="*/ 62 w 153"/>
                <a:gd name="T13" fmla="*/ 125 h 125"/>
                <a:gd name="T14" fmla="*/ 63 w 153"/>
                <a:gd name="T15" fmla="*/ 93 h 125"/>
                <a:gd name="T16" fmla="*/ 67 w 153"/>
                <a:gd name="T17" fmla="*/ 88 h 125"/>
                <a:gd name="T18" fmla="*/ 83 w 153"/>
                <a:gd name="T19" fmla="*/ 88 h 125"/>
                <a:gd name="T20" fmla="*/ 89 w 153"/>
                <a:gd name="T21" fmla="*/ 93 h 125"/>
                <a:gd name="T22" fmla="*/ 89 w 153"/>
                <a:gd name="T23" fmla="*/ 125 h 125"/>
                <a:gd name="T24" fmla="*/ 126 w 153"/>
                <a:gd name="T25" fmla="*/ 125 h 125"/>
                <a:gd name="T26" fmla="*/ 130 w 153"/>
                <a:gd name="T27" fmla="*/ 120 h 125"/>
                <a:gd name="T28" fmla="*/ 130 w 153"/>
                <a:gd name="T29" fmla="*/ 63 h 125"/>
                <a:gd name="T30" fmla="*/ 136 w 153"/>
                <a:gd name="T31" fmla="*/ 69 h 125"/>
                <a:gd name="T32" fmla="*/ 153 w 153"/>
                <a:gd name="T33" fmla="*/ 69 h 125"/>
                <a:gd name="T34" fmla="*/ 78 w 153"/>
                <a:gd name="T35" fmla="*/ 0 h 125"/>
                <a:gd name="T36" fmla="*/ 76 w 153"/>
                <a:gd name="T37" fmla="*/ 76 h 125"/>
                <a:gd name="T38" fmla="*/ 60 w 153"/>
                <a:gd name="T39" fmla="*/ 60 h 125"/>
                <a:gd name="T40" fmla="*/ 76 w 153"/>
                <a:gd name="T41" fmla="*/ 43 h 125"/>
                <a:gd name="T42" fmla="*/ 92 w 153"/>
                <a:gd name="T43" fmla="*/ 60 h 125"/>
                <a:gd name="T44" fmla="*/ 76 w 153"/>
                <a:gd name="T45" fmla="*/ 76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3" h="125">
                  <a:moveTo>
                    <a:pt x="78" y="0"/>
                  </a:moveTo>
                  <a:cubicBezTo>
                    <a:pt x="0" y="69"/>
                    <a:pt x="0" y="69"/>
                    <a:pt x="0" y="69"/>
                  </a:cubicBezTo>
                  <a:cubicBezTo>
                    <a:pt x="0" y="69"/>
                    <a:pt x="5" y="78"/>
                    <a:pt x="15" y="69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121"/>
                    <a:pt x="21" y="121"/>
                    <a:pt x="21" y="121"/>
                  </a:cubicBezTo>
                  <a:cubicBezTo>
                    <a:pt x="21" y="121"/>
                    <a:pt x="21" y="125"/>
                    <a:pt x="24" y="125"/>
                  </a:cubicBezTo>
                  <a:cubicBezTo>
                    <a:pt x="28" y="125"/>
                    <a:pt x="62" y="125"/>
                    <a:pt x="62" y="125"/>
                  </a:cubicBezTo>
                  <a:cubicBezTo>
                    <a:pt x="63" y="93"/>
                    <a:pt x="63" y="93"/>
                    <a:pt x="63" y="93"/>
                  </a:cubicBezTo>
                  <a:cubicBezTo>
                    <a:pt x="63" y="93"/>
                    <a:pt x="62" y="88"/>
                    <a:pt x="67" y="88"/>
                  </a:cubicBezTo>
                  <a:cubicBezTo>
                    <a:pt x="83" y="88"/>
                    <a:pt x="83" y="88"/>
                    <a:pt x="83" y="88"/>
                  </a:cubicBezTo>
                  <a:cubicBezTo>
                    <a:pt x="89" y="88"/>
                    <a:pt x="89" y="93"/>
                    <a:pt x="89" y="93"/>
                  </a:cubicBezTo>
                  <a:cubicBezTo>
                    <a:pt x="89" y="125"/>
                    <a:pt x="89" y="125"/>
                    <a:pt x="89" y="125"/>
                  </a:cubicBezTo>
                  <a:cubicBezTo>
                    <a:pt x="89" y="125"/>
                    <a:pt x="121" y="125"/>
                    <a:pt x="126" y="125"/>
                  </a:cubicBezTo>
                  <a:cubicBezTo>
                    <a:pt x="131" y="125"/>
                    <a:pt x="130" y="120"/>
                    <a:pt x="130" y="120"/>
                  </a:cubicBezTo>
                  <a:cubicBezTo>
                    <a:pt x="130" y="63"/>
                    <a:pt x="130" y="63"/>
                    <a:pt x="130" y="63"/>
                  </a:cubicBezTo>
                  <a:cubicBezTo>
                    <a:pt x="136" y="69"/>
                    <a:pt x="136" y="69"/>
                    <a:pt x="136" y="69"/>
                  </a:cubicBezTo>
                  <a:cubicBezTo>
                    <a:pt x="148" y="77"/>
                    <a:pt x="153" y="69"/>
                    <a:pt x="153" y="69"/>
                  </a:cubicBezTo>
                  <a:lnTo>
                    <a:pt x="78" y="0"/>
                  </a:lnTo>
                  <a:close/>
                  <a:moveTo>
                    <a:pt x="76" y="76"/>
                  </a:moveTo>
                  <a:cubicBezTo>
                    <a:pt x="67" y="76"/>
                    <a:pt x="60" y="69"/>
                    <a:pt x="60" y="60"/>
                  </a:cubicBezTo>
                  <a:cubicBezTo>
                    <a:pt x="60" y="50"/>
                    <a:pt x="67" y="43"/>
                    <a:pt x="76" y="43"/>
                  </a:cubicBezTo>
                  <a:cubicBezTo>
                    <a:pt x="85" y="43"/>
                    <a:pt x="92" y="50"/>
                    <a:pt x="92" y="60"/>
                  </a:cubicBezTo>
                  <a:cubicBezTo>
                    <a:pt x="92" y="69"/>
                    <a:pt x="85" y="76"/>
                    <a:pt x="76" y="7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6"/>
            <p:cNvSpPr>
              <a:spLocks/>
            </p:cNvSpPr>
            <p:nvPr/>
          </p:nvSpPr>
          <p:spPr bwMode="auto">
            <a:xfrm>
              <a:off x="1949464" y="1366877"/>
              <a:ext cx="49916" cy="102328"/>
            </a:xfrm>
            <a:custGeom>
              <a:avLst/>
              <a:gdLst>
                <a:gd name="T0" fmla="*/ 20 w 20"/>
                <a:gd name="T1" fmla="*/ 41 h 41"/>
                <a:gd name="T2" fmla="*/ 20 w 20"/>
                <a:gd name="T3" fmla="*/ 0 h 41"/>
                <a:gd name="T4" fmla="*/ 0 w 20"/>
                <a:gd name="T5" fmla="*/ 0 h 41"/>
                <a:gd name="T6" fmla="*/ 0 w 20"/>
                <a:gd name="T7" fmla="*/ 24 h 41"/>
                <a:gd name="T8" fmla="*/ 20 w 20"/>
                <a:gd name="T9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" h="41">
                  <a:moveTo>
                    <a:pt x="20" y="41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0" y="24"/>
                  </a:lnTo>
                  <a:lnTo>
                    <a:pt x="20" y="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7"/>
            <p:cNvSpPr>
              <a:spLocks noChangeArrowheads="1"/>
            </p:cNvSpPr>
            <p:nvPr/>
          </p:nvSpPr>
          <p:spPr bwMode="auto">
            <a:xfrm>
              <a:off x="1777255" y="1484179"/>
              <a:ext cx="52412" cy="5490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3040088" y="2927459"/>
            <a:ext cx="314468" cy="309477"/>
            <a:chOff x="1587575" y="2265358"/>
            <a:chExt cx="314468" cy="309477"/>
          </a:xfrm>
          <a:solidFill>
            <a:schemeClr val="bg1"/>
          </a:solidFill>
        </p:grpSpPr>
        <p:sp>
          <p:nvSpPr>
            <p:cNvPr id="43" name="Freeform 59"/>
            <p:cNvSpPr>
              <a:spLocks noEditPoints="1"/>
            </p:cNvSpPr>
            <p:nvPr/>
          </p:nvSpPr>
          <p:spPr bwMode="auto">
            <a:xfrm>
              <a:off x="1587575" y="2265358"/>
              <a:ext cx="314468" cy="309477"/>
            </a:xfrm>
            <a:custGeom>
              <a:avLst/>
              <a:gdLst>
                <a:gd name="T0" fmla="*/ 82 w 95"/>
                <a:gd name="T1" fmla="*/ 57 h 93"/>
                <a:gd name="T2" fmla="*/ 95 w 95"/>
                <a:gd name="T3" fmla="*/ 51 h 93"/>
                <a:gd name="T4" fmla="*/ 95 w 95"/>
                <a:gd name="T5" fmla="*/ 41 h 93"/>
                <a:gd name="T6" fmla="*/ 82 w 95"/>
                <a:gd name="T7" fmla="*/ 36 h 93"/>
                <a:gd name="T8" fmla="*/ 80 w 95"/>
                <a:gd name="T9" fmla="*/ 30 h 93"/>
                <a:gd name="T10" fmla="*/ 85 w 95"/>
                <a:gd name="T11" fmla="*/ 17 h 93"/>
                <a:gd name="T12" fmla="*/ 77 w 95"/>
                <a:gd name="T13" fmla="*/ 10 h 93"/>
                <a:gd name="T14" fmla="*/ 64 w 95"/>
                <a:gd name="T15" fmla="*/ 15 h 93"/>
                <a:gd name="T16" fmla="*/ 59 w 95"/>
                <a:gd name="T17" fmla="*/ 13 h 93"/>
                <a:gd name="T18" fmla="*/ 53 w 95"/>
                <a:gd name="T19" fmla="*/ 0 h 93"/>
                <a:gd name="T20" fmla="*/ 42 w 95"/>
                <a:gd name="T21" fmla="*/ 0 h 93"/>
                <a:gd name="T22" fmla="*/ 37 w 95"/>
                <a:gd name="T23" fmla="*/ 13 h 93"/>
                <a:gd name="T24" fmla="*/ 31 w 95"/>
                <a:gd name="T25" fmla="*/ 15 h 93"/>
                <a:gd name="T26" fmla="*/ 18 w 95"/>
                <a:gd name="T27" fmla="*/ 10 h 93"/>
                <a:gd name="T28" fmla="*/ 10 w 95"/>
                <a:gd name="T29" fmla="*/ 17 h 93"/>
                <a:gd name="T30" fmla="*/ 16 w 95"/>
                <a:gd name="T31" fmla="*/ 30 h 93"/>
                <a:gd name="T32" fmla="*/ 13 w 95"/>
                <a:gd name="T33" fmla="*/ 36 h 93"/>
                <a:gd name="T34" fmla="*/ 0 w 95"/>
                <a:gd name="T35" fmla="*/ 41 h 93"/>
                <a:gd name="T36" fmla="*/ 0 w 95"/>
                <a:gd name="T37" fmla="*/ 52 h 93"/>
                <a:gd name="T38" fmla="*/ 13 w 95"/>
                <a:gd name="T39" fmla="*/ 57 h 93"/>
                <a:gd name="T40" fmla="*/ 16 w 95"/>
                <a:gd name="T41" fmla="*/ 63 h 93"/>
                <a:gd name="T42" fmla="*/ 11 w 95"/>
                <a:gd name="T43" fmla="*/ 76 h 93"/>
                <a:gd name="T44" fmla="*/ 18 w 95"/>
                <a:gd name="T45" fmla="*/ 83 h 93"/>
                <a:gd name="T46" fmla="*/ 31 w 95"/>
                <a:gd name="T47" fmla="*/ 78 h 93"/>
                <a:gd name="T48" fmla="*/ 37 w 95"/>
                <a:gd name="T49" fmla="*/ 80 h 93"/>
                <a:gd name="T50" fmla="*/ 43 w 95"/>
                <a:gd name="T51" fmla="*/ 93 h 93"/>
                <a:gd name="T52" fmla="*/ 53 w 95"/>
                <a:gd name="T53" fmla="*/ 93 h 93"/>
                <a:gd name="T54" fmla="*/ 59 w 95"/>
                <a:gd name="T55" fmla="*/ 80 h 93"/>
                <a:gd name="T56" fmla="*/ 64 w 95"/>
                <a:gd name="T57" fmla="*/ 78 h 93"/>
                <a:gd name="T58" fmla="*/ 78 w 95"/>
                <a:gd name="T59" fmla="*/ 83 h 93"/>
                <a:gd name="T60" fmla="*/ 85 w 95"/>
                <a:gd name="T61" fmla="*/ 75 h 93"/>
                <a:gd name="T62" fmla="*/ 80 w 95"/>
                <a:gd name="T63" fmla="*/ 63 h 93"/>
                <a:gd name="T64" fmla="*/ 82 w 95"/>
                <a:gd name="T65" fmla="*/ 57 h 93"/>
                <a:gd name="T66" fmla="*/ 48 w 95"/>
                <a:gd name="T67" fmla="*/ 61 h 93"/>
                <a:gd name="T68" fmla="*/ 33 w 95"/>
                <a:gd name="T69" fmla="*/ 46 h 93"/>
                <a:gd name="T70" fmla="*/ 48 w 95"/>
                <a:gd name="T71" fmla="*/ 32 h 93"/>
                <a:gd name="T72" fmla="*/ 63 w 95"/>
                <a:gd name="T73" fmla="*/ 46 h 93"/>
                <a:gd name="T74" fmla="*/ 48 w 95"/>
                <a:gd name="T75" fmla="*/ 61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95" h="93">
                  <a:moveTo>
                    <a:pt x="82" y="57"/>
                  </a:moveTo>
                  <a:cubicBezTo>
                    <a:pt x="82" y="57"/>
                    <a:pt x="95" y="52"/>
                    <a:pt x="95" y="51"/>
                  </a:cubicBezTo>
                  <a:cubicBezTo>
                    <a:pt x="95" y="41"/>
                    <a:pt x="95" y="41"/>
                    <a:pt x="95" y="41"/>
                  </a:cubicBezTo>
                  <a:cubicBezTo>
                    <a:pt x="95" y="40"/>
                    <a:pt x="82" y="36"/>
                    <a:pt x="82" y="36"/>
                  </a:cubicBezTo>
                  <a:cubicBezTo>
                    <a:pt x="80" y="30"/>
                    <a:pt x="80" y="30"/>
                    <a:pt x="80" y="30"/>
                  </a:cubicBezTo>
                  <a:cubicBezTo>
                    <a:pt x="80" y="30"/>
                    <a:pt x="85" y="17"/>
                    <a:pt x="85" y="17"/>
                  </a:cubicBezTo>
                  <a:cubicBezTo>
                    <a:pt x="77" y="10"/>
                    <a:pt x="77" y="10"/>
                    <a:pt x="77" y="10"/>
                  </a:cubicBezTo>
                  <a:cubicBezTo>
                    <a:pt x="77" y="9"/>
                    <a:pt x="64" y="15"/>
                    <a:pt x="64" y="15"/>
                  </a:cubicBezTo>
                  <a:cubicBezTo>
                    <a:pt x="59" y="13"/>
                    <a:pt x="59" y="13"/>
                    <a:pt x="59" y="13"/>
                  </a:cubicBezTo>
                  <a:cubicBezTo>
                    <a:pt x="59" y="13"/>
                    <a:pt x="53" y="0"/>
                    <a:pt x="53" y="0"/>
                  </a:cubicBezTo>
                  <a:cubicBezTo>
                    <a:pt x="42" y="0"/>
                    <a:pt x="42" y="0"/>
                    <a:pt x="42" y="0"/>
                  </a:cubicBezTo>
                  <a:cubicBezTo>
                    <a:pt x="42" y="0"/>
                    <a:pt x="37" y="13"/>
                    <a:pt x="37" y="13"/>
                  </a:cubicBezTo>
                  <a:cubicBezTo>
                    <a:pt x="31" y="15"/>
                    <a:pt x="31" y="15"/>
                    <a:pt x="31" y="15"/>
                  </a:cubicBezTo>
                  <a:cubicBezTo>
                    <a:pt x="31" y="15"/>
                    <a:pt x="18" y="10"/>
                    <a:pt x="18" y="10"/>
                  </a:cubicBezTo>
                  <a:cubicBezTo>
                    <a:pt x="10" y="17"/>
                    <a:pt x="10" y="17"/>
                    <a:pt x="10" y="17"/>
                  </a:cubicBezTo>
                  <a:cubicBezTo>
                    <a:pt x="10" y="18"/>
                    <a:pt x="16" y="30"/>
                    <a:pt x="16" y="30"/>
                  </a:cubicBezTo>
                  <a:cubicBezTo>
                    <a:pt x="13" y="36"/>
                    <a:pt x="13" y="36"/>
                    <a:pt x="13" y="36"/>
                  </a:cubicBezTo>
                  <a:cubicBezTo>
                    <a:pt x="13" y="36"/>
                    <a:pt x="0" y="41"/>
                    <a:pt x="0" y="41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2"/>
                    <a:pt x="13" y="57"/>
                    <a:pt x="13" y="57"/>
                  </a:cubicBezTo>
                  <a:cubicBezTo>
                    <a:pt x="16" y="63"/>
                    <a:pt x="16" y="63"/>
                    <a:pt x="16" y="63"/>
                  </a:cubicBezTo>
                  <a:cubicBezTo>
                    <a:pt x="16" y="63"/>
                    <a:pt x="10" y="75"/>
                    <a:pt x="11" y="76"/>
                  </a:cubicBezTo>
                  <a:cubicBezTo>
                    <a:pt x="18" y="83"/>
                    <a:pt x="18" y="83"/>
                    <a:pt x="18" y="83"/>
                  </a:cubicBezTo>
                  <a:cubicBezTo>
                    <a:pt x="19" y="84"/>
                    <a:pt x="31" y="78"/>
                    <a:pt x="31" y="78"/>
                  </a:cubicBezTo>
                  <a:cubicBezTo>
                    <a:pt x="37" y="80"/>
                    <a:pt x="37" y="80"/>
                    <a:pt x="37" y="80"/>
                  </a:cubicBezTo>
                  <a:cubicBezTo>
                    <a:pt x="37" y="80"/>
                    <a:pt x="42" y="93"/>
                    <a:pt x="43" y="93"/>
                  </a:cubicBezTo>
                  <a:cubicBezTo>
                    <a:pt x="53" y="93"/>
                    <a:pt x="53" y="93"/>
                    <a:pt x="53" y="93"/>
                  </a:cubicBezTo>
                  <a:cubicBezTo>
                    <a:pt x="54" y="93"/>
                    <a:pt x="59" y="80"/>
                    <a:pt x="59" y="80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4" y="78"/>
                    <a:pt x="77" y="83"/>
                    <a:pt x="78" y="83"/>
                  </a:cubicBezTo>
                  <a:cubicBezTo>
                    <a:pt x="85" y="75"/>
                    <a:pt x="85" y="75"/>
                    <a:pt x="85" y="75"/>
                  </a:cubicBezTo>
                  <a:cubicBezTo>
                    <a:pt x="86" y="75"/>
                    <a:pt x="80" y="63"/>
                    <a:pt x="80" y="63"/>
                  </a:cubicBezTo>
                  <a:lnTo>
                    <a:pt x="82" y="57"/>
                  </a:lnTo>
                  <a:close/>
                  <a:moveTo>
                    <a:pt x="48" y="61"/>
                  </a:moveTo>
                  <a:cubicBezTo>
                    <a:pt x="39" y="61"/>
                    <a:pt x="33" y="55"/>
                    <a:pt x="33" y="46"/>
                  </a:cubicBezTo>
                  <a:cubicBezTo>
                    <a:pt x="33" y="38"/>
                    <a:pt x="39" y="32"/>
                    <a:pt x="48" y="32"/>
                  </a:cubicBezTo>
                  <a:cubicBezTo>
                    <a:pt x="56" y="32"/>
                    <a:pt x="63" y="38"/>
                    <a:pt x="63" y="46"/>
                  </a:cubicBezTo>
                  <a:cubicBezTo>
                    <a:pt x="63" y="55"/>
                    <a:pt x="56" y="61"/>
                    <a:pt x="48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60"/>
            <p:cNvSpPr>
              <a:spLocks noChangeArrowheads="1"/>
            </p:cNvSpPr>
            <p:nvPr/>
          </p:nvSpPr>
          <p:spPr bwMode="auto">
            <a:xfrm>
              <a:off x="1712364" y="2387652"/>
              <a:ext cx="64890" cy="6239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5" name="Freeform 64"/>
          <p:cNvSpPr>
            <a:spLocks noEditPoints="1"/>
          </p:cNvSpPr>
          <p:nvPr/>
        </p:nvSpPr>
        <p:spPr bwMode="auto">
          <a:xfrm>
            <a:off x="6042678" y="2978825"/>
            <a:ext cx="247671" cy="236477"/>
          </a:xfrm>
          <a:custGeom>
            <a:avLst/>
            <a:gdLst>
              <a:gd name="T0" fmla="*/ 125 w 133"/>
              <a:gd name="T1" fmla="*/ 0 h 127"/>
              <a:gd name="T2" fmla="*/ 9 w 133"/>
              <a:gd name="T3" fmla="*/ 0 h 127"/>
              <a:gd name="T4" fmla="*/ 0 w 133"/>
              <a:gd name="T5" fmla="*/ 9 h 127"/>
              <a:gd name="T6" fmla="*/ 0 w 133"/>
              <a:gd name="T7" fmla="*/ 91 h 127"/>
              <a:gd name="T8" fmla="*/ 9 w 133"/>
              <a:gd name="T9" fmla="*/ 100 h 127"/>
              <a:gd name="T10" fmla="*/ 53 w 133"/>
              <a:gd name="T11" fmla="*/ 100 h 127"/>
              <a:gd name="T12" fmla="*/ 40 w 133"/>
              <a:gd name="T13" fmla="*/ 118 h 127"/>
              <a:gd name="T14" fmla="*/ 40 w 133"/>
              <a:gd name="T15" fmla="*/ 127 h 127"/>
              <a:gd name="T16" fmla="*/ 53 w 133"/>
              <a:gd name="T17" fmla="*/ 127 h 127"/>
              <a:gd name="T18" fmla="*/ 80 w 133"/>
              <a:gd name="T19" fmla="*/ 127 h 127"/>
              <a:gd name="T20" fmla="*/ 94 w 133"/>
              <a:gd name="T21" fmla="*/ 127 h 127"/>
              <a:gd name="T22" fmla="*/ 94 w 133"/>
              <a:gd name="T23" fmla="*/ 118 h 127"/>
              <a:gd name="T24" fmla="*/ 80 w 133"/>
              <a:gd name="T25" fmla="*/ 100 h 127"/>
              <a:gd name="T26" fmla="*/ 125 w 133"/>
              <a:gd name="T27" fmla="*/ 100 h 127"/>
              <a:gd name="T28" fmla="*/ 133 w 133"/>
              <a:gd name="T29" fmla="*/ 91 h 127"/>
              <a:gd name="T30" fmla="*/ 133 w 133"/>
              <a:gd name="T31" fmla="*/ 9 h 127"/>
              <a:gd name="T32" fmla="*/ 125 w 133"/>
              <a:gd name="T33" fmla="*/ 0 h 127"/>
              <a:gd name="T34" fmla="*/ 60 w 133"/>
              <a:gd name="T35" fmla="*/ 89 h 127"/>
              <a:gd name="T36" fmla="*/ 67 w 133"/>
              <a:gd name="T37" fmla="*/ 82 h 127"/>
              <a:gd name="T38" fmla="*/ 75 w 133"/>
              <a:gd name="T39" fmla="*/ 89 h 127"/>
              <a:gd name="T40" fmla="*/ 67 w 133"/>
              <a:gd name="T41" fmla="*/ 97 h 127"/>
              <a:gd name="T42" fmla="*/ 60 w 133"/>
              <a:gd name="T43" fmla="*/ 89 h 127"/>
              <a:gd name="T44" fmla="*/ 124 w 133"/>
              <a:gd name="T45" fmla="*/ 79 h 127"/>
              <a:gd name="T46" fmla="*/ 10 w 133"/>
              <a:gd name="T47" fmla="*/ 79 h 127"/>
              <a:gd name="T48" fmla="*/ 10 w 133"/>
              <a:gd name="T49" fmla="*/ 10 h 127"/>
              <a:gd name="T50" fmla="*/ 124 w 133"/>
              <a:gd name="T51" fmla="*/ 10 h 127"/>
              <a:gd name="T52" fmla="*/ 124 w 133"/>
              <a:gd name="T53" fmla="*/ 79 h 1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133" h="127">
                <a:moveTo>
                  <a:pt x="125" y="0"/>
                </a:moveTo>
                <a:cubicBezTo>
                  <a:pt x="9" y="0"/>
                  <a:pt x="9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96"/>
                  <a:pt x="4" y="100"/>
                  <a:pt x="9" y="100"/>
                </a:cubicBezTo>
                <a:cubicBezTo>
                  <a:pt x="53" y="100"/>
                  <a:pt x="53" y="100"/>
                  <a:pt x="53" y="100"/>
                </a:cubicBezTo>
                <a:cubicBezTo>
                  <a:pt x="53" y="100"/>
                  <a:pt x="55" y="118"/>
                  <a:pt x="40" y="118"/>
                </a:cubicBezTo>
                <a:cubicBezTo>
                  <a:pt x="40" y="127"/>
                  <a:pt x="40" y="127"/>
                  <a:pt x="40" y="127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80" y="127"/>
                  <a:pt x="80" y="127"/>
                  <a:pt x="80" y="127"/>
                </a:cubicBezTo>
                <a:cubicBezTo>
                  <a:pt x="94" y="127"/>
                  <a:pt x="94" y="127"/>
                  <a:pt x="94" y="127"/>
                </a:cubicBezTo>
                <a:cubicBezTo>
                  <a:pt x="94" y="118"/>
                  <a:pt x="94" y="118"/>
                  <a:pt x="94" y="118"/>
                </a:cubicBezTo>
                <a:cubicBezTo>
                  <a:pt x="78" y="118"/>
                  <a:pt x="80" y="100"/>
                  <a:pt x="80" y="100"/>
                </a:cubicBezTo>
                <a:cubicBezTo>
                  <a:pt x="125" y="100"/>
                  <a:pt x="125" y="100"/>
                  <a:pt x="125" y="100"/>
                </a:cubicBezTo>
                <a:cubicBezTo>
                  <a:pt x="129" y="100"/>
                  <a:pt x="133" y="96"/>
                  <a:pt x="133" y="91"/>
                </a:cubicBezTo>
                <a:cubicBezTo>
                  <a:pt x="133" y="9"/>
                  <a:pt x="133" y="9"/>
                  <a:pt x="133" y="9"/>
                </a:cubicBezTo>
                <a:cubicBezTo>
                  <a:pt x="133" y="4"/>
                  <a:pt x="129" y="0"/>
                  <a:pt x="125" y="0"/>
                </a:cubicBezTo>
                <a:close/>
                <a:moveTo>
                  <a:pt x="60" y="89"/>
                </a:moveTo>
                <a:cubicBezTo>
                  <a:pt x="60" y="85"/>
                  <a:pt x="63" y="82"/>
                  <a:pt x="67" y="82"/>
                </a:cubicBezTo>
                <a:cubicBezTo>
                  <a:pt x="72" y="82"/>
                  <a:pt x="75" y="85"/>
                  <a:pt x="75" y="89"/>
                </a:cubicBezTo>
                <a:cubicBezTo>
                  <a:pt x="75" y="94"/>
                  <a:pt x="72" y="97"/>
                  <a:pt x="67" y="97"/>
                </a:cubicBezTo>
                <a:cubicBezTo>
                  <a:pt x="63" y="97"/>
                  <a:pt x="60" y="94"/>
                  <a:pt x="60" y="89"/>
                </a:cubicBezTo>
                <a:close/>
                <a:moveTo>
                  <a:pt x="124" y="79"/>
                </a:moveTo>
                <a:cubicBezTo>
                  <a:pt x="10" y="79"/>
                  <a:pt x="10" y="79"/>
                  <a:pt x="10" y="79"/>
                </a:cubicBezTo>
                <a:cubicBezTo>
                  <a:pt x="10" y="10"/>
                  <a:pt x="10" y="10"/>
                  <a:pt x="10" y="10"/>
                </a:cubicBezTo>
                <a:cubicBezTo>
                  <a:pt x="124" y="10"/>
                  <a:pt x="124" y="10"/>
                  <a:pt x="124" y="10"/>
                </a:cubicBezTo>
                <a:lnTo>
                  <a:pt x="124" y="7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Freeform 105"/>
          <p:cNvSpPr>
            <a:spLocks noEditPoints="1"/>
          </p:cNvSpPr>
          <p:nvPr/>
        </p:nvSpPr>
        <p:spPr bwMode="auto">
          <a:xfrm>
            <a:off x="4607651" y="2989494"/>
            <a:ext cx="222124" cy="195919"/>
          </a:xfrm>
          <a:custGeom>
            <a:avLst/>
            <a:gdLst>
              <a:gd name="T0" fmla="*/ 133 w 134"/>
              <a:gd name="T1" fmla="*/ 16 h 118"/>
              <a:gd name="T2" fmla="*/ 121 w 134"/>
              <a:gd name="T3" fmla="*/ 4 h 118"/>
              <a:gd name="T4" fmla="*/ 115 w 134"/>
              <a:gd name="T5" fmla="*/ 4 h 118"/>
              <a:gd name="T6" fmla="*/ 114 w 134"/>
              <a:gd name="T7" fmla="*/ 7 h 118"/>
              <a:gd name="T8" fmla="*/ 111 w 134"/>
              <a:gd name="T9" fmla="*/ 8 h 118"/>
              <a:gd name="T10" fmla="*/ 111 w 134"/>
              <a:gd name="T11" fmla="*/ 8 h 118"/>
              <a:gd name="T12" fmla="*/ 81 w 134"/>
              <a:gd name="T13" fmla="*/ 39 h 118"/>
              <a:gd name="T14" fmla="*/ 79 w 134"/>
              <a:gd name="T15" fmla="*/ 46 h 118"/>
              <a:gd name="T16" fmla="*/ 82 w 134"/>
              <a:gd name="T17" fmla="*/ 50 h 118"/>
              <a:gd name="T18" fmla="*/ 82 w 134"/>
              <a:gd name="T19" fmla="*/ 50 h 118"/>
              <a:gd name="T20" fmla="*/ 82 w 134"/>
              <a:gd name="T21" fmla="*/ 50 h 118"/>
              <a:gd name="T22" fmla="*/ 76 w 134"/>
              <a:gd name="T23" fmla="*/ 57 h 118"/>
              <a:gd name="T24" fmla="*/ 54 w 134"/>
              <a:gd name="T25" fmla="*/ 35 h 118"/>
              <a:gd name="T26" fmla="*/ 47 w 134"/>
              <a:gd name="T27" fmla="*/ 9 h 118"/>
              <a:gd name="T28" fmla="*/ 21 w 134"/>
              <a:gd name="T29" fmla="*/ 2 h 118"/>
              <a:gd name="T30" fmla="*/ 36 w 134"/>
              <a:gd name="T31" fmla="*/ 17 h 118"/>
              <a:gd name="T32" fmla="*/ 32 w 134"/>
              <a:gd name="T33" fmla="*/ 32 h 118"/>
              <a:gd name="T34" fmla="*/ 18 w 134"/>
              <a:gd name="T35" fmla="*/ 36 h 118"/>
              <a:gd name="T36" fmla="*/ 3 w 134"/>
              <a:gd name="T37" fmla="*/ 21 h 118"/>
              <a:gd name="T38" fmla="*/ 9 w 134"/>
              <a:gd name="T39" fmla="*/ 46 h 118"/>
              <a:gd name="T40" fmla="*/ 36 w 134"/>
              <a:gd name="T41" fmla="*/ 53 h 118"/>
              <a:gd name="T42" fmla="*/ 36 w 134"/>
              <a:gd name="T43" fmla="*/ 53 h 118"/>
              <a:gd name="T44" fmla="*/ 58 w 134"/>
              <a:gd name="T45" fmla="*/ 74 h 118"/>
              <a:gd name="T46" fmla="*/ 37 w 134"/>
              <a:gd name="T47" fmla="*/ 95 h 118"/>
              <a:gd name="T48" fmla="*/ 36 w 134"/>
              <a:gd name="T49" fmla="*/ 94 h 118"/>
              <a:gd name="T50" fmla="*/ 31 w 134"/>
              <a:gd name="T51" fmla="*/ 98 h 118"/>
              <a:gd name="T52" fmla="*/ 21 w 134"/>
              <a:gd name="T53" fmla="*/ 114 h 118"/>
              <a:gd name="T54" fmla="*/ 23 w 134"/>
              <a:gd name="T55" fmla="*/ 116 h 118"/>
              <a:gd name="T56" fmla="*/ 39 w 134"/>
              <a:gd name="T57" fmla="*/ 107 h 118"/>
              <a:gd name="T58" fmla="*/ 43 w 134"/>
              <a:gd name="T59" fmla="*/ 101 h 118"/>
              <a:gd name="T60" fmla="*/ 42 w 134"/>
              <a:gd name="T61" fmla="*/ 100 h 118"/>
              <a:gd name="T62" fmla="*/ 63 w 134"/>
              <a:gd name="T63" fmla="*/ 79 h 118"/>
              <a:gd name="T64" fmla="*/ 98 w 134"/>
              <a:gd name="T65" fmla="*/ 114 h 118"/>
              <a:gd name="T66" fmla="*/ 107 w 134"/>
              <a:gd name="T67" fmla="*/ 118 h 118"/>
              <a:gd name="T68" fmla="*/ 116 w 134"/>
              <a:gd name="T69" fmla="*/ 114 h 118"/>
              <a:gd name="T70" fmla="*/ 116 w 134"/>
              <a:gd name="T71" fmla="*/ 97 h 118"/>
              <a:gd name="T72" fmla="*/ 80 w 134"/>
              <a:gd name="T73" fmla="*/ 61 h 118"/>
              <a:gd name="T74" fmla="*/ 87 w 134"/>
              <a:gd name="T75" fmla="*/ 55 h 118"/>
              <a:gd name="T76" fmla="*/ 90 w 134"/>
              <a:gd name="T77" fmla="*/ 58 h 118"/>
              <a:gd name="T78" fmla="*/ 98 w 134"/>
              <a:gd name="T79" fmla="*/ 56 h 118"/>
              <a:gd name="T80" fmla="*/ 128 w 134"/>
              <a:gd name="T81" fmla="*/ 26 h 118"/>
              <a:gd name="T82" fmla="*/ 128 w 134"/>
              <a:gd name="T83" fmla="*/ 25 h 118"/>
              <a:gd name="T84" fmla="*/ 128 w 134"/>
              <a:gd name="T85" fmla="*/ 25 h 118"/>
              <a:gd name="T86" fmla="*/ 129 w 134"/>
              <a:gd name="T87" fmla="*/ 23 h 118"/>
              <a:gd name="T88" fmla="*/ 133 w 134"/>
              <a:gd name="T89" fmla="*/ 22 h 118"/>
              <a:gd name="T90" fmla="*/ 133 w 134"/>
              <a:gd name="T91" fmla="*/ 16 h 118"/>
              <a:gd name="T92" fmla="*/ 108 w 134"/>
              <a:gd name="T93" fmla="*/ 103 h 118"/>
              <a:gd name="T94" fmla="*/ 113 w 134"/>
              <a:gd name="T95" fmla="*/ 107 h 118"/>
              <a:gd name="T96" fmla="*/ 108 w 134"/>
              <a:gd name="T97" fmla="*/ 112 h 118"/>
              <a:gd name="T98" fmla="*/ 103 w 134"/>
              <a:gd name="T99" fmla="*/ 107 h 118"/>
              <a:gd name="T100" fmla="*/ 108 w 134"/>
              <a:gd name="T101" fmla="*/ 103 h 118"/>
              <a:gd name="T102" fmla="*/ 91 w 134"/>
              <a:gd name="T103" fmla="*/ 40 h 118"/>
              <a:gd name="T104" fmla="*/ 89 w 134"/>
              <a:gd name="T105" fmla="*/ 38 h 118"/>
              <a:gd name="T106" fmla="*/ 111 w 134"/>
              <a:gd name="T107" fmla="*/ 16 h 118"/>
              <a:gd name="T108" fmla="*/ 113 w 134"/>
              <a:gd name="T109" fmla="*/ 18 h 118"/>
              <a:gd name="T110" fmla="*/ 91 w 134"/>
              <a:gd name="T111" fmla="*/ 40 h 118"/>
              <a:gd name="T112" fmla="*/ 98 w 134"/>
              <a:gd name="T113" fmla="*/ 48 h 118"/>
              <a:gd name="T114" fmla="*/ 96 w 134"/>
              <a:gd name="T115" fmla="*/ 46 h 118"/>
              <a:gd name="T116" fmla="*/ 119 w 134"/>
              <a:gd name="T117" fmla="*/ 23 h 118"/>
              <a:gd name="T118" fmla="*/ 121 w 134"/>
              <a:gd name="T119" fmla="*/ 25 h 118"/>
              <a:gd name="T120" fmla="*/ 98 w 134"/>
              <a:gd name="T121" fmla="*/ 48 h 1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34" h="118">
                <a:moveTo>
                  <a:pt x="133" y="16"/>
                </a:moveTo>
                <a:cubicBezTo>
                  <a:pt x="121" y="4"/>
                  <a:pt x="121" y="4"/>
                  <a:pt x="121" y="4"/>
                </a:cubicBezTo>
                <a:cubicBezTo>
                  <a:pt x="119" y="2"/>
                  <a:pt x="117" y="2"/>
                  <a:pt x="115" y="4"/>
                </a:cubicBezTo>
                <a:cubicBezTo>
                  <a:pt x="114" y="5"/>
                  <a:pt x="114" y="6"/>
                  <a:pt x="114" y="7"/>
                </a:cubicBezTo>
                <a:cubicBezTo>
                  <a:pt x="113" y="7"/>
                  <a:pt x="112" y="8"/>
                  <a:pt x="111" y="8"/>
                </a:cubicBezTo>
                <a:cubicBezTo>
                  <a:pt x="111" y="8"/>
                  <a:pt x="111" y="8"/>
                  <a:pt x="111" y="8"/>
                </a:cubicBezTo>
                <a:cubicBezTo>
                  <a:pt x="81" y="39"/>
                  <a:pt x="81" y="39"/>
                  <a:pt x="81" y="39"/>
                </a:cubicBezTo>
                <a:cubicBezTo>
                  <a:pt x="81" y="41"/>
                  <a:pt x="80" y="44"/>
                  <a:pt x="79" y="46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82" y="50"/>
                  <a:pt x="82" y="50"/>
                  <a:pt x="82" y="50"/>
                </a:cubicBezTo>
                <a:cubicBezTo>
                  <a:pt x="76" y="57"/>
                  <a:pt x="76" y="57"/>
                  <a:pt x="76" y="57"/>
                </a:cubicBezTo>
                <a:cubicBezTo>
                  <a:pt x="54" y="35"/>
                  <a:pt x="54" y="35"/>
                  <a:pt x="54" y="35"/>
                </a:cubicBezTo>
                <a:cubicBezTo>
                  <a:pt x="56" y="26"/>
                  <a:pt x="54" y="16"/>
                  <a:pt x="47" y="9"/>
                </a:cubicBezTo>
                <a:cubicBezTo>
                  <a:pt x="40" y="2"/>
                  <a:pt x="30" y="0"/>
                  <a:pt x="21" y="2"/>
                </a:cubicBezTo>
                <a:cubicBezTo>
                  <a:pt x="36" y="17"/>
                  <a:pt x="36" y="17"/>
                  <a:pt x="36" y="17"/>
                </a:cubicBezTo>
                <a:cubicBezTo>
                  <a:pt x="32" y="32"/>
                  <a:pt x="32" y="32"/>
                  <a:pt x="32" y="32"/>
                </a:cubicBezTo>
                <a:cubicBezTo>
                  <a:pt x="18" y="36"/>
                  <a:pt x="18" y="36"/>
                  <a:pt x="18" y="36"/>
                </a:cubicBezTo>
                <a:cubicBezTo>
                  <a:pt x="3" y="21"/>
                  <a:pt x="3" y="21"/>
                  <a:pt x="3" y="21"/>
                </a:cubicBezTo>
                <a:cubicBezTo>
                  <a:pt x="0" y="29"/>
                  <a:pt x="2" y="39"/>
                  <a:pt x="9" y="46"/>
                </a:cubicBezTo>
                <a:cubicBezTo>
                  <a:pt x="17" y="53"/>
                  <a:pt x="27" y="56"/>
                  <a:pt x="36" y="53"/>
                </a:cubicBezTo>
                <a:cubicBezTo>
                  <a:pt x="36" y="53"/>
                  <a:pt x="36" y="53"/>
                  <a:pt x="36" y="53"/>
                </a:cubicBezTo>
                <a:cubicBezTo>
                  <a:pt x="58" y="74"/>
                  <a:pt x="58" y="74"/>
                  <a:pt x="58" y="74"/>
                </a:cubicBezTo>
                <a:cubicBezTo>
                  <a:pt x="37" y="95"/>
                  <a:pt x="37" y="95"/>
                  <a:pt x="37" y="95"/>
                </a:cubicBezTo>
                <a:cubicBezTo>
                  <a:pt x="36" y="94"/>
                  <a:pt x="36" y="94"/>
                  <a:pt x="36" y="94"/>
                </a:cubicBezTo>
                <a:cubicBezTo>
                  <a:pt x="31" y="98"/>
                  <a:pt x="31" y="98"/>
                  <a:pt x="31" y="98"/>
                </a:cubicBezTo>
                <a:cubicBezTo>
                  <a:pt x="21" y="114"/>
                  <a:pt x="21" y="114"/>
                  <a:pt x="21" y="114"/>
                </a:cubicBezTo>
                <a:cubicBezTo>
                  <a:pt x="23" y="116"/>
                  <a:pt x="23" y="116"/>
                  <a:pt x="23" y="116"/>
                </a:cubicBezTo>
                <a:cubicBezTo>
                  <a:pt x="39" y="107"/>
                  <a:pt x="39" y="107"/>
                  <a:pt x="39" y="107"/>
                </a:cubicBezTo>
                <a:cubicBezTo>
                  <a:pt x="43" y="101"/>
                  <a:pt x="43" y="101"/>
                  <a:pt x="43" y="101"/>
                </a:cubicBezTo>
                <a:cubicBezTo>
                  <a:pt x="42" y="100"/>
                  <a:pt x="42" y="100"/>
                  <a:pt x="42" y="100"/>
                </a:cubicBezTo>
                <a:cubicBezTo>
                  <a:pt x="63" y="79"/>
                  <a:pt x="63" y="79"/>
                  <a:pt x="63" y="79"/>
                </a:cubicBezTo>
                <a:cubicBezTo>
                  <a:pt x="98" y="114"/>
                  <a:pt x="98" y="114"/>
                  <a:pt x="98" y="114"/>
                </a:cubicBezTo>
                <a:cubicBezTo>
                  <a:pt x="100" y="117"/>
                  <a:pt x="104" y="118"/>
                  <a:pt x="107" y="118"/>
                </a:cubicBezTo>
                <a:cubicBezTo>
                  <a:pt x="110" y="118"/>
                  <a:pt x="113" y="117"/>
                  <a:pt x="116" y="114"/>
                </a:cubicBezTo>
                <a:cubicBezTo>
                  <a:pt x="121" y="109"/>
                  <a:pt x="121" y="102"/>
                  <a:pt x="116" y="97"/>
                </a:cubicBezTo>
                <a:cubicBezTo>
                  <a:pt x="80" y="61"/>
                  <a:pt x="80" y="61"/>
                  <a:pt x="80" y="61"/>
                </a:cubicBezTo>
                <a:cubicBezTo>
                  <a:pt x="87" y="55"/>
                  <a:pt x="87" y="55"/>
                  <a:pt x="87" y="55"/>
                </a:cubicBezTo>
                <a:cubicBezTo>
                  <a:pt x="90" y="58"/>
                  <a:pt x="90" y="58"/>
                  <a:pt x="90" y="58"/>
                </a:cubicBezTo>
                <a:cubicBezTo>
                  <a:pt x="92" y="56"/>
                  <a:pt x="95" y="56"/>
                  <a:pt x="98" y="56"/>
                </a:cubicBezTo>
                <a:cubicBezTo>
                  <a:pt x="128" y="26"/>
                  <a:pt x="128" y="26"/>
                  <a:pt x="128" y="26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8" y="25"/>
                  <a:pt x="128" y="25"/>
                  <a:pt x="128" y="25"/>
                </a:cubicBezTo>
                <a:cubicBezTo>
                  <a:pt x="129" y="24"/>
                  <a:pt x="129" y="24"/>
                  <a:pt x="129" y="23"/>
                </a:cubicBezTo>
                <a:cubicBezTo>
                  <a:pt x="130" y="23"/>
                  <a:pt x="132" y="23"/>
                  <a:pt x="133" y="22"/>
                </a:cubicBezTo>
                <a:cubicBezTo>
                  <a:pt x="134" y="20"/>
                  <a:pt x="134" y="17"/>
                  <a:pt x="133" y="16"/>
                </a:cubicBezTo>
                <a:close/>
                <a:moveTo>
                  <a:pt x="108" y="103"/>
                </a:moveTo>
                <a:cubicBezTo>
                  <a:pt x="111" y="103"/>
                  <a:pt x="113" y="105"/>
                  <a:pt x="113" y="107"/>
                </a:cubicBezTo>
                <a:cubicBezTo>
                  <a:pt x="113" y="110"/>
                  <a:pt x="111" y="112"/>
                  <a:pt x="108" y="112"/>
                </a:cubicBezTo>
                <a:cubicBezTo>
                  <a:pt x="105" y="112"/>
                  <a:pt x="103" y="110"/>
                  <a:pt x="103" y="107"/>
                </a:cubicBezTo>
                <a:cubicBezTo>
                  <a:pt x="103" y="105"/>
                  <a:pt x="105" y="103"/>
                  <a:pt x="108" y="103"/>
                </a:cubicBezTo>
                <a:close/>
                <a:moveTo>
                  <a:pt x="91" y="40"/>
                </a:moveTo>
                <a:cubicBezTo>
                  <a:pt x="89" y="38"/>
                  <a:pt x="89" y="38"/>
                  <a:pt x="89" y="38"/>
                </a:cubicBezTo>
                <a:cubicBezTo>
                  <a:pt x="111" y="16"/>
                  <a:pt x="111" y="16"/>
                  <a:pt x="111" y="16"/>
                </a:cubicBezTo>
                <a:cubicBezTo>
                  <a:pt x="113" y="18"/>
                  <a:pt x="113" y="18"/>
                  <a:pt x="113" y="18"/>
                </a:cubicBezTo>
                <a:lnTo>
                  <a:pt x="91" y="40"/>
                </a:lnTo>
                <a:close/>
                <a:moveTo>
                  <a:pt x="98" y="48"/>
                </a:moveTo>
                <a:cubicBezTo>
                  <a:pt x="96" y="46"/>
                  <a:pt x="96" y="46"/>
                  <a:pt x="96" y="46"/>
                </a:cubicBezTo>
                <a:cubicBezTo>
                  <a:pt x="119" y="23"/>
                  <a:pt x="119" y="23"/>
                  <a:pt x="119" y="23"/>
                </a:cubicBezTo>
                <a:cubicBezTo>
                  <a:pt x="121" y="25"/>
                  <a:pt x="121" y="25"/>
                  <a:pt x="121" y="25"/>
                </a:cubicBezTo>
                <a:lnTo>
                  <a:pt x="98" y="4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1555483" y="2930783"/>
            <a:ext cx="225243" cy="284519"/>
            <a:chOff x="3526798" y="4057329"/>
            <a:chExt cx="284519" cy="359394"/>
          </a:xfrm>
          <a:solidFill>
            <a:schemeClr val="bg1"/>
          </a:solidFill>
        </p:grpSpPr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3561739" y="4092269"/>
              <a:ext cx="214637" cy="289511"/>
            </a:xfrm>
            <a:custGeom>
              <a:avLst/>
              <a:gdLst>
                <a:gd name="T0" fmla="*/ 0 w 86"/>
                <a:gd name="T1" fmla="*/ 10 h 116"/>
                <a:gd name="T2" fmla="*/ 76 w 86"/>
                <a:gd name="T3" fmla="*/ 10 h 116"/>
                <a:gd name="T4" fmla="*/ 76 w 86"/>
                <a:gd name="T5" fmla="*/ 116 h 116"/>
                <a:gd name="T6" fmla="*/ 86 w 86"/>
                <a:gd name="T7" fmla="*/ 116 h 116"/>
                <a:gd name="T8" fmla="*/ 86 w 86"/>
                <a:gd name="T9" fmla="*/ 0 h 116"/>
                <a:gd name="T10" fmla="*/ 0 w 86"/>
                <a:gd name="T11" fmla="*/ 0 h 116"/>
                <a:gd name="T12" fmla="*/ 0 w 86"/>
                <a:gd name="T13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6">
                  <a:moveTo>
                    <a:pt x="0" y="10"/>
                  </a:moveTo>
                  <a:lnTo>
                    <a:pt x="76" y="10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599175" y="4057329"/>
              <a:ext cx="212142" cy="284519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9 h 114"/>
                <a:gd name="T4" fmla="*/ 76 w 85"/>
                <a:gd name="T5" fmla="*/ 9 h 114"/>
                <a:gd name="T6" fmla="*/ 76 w 85"/>
                <a:gd name="T7" fmla="*/ 114 h 114"/>
                <a:gd name="T8" fmla="*/ 85 w 85"/>
                <a:gd name="T9" fmla="*/ 114 h 114"/>
                <a:gd name="T10" fmla="*/ 85 w 85"/>
                <a:gd name="T11" fmla="*/ 0 h 114"/>
                <a:gd name="T12" fmla="*/ 0 w 85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9"/>
                  </a:lnTo>
                  <a:lnTo>
                    <a:pt x="76" y="9"/>
                  </a:lnTo>
                  <a:lnTo>
                    <a:pt x="76" y="114"/>
                  </a:lnTo>
                  <a:lnTo>
                    <a:pt x="85" y="11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3526798" y="4129707"/>
              <a:ext cx="212142" cy="287016"/>
            </a:xfrm>
            <a:custGeom>
              <a:avLst/>
              <a:gdLst>
                <a:gd name="T0" fmla="*/ 0 w 85"/>
                <a:gd name="T1" fmla="*/ 0 h 115"/>
                <a:gd name="T2" fmla="*/ 0 w 85"/>
                <a:gd name="T3" fmla="*/ 115 h 115"/>
                <a:gd name="T4" fmla="*/ 85 w 85"/>
                <a:gd name="T5" fmla="*/ 115 h 115"/>
                <a:gd name="T6" fmla="*/ 85 w 85"/>
                <a:gd name="T7" fmla="*/ 105 h 115"/>
                <a:gd name="T8" fmla="*/ 85 w 85"/>
                <a:gd name="T9" fmla="*/ 0 h 115"/>
                <a:gd name="T10" fmla="*/ 10 w 85"/>
                <a:gd name="T11" fmla="*/ 0 h 115"/>
                <a:gd name="T12" fmla="*/ 0 w 8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5">
                  <a:moveTo>
                    <a:pt x="0" y="0"/>
                  </a:moveTo>
                  <a:lnTo>
                    <a:pt x="0" y="115"/>
                  </a:lnTo>
                  <a:lnTo>
                    <a:pt x="85" y="115"/>
                  </a:lnTo>
                  <a:lnTo>
                    <a:pt x="85" y="105"/>
                  </a:lnTo>
                  <a:lnTo>
                    <a:pt x="8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86" name="Oval 5"/>
          <p:cNvSpPr/>
          <p:nvPr/>
        </p:nvSpPr>
        <p:spPr>
          <a:xfrm>
            <a:off x="7149462" y="2864063"/>
            <a:ext cx="454591" cy="457200"/>
          </a:xfrm>
          <a:prstGeom prst="ellipse">
            <a:avLst/>
          </a:prstGeom>
          <a:solidFill>
            <a:srgbClr val="45C1A4"/>
          </a:solidFill>
          <a:ln w="28575"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>
              <a:solidFill>
                <a:schemeClr val="bg1"/>
              </a:solidFill>
            </a:endParaRPr>
          </a:p>
        </p:txBody>
      </p:sp>
      <p:grpSp>
        <p:nvGrpSpPr>
          <p:cNvPr id="88" name="Group 15"/>
          <p:cNvGrpSpPr/>
          <p:nvPr/>
        </p:nvGrpSpPr>
        <p:grpSpPr>
          <a:xfrm>
            <a:off x="7301862" y="3600450"/>
            <a:ext cx="1524000" cy="1181100"/>
            <a:chOff x="1066800" y="781050"/>
            <a:chExt cx="1524000" cy="1181100"/>
          </a:xfrm>
        </p:grpSpPr>
        <p:sp>
          <p:nvSpPr>
            <p:cNvPr id="89" name="Rounded Rectangle 16"/>
            <p:cNvSpPr/>
            <p:nvPr/>
          </p:nvSpPr>
          <p:spPr>
            <a:xfrm>
              <a:off x="1066800" y="1123950"/>
              <a:ext cx="1524000" cy="838200"/>
            </a:xfrm>
            <a:prstGeom prst="roundRect">
              <a:avLst>
                <a:gd name="adj" fmla="val 10985"/>
              </a:avLst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ight Triangle 17"/>
            <p:cNvSpPr/>
            <p:nvPr/>
          </p:nvSpPr>
          <p:spPr>
            <a:xfrm>
              <a:off x="1066800" y="781050"/>
              <a:ext cx="228600" cy="419100"/>
            </a:xfrm>
            <a:prstGeom prst="rtTriangle">
              <a:avLst/>
            </a:prstGeom>
            <a:solidFill>
              <a:srgbClr val="45C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1" name="Text Box 10"/>
          <p:cNvSpPr txBox="1">
            <a:spLocks noChangeArrowheads="1"/>
          </p:cNvSpPr>
          <p:nvPr/>
        </p:nvSpPr>
        <p:spPr bwMode="auto">
          <a:xfrm>
            <a:off x="7331006" y="4039284"/>
            <a:ext cx="1465712" cy="692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sz="24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改名为</a:t>
            </a:r>
            <a:endParaRPr lang="en-US" altLang="zh-CN" sz="240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创新计划团队</a:t>
            </a:r>
            <a:endParaRPr lang="en-US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92" name="Text Box 10"/>
          <p:cNvSpPr txBox="1">
            <a:spLocks noChangeArrowheads="1"/>
          </p:cNvSpPr>
          <p:nvPr/>
        </p:nvSpPr>
        <p:spPr bwMode="auto">
          <a:xfrm>
            <a:off x="6788650" y="3359363"/>
            <a:ext cx="1176214" cy="2077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201</a:t>
            </a:r>
            <a:r>
              <a:rPr lang="en-US" altLang="zh-CN" sz="105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7</a:t>
            </a:r>
            <a:endParaRPr lang="en-US" sz="8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grpSp>
        <p:nvGrpSpPr>
          <p:cNvPr id="93" name="Group 46"/>
          <p:cNvGrpSpPr/>
          <p:nvPr/>
        </p:nvGrpSpPr>
        <p:grpSpPr>
          <a:xfrm>
            <a:off x="7264136" y="2950404"/>
            <a:ext cx="225243" cy="284519"/>
            <a:chOff x="3526798" y="4057329"/>
            <a:chExt cx="284519" cy="359394"/>
          </a:xfrm>
          <a:solidFill>
            <a:schemeClr val="bg1"/>
          </a:solidFill>
        </p:grpSpPr>
        <p:sp>
          <p:nvSpPr>
            <p:cNvPr id="94" name="Freeform 107"/>
            <p:cNvSpPr>
              <a:spLocks/>
            </p:cNvSpPr>
            <p:nvPr/>
          </p:nvSpPr>
          <p:spPr bwMode="auto">
            <a:xfrm>
              <a:off x="3561739" y="4092269"/>
              <a:ext cx="214637" cy="289511"/>
            </a:xfrm>
            <a:custGeom>
              <a:avLst/>
              <a:gdLst>
                <a:gd name="T0" fmla="*/ 0 w 86"/>
                <a:gd name="T1" fmla="*/ 10 h 116"/>
                <a:gd name="T2" fmla="*/ 76 w 86"/>
                <a:gd name="T3" fmla="*/ 10 h 116"/>
                <a:gd name="T4" fmla="*/ 76 w 86"/>
                <a:gd name="T5" fmla="*/ 116 h 116"/>
                <a:gd name="T6" fmla="*/ 86 w 86"/>
                <a:gd name="T7" fmla="*/ 116 h 116"/>
                <a:gd name="T8" fmla="*/ 86 w 86"/>
                <a:gd name="T9" fmla="*/ 0 h 116"/>
                <a:gd name="T10" fmla="*/ 0 w 86"/>
                <a:gd name="T11" fmla="*/ 0 h 116"/>
                <a:gd name="T12" fmla="*/ 0 w 86"/>
                <a:gd name="T13" fmla="*/ 10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6" h="116">
                  <a:moveTo>
                    <a:pt x="0" y="10"/>
                  </a:moveTo>
                  <a:lnTo>
                    <a:pt x="76" y="10"/>
                  </a:lnTo>
                  <a:lnTo>
                    <a:pt x="76" y="116"/>
                  </a:lnTo>
                  <a:lnTo>
                    <a:pt x="86" y="116"/>
                  </a:lnTo>
                  <a:lnTo>
                    <a:pt x="86" y="0"/>
                  </a:lnTo>
                  <a:lnTo>
                    <a:pt x="0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108"/>
            <p:cNvSpPr>
              <a:spLocks/>
            </p:cNvSpPr>
            <p:nvPr/>
          </p:nvSpPr>
          <p:spPr bwMode="auto">
            <a:xfrm>
              <a:off x="3599175" y="4057329"/>
              <a:ext cx="212142" cy="284519"/>
            </a:xfrm>
            <a:custGeom>
              <a:avLst/>
              <a:gdLst>
                <a:gd name="T0" fmla="*/ 0 w 85"/>
                <a:gd name="T1" fmla="*/ 0 h 114"/>
                <a:gd name="T2" fmla="*/ 0 w 85"/>
                <a:gd name="T3" fmla="*/ 9 h 114"/>
                <a:gd name="T4" fmla="*/ 76 w 85"/>
                <a:gd name="T5" fmla="*/ 9 h 114"/>
                <a:gd name="T6" fmla="*/ 76 w 85"/>
                <a:gd name="T7" fmla="*/ 114 h 114"/>
                <a:gd name="T8" fmla="*/ 85 w 85"/>
                <a:gd name="T9" fmla="*/ 114 h 114"/>
                <a:gd name="T10" fmla="*/ 85 w 85"/>
                <a:gd name="T11" fmla="*/ 0 h 114"/>
                <a:gd name="T12" fmla="*/ 0 w 85"/>
                <a:gd name="T13" fmla="*/ 0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4">
                  <a:moveTo>
                    <a:pt x="0" y="0"/>
                  </a:moveTo>
                  <a:lnTo>
                    <a:pt x="0" y="9"/>
                  </a:lnTo>
                  <a:lnTo>
                    <a:pt x="76" y="9"/>
                  </a:lnTo>
                  <a:lnTo>
                    <a:pt x="76" y="114"/>
                  </a:lnTo>
                  <a:lnTo>
                    <a:pt x="85" y="114"/>
                  </a:lnTo>
                  <a:lnTo>
                    <a:pt x="8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109"/>
            <p:cNvSpPr>
              <a:spLocks/>
            </p:cNvSpPr>
            <p:nvPr/>
          </p:nvSpPr>
          <p:spPr bwMode="auto">
            <a:xfrm>
              <a:off x="3526798" y="4129707"/>
              <a:ext cx="212142" cy="287016"/>
            </a:xfrm>
            <a:custGeom>
              <a:avLst/>
              <a:gdLst>
                <a:gd name="T0" fmla="*/ 0 w 85"/>
                <a:gd name="T1" fmla="*/ 0 h 115"/>
                <a:gd name="T2" fmla="*/ 0 w 85"/>
                <a:gd name="T3" fmla="*/ 115 h 115"/>
                <a:gd name="T4" fmla="*/ 85 w 85"/>
                <a:gd name="T5" fmla="*/ 115 h 115"/>
                <a:gd name="T6" fmla="*/ 85 w 85"/>
                <a:gd name="T7" fmla="*/ 105 h 115"/>
                <a:gd name="T8" fmla="*/ 85 w 85"/>
                <a:gd name="T9" fmla="*/ 0 h 115"/>
                <a:gd name="T10" fmla="*/ 10 w 85"/>
                <a:gd name="T11" fmla="*/ 0 h 115"/>
                <a:gd name="T12" fmla="*/ 0 w 85"/>
                <a:gd name="T13" fmla="*/ 0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5" h="115">
                  <a:moveTo>
                    <a:pt x="0" y="0"/>
                  </a:moveTo>
                  <a:lnTo>
                    <a:pt x="0" y="115"/>
                  </a:lnTo>
                  <a:lnTo>
                    <a:pt x="85" y="115"/>
                  </a:lnTo>
                  <a:lnTo>
                    <a:pt x="85" y="105"/>
                  </a:lnTo>
                  <a:lnTo>
                    <a:pt x="85" y="0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8907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7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2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7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3250"/>
                            </p:stCondLst>
                            <p:childTnLst>
                              <p:par>
                                <p:cTn id="7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000"/>
                            </p:stCondLst>
                            <p:childTnLst>
                              <p:par>
                                <p:cTn id="8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250"/>
                            </p:stCondLst>
                            <p:childTnLst>
                              <p:par>
                                <p:cTn id="9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4500"/>
                            </p:stCondLst>
                            <p:childTnLst>
                              <p:par>
                                <p:cTn id="9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2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4750"/>
                            </p:stCondLst>
                            <p:childTnLst>
                              <p:par>
                                <p:cTn id="10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0"/>
                            </p:stCondLst>
                            <p:childTnLst>
                              <p:par>
                                <p:cTn id="10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250"/>
                            </p:stCondLst>
                            <p:childTnLst>
                              <p:par>
                                <p:cTn id="1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500"/>
                            </p:stCondLst>
                            <p:childTnLst>
                              <p:par>
                                <p:cTn id="1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750"/>
                            </p:stCondLst>
                            <p:childTnLst>
                              <p:par>
                                <p:cTn id="1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6000"/>
                            </p:stCondLst>
                            <p:childTnLst>
                              <p:par>
                                <p:cTn id="1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6250"/>
                            </p:stCondLst>
                            <p:childTnLst>
                              <p:par>
                                <p:cTn id="1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2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3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6500"/>
                            </p:stCondLst>
                            <p:childTnLst>
                              <p:par>
                                <p:cTn id="1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6750"/>
                            </p:stCondLst>
                            <p:childTnLst>
                              <p:par>
                                <p:cTn id="1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2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7000"/>
                            </p:stCondLst>
                            <p:childTnLst>
                              <p:par>
                                <p:cTn id="14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25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7250"/>
                            </p:stCondLst>
                            <p:childTnLst>
                              <p:par>
                                <p:cTn id="1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25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7500"/>
                            </p:stCondLst>
                            <p:childTnLst>
                              <p:par>
                                <p:cTn id="15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25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7750"/>
                            </p:stCondLst>
                            <p:childTnLst>
                              <p:par>
                                <p:cTn id="1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25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6" grpId="0" animBg="1"/>
      <p:bldP spid="7" grpId="0" animBg="1"/>
      <p:bldP spid="8" grpId="0" animBg="1"/>
      <p:bldP spid="9" grpId="0" animBg="1"/>
      <p:bldP spid="11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45" grpId="0" animBg="1"/>
      <p:bldP spid="46" grpId="0" animBg="1"/>
      <p:bldP spid="86" grpId="0" animBg="1"/>
      <p:bldP spid="91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0"/>
          <p:cNvSpPr txBox="1">
            <a:spLocks noChangeArrowheads="1"/>
          </p:cNvSpPr>
          <p:nvPr/>
        </p:nvSpPr>
        <p:spPr bwMode="auto">
          <a:xfrm>
            <a:off x="822960" y="1943468"/>
            <a:ext cx="176784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zh-CN" altLang="en-US" sz="1200" b="1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夏令营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2731855" y="1943468"/>
            <a:ext cx="176784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团队分享</a:t>
            </a:r>
          </a:p>
        </p:txBody>
      </p: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4629065" y="1943468"/>
            <a:ext cx="176784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altLang="zh-CN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It</a:t>
            </a: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公司走访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6537960" y="1943468"/>
            <a:ext cx="176784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altLang="zh-CN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It</a:t>
            </a: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公司走访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815340" y="3957504"/>
            <a:ext cx="176784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微软创新杯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2724235" y="3957504"/>
            <a:ext cx="176784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en-US" altLang="zh-CN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ACM</a:t>
            </a: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大赛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4621445" y="3957504"/>
            <a:ext cx="1767840" cy="577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时刻团队融资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algn="ctr" defTabSz="1088232"/>
            <a:endParaRPr lang="en-US" sz="1050" dirty="0" smtClean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6530340" y="3957504"/>
            <a:ext cx="176784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项目</a:t>
            </a:r>
          </a:p>
        </p:txBody>
      </p:sp>
      <p:sp>
        <p:nvSpPr>
          <p:cNvPr id="20" name="Text Box 7"/>
          <p:cNvSpPr txBox="1">
            <a:spLocks noChangeArrowheads="1"/>
          </p:cNvSpPr>
          <p:nvPr/>
        </p:nvSpPr>
        <p:spPr bwMode="auto">
          <a:xfrm>
            <a:off x="-9147" y="291148"/>
            <a:ext cx="917008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团队活动及成就</a:t>
            </a:r>
            <a:endParaRPr lang="en-CA" sz="32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pic>
        <p:nvPicPr>
          <p:cNvPr id="3" name="图片 2"/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749" y="962611"/>
            <a:ext cx="1753200" cy="1065600"/>
          </a:xfrm>
          <a:prstGeom prst="rect">
            <a:avLst/>
          </a:prstGeom>
        </p:spPr>
      </p:pic>
      <p:pic>
        <p:nvPicPr>
          <p:cNvPr id="22" name="图片 2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8695" y="931529"/>
            <a:ext cx="1751297" cy="1125984"/>
          </a:xfrm>
          <a:prstGeom prst="rect">
            <a:avLst/>
          </a:prstGeom>
        </p:spPr>
      </p:pic>
      <p:pic>
        <p:nvPicPr>
          <p:cNvPr id="23" name="图片 22"/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961212"/>
            <a:ext cx="1753200" cy="1065600"/>
          </a:xfrm>
          <a:prstGeom prst="rect">
            <a:avLst/>
          </a:prstGeom>
        </p:spPr>
      </p:pic>
      <p:pic>
        <p:nvPicPr>
          <p:cNvPr id="24" name="图片 23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6555432" y="961212"/>
            <a:ext cx="1753200" cy="1065600"/>
          </a:xfrm>
          <a:prstGeom prst="rect">
            <a:avLst/>
          </a:prstGeom>
        </p:spPr>
      </p:pic>
      <p:pic>
        <p:nvPicPr>
          <p:cNvPr id="25" name="图片 24"/>
          <p:cNvPicPr preferRelativeResize="0"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" y="3003798"/>
            <a:ext cx="1753200" cy="1065600"/>
          </a:xfrm>
          <a:prstGeom prst="rect">
            <a:avLst/>
          </a:prstGeom>
        </p:spPr>
      </p:pic>
      <p:pic>
        <p:nvPicPr>
          <p:cNvPr id="26" name="图片 25"/>
          <p:cNvPicPr preferRelativeResize="0"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105" y="3003798"/>
            <a:ext cx="1753200" cy="1065600"/>
          </a:xfrm>
          <a:prstGeom prst="rect">
            <a:avLst/>
          </a:prstGeom>
        </p:spPr>
      </p:pic>
      <p:pic>
        <p:nvPicPr>
          <p:cNvPr id="27" name="图片 26"/>
          <p:cNvPicPr preferRelativeResize="0"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40" y="3003798"/>
            <a:ext cx="1753200" cy="1065600"/>
          </a:xfrm>
          <a:prstGeom prst="rect">
            <a:avLst/>
          </a:prstGeom>
        </p:spPr>
      </p:pic>
      <p:pic>
        <p:nvPicPr>
          <p:cNvPr id="28" name="图片 27"/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732" y="3003798"/>
            <a:ext cx="1753200" cy="10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4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2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4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2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  <p:bldP spid="13" grpId="0"/>
      <p:bldP spid="15" grpId="0"/>
      <p:bldP spid="17" grpId="0"/>
      <p:bldP spid="19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471816" y="1428750"/>
            <a:ext cx="2652386" cy="1600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3291214" y="1428750"/>
            <a:ext cx="2652386" cy="16002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21" t="29398" r="17922" b="13718"/>
          <a:stretch/>
        </p:blipFill>
        <p:spPr>
          <a:xfrm>
            <a:off x="6174999" y="1428750"/>
            <a:ext cx="2652386" cy="16002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3105150"/>
            <a:ext cx="9153147" cy="6095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-9147" y="3105150"/>
            <a:ext cx="9170084" cy="609599"/>
          </a:xfrm>
          <a:prstGeom prst="rect">
            <a:avLst/>
          </a:prstGeom>
          <a:solidFill>
            <a:srgbClr val="45C1A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350137" y="3248367"/>
            <a:ext cx="895744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en-US" altLang="zh-CN" b="1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PD</a:t>
            </a:r>
            <a:r>
              <a:rPr lang="zh-CN" altLang="en-US" b="1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组</a:t>
            </a:r>
            <a:endParaRPr lang="en-CA" b="1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4028058" y="3248367"/>
            <a:ext cx="1164465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b="1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开发组</a:t>
            </a:r>
            <a:endParaRPr lang="en-CA" b="1" spc="-15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6845932" y="3248367"/>
            <a:ext cx="125248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b="1" spc="-15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游戏组</a:t>
            </a:r>
            <a:endParaRPr lang="en-US" altLang="zh-CN" b="1" spc="-150" dirty="0" smtClean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-7200" y="291148"/>
            <a:ext cx="917008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组别</a:t>
            </a:r>
            <a:endParaRPr lang="en-CA" sz="32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23" t="30531" r="52171" b="58895"/>
          <a:stretch/>
        </p:blipFill>
        <p:spPr>
          <a:xfrm>
            <a:off x="872095" y="1624013"/>
            <a:ext cx="1827697" cy="1142999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00" y="1624012"/>
            <a:ext cx="1842416" cy="1143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286"/>
          <a:stretch/>
        </p:blipFill>
        <p:spPr>
          <a:xfrm>
            <a:off x="6573600" y="1620000"/>
            <a:ext cx="1814824" cy="1147012"/>
          </a:xfrm>
          <a:prstGeom prst="rect">
            <a:avLst/>
          </a:prstGeom>
        </p:spPr>
      </p:pic>
      <p:sp>
        <p:nvSpPr>
          <p:cNvPr id="23" name="Text Box 10"/>
          <p:cNvSpPr txBox="1">
            <a:spLocks noChangeArrowheads="1"/>
          </p:cNvSpPr>
          <p:nvPr/>
        </p:nvSpPr>
        <p:spPr bwMode="auto">
          <a:xfrm>
            <a:off x="1333642" y="3996665"/>
            <a:ext cx="904601" cy="60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PM</a:t>
            </a:r>
          </a:p>
          <a:p>
            <a:pPr defTabSz="1088232"/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Design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4" name="Text Box 10"/>
          <p:cNvSpPr txBox="1">
            <a:spLocks noChangeArrowheads="1"/>
          </p:cNvSpPr>
          <p:nvPr/>
        </p:nvSpPr>
        <p:spPr bwMode="auto">
          <a:xfrm>
            <a:off x="4123594" y="3858166"/>
            <a:ext cx="1068929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Web</a:t>
            </a:r>
          </a:p>
          <a:p>
            <a:pPr defTabSz="1088232"/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Andriod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 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iOS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25" name="Text Box 10"/>
          <p:cNvSpPr txBox="1">
            <a:spLocks noChangeArrowheads="1"/>
          </p:cNvSpPr>
          <p:nvPr/>
        </p:nvSpPr>
        <p:spPr bwMode="auto">
          <a:xfrm>
            <a:off x="6965206" y="3876018"/>
            <a:ext cx="1071972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游戏策划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游戏美术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游戏开发</a:t>
            </a:r>
            <a:endParaRPr lang="en-US" dirty="0" smtClean="0"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0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1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3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5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7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17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683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49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49" tmFilter="0, 0; 0.125,0.2665; 0.25,0.4; 0.375,0.465; 0.5,0.5;  0.625,0.535; 0.75,0.6; 0.875,0.7335; 1,1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24" tmFilter="0, 0; 0.125,0.2665; 0.25,0.4; 0.375,0.465; 0.5,0.5;  0.625,0.535; 0.75,0.6; 0.875,0.7335; 1,1">
                                          <p:stCondLst>
                                            <p:cond delay="497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2" tmFilter="0, 0; 0.125,0.2665; 0.25,0.4; 0.375,0.465; 0.5,0.5;  0.625,0.535; 0.75,0.6; 0.875,0.7335; 1,1">
                                          <p:stCondLst>
                                            <p:cond delay="621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10">
                                          <p:stCondLst>
                                            <p:cond delay="24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62" decel="50000">
                                          <p:stCondLst>
                                            <p:cond delay="25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10">
                                          <p:stCondLst>
                                            <p:cond delay="49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62" decel="50000">
                                          <p:stCondLst>
                                            <p:cond delay="50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10">
                                          <p:stCondLst>
                                            <p:cond delay="61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62" decel="50000">
                                          <p:stCondLst>
                                            <p:cond delay="625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10">
                                          <p:stCondLst>
                                            <p:cond delay="67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62" decel="50000">
                                          <p:stCondLst>
                                            <p:cond delay="68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250"/>
                            </p:stCondLst>
                            <p:childTnLst>
                              <p:par>
                                <p:cTn id="5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2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45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65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2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850"/>
                            </p:stCondLst>
                            <p:childTnLst>
                              <p:par>
                                <p:cTn id="7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100"/>
                            </p:stCondLst>
                            <p:childTnLst>
                              <p:par>
                                <p:cTn id="7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350"/>
                            </p:stCondLst>
                            <p:childTnLst>
                              <p:par>
                                <p:cTn id="8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600"/>
                            </p:stCondLst>
                            <p:childTnLst>
                              <p:par>
                                <p:cTn id="8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18" grpId="0"/>
      <p:bldP spid="22" grpId="0"/>
      <p:bldP spid="23" grpId="0"/>
      <p:bldP spid="24" grpId="0"/>
      <p:bldP spid="2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-9147" y="291148"/>
            <a:ext cx="917008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工作计划</a:t>
            </a:r>
            <a:endParaRPr lang="en-CA" sz="32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8440" r="6203" b="10137"/>
          <a:stretch/>
        </p:blipFill>
        <p:spPr>
          <a:xfrm>
            <a:off x="510758" y="1548116"/>
            <a:ext cx="2537241" cy="31396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83569" y="1932760"/>
            <a:ext cx="1794693" cy="231898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/>
        </p:nvSpPr>
        <p:spPr bwMode="auto">
          <a:xfrm>
            <a:off x="3416896" y="2853539"/>
            <a:ext cx="160020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完成团队官网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802141" y="2067694"/>
            <a:ext cx="829711" cy="829711"/>
          </a:xfrm>
          <a:prstGeom prst="ellipse">
            <a:avLst/>
          </a:prstGeom>
          <a:noFill/>
          <a:ln w="127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5169496" y="2872413"/>
            <a:ext cx="160020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参加一系列比赛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554741" y="2086568"/>
            <a:ext cx="829711" cy="829711"/>
          </a:xfrm>
          <a:prstGeom prst="ellipse">
            <a:avLst/>
          </a:prstGeom>
          <a:noFill/>
          <a:ln w="127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6922096" y="2872413"/>
            <a:ext cx="1600200" cy="3597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>
              <a:lnSpc>
                <a:spcPct val="200000"/>
              </a:lnSpc>
            </a:pPr>
            <a:r>
              <a:rPr lang="zh-CN" altLang="en-US" sz="12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走访互联网公司</a:t>
            </a:r>
            <a:endParaRPr lang="en-US" sz="12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7307341" y="2086568"/>
            <a:ext cx="829711" cy="829711"/>
          </a:xfrm>
          <a:prstGeom prst="ellipse">
            <a:avLst/>
          </a:prstGeom>
          <a:noFill/>
          <a:ln w="12700">
            <a:solidFill>
              <a:srgbClr val="4BACC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/>
          <p:cNvGrpSpPr/>
          <p:nvPr/>
        </p:nvGrpSpPr>
        <p:grpSpPr>
          <a:xfrm>
            <a:off x="7518996" y="2277377"/>
            <a:ext cx="406400" cy="349250"/>
            <a:chOff x="4627563" y="793750"/>
            <a:chExt cx="406400" cy="349250"/>
          </a:xfrm>
          <a:solidFill>
            <a:srgbClr val="4BACC6"/>
          </a:solidFill>
        </p:grpSpPr>
        <p:sp>
          <p:nvSpPr>
            <p:cNvPr id="24" name="Freeform 94"/>
            <p:cNvSpPr>
              <a:spLocks/>
            </p:cNvSpPr>
            <p:nvPr/>
          </p:nvSpPr>
          <p:spPr bwMode="auto">
            <a:xfrm>
              <a:off x="4741863" y="793750"/>
              <a:ext cx="292100" cy="320675"/>
            </a:xfrm>
            <a:custGeom>
              <a:avLst/>
              <a:gdLst>
                <a:gd name="T0" fmla="*/ 109 w 111"/>
                <a:gd name="T1" fmla="*/ 42 h 122"/>
                <a:gd name="T2" fmla="*/ 22 w 111"/>
                <a:gd name="T3" fmla="*/ 0 h 122"/>
                <a:gd name="T4" fmla="*/ 19 w 111"/>
                <a:gd name="T5" fmla="*/ 1 h 122"/>
                <a:gd name="T6" fmla="*/ 0 w 111"/>
                <a:gd name="T7" fmla="*/ 41 h 122"/>
                <a:gd name="T8" fmla="*/ 11 w 111"/>
                <a:gd name="T9" fmla="*/ 41 h 122"/>
                <a:gd name="T10" fmla="*/ 25 w 111"/>
                <a:gd name="T11" fmla="*/ 12 h 122"/>
                <a:gd name="T12" fmla="*/ 100 w 111"/>
                <a:gd name="T13" fmla="*/ 48 h 122"/>
                <a:gd name="T14" fmla="*/ 77 w 111"/>
                <a:gd name="T15" fmla="*/ 97 h 122"/>
                <a:gd name="T16" fmla="*/ 63 w 111"/>
                <a:gd name="T17" fmla="*/ 91 h 122"/>
                <a:gd name="T18" fmla="*/ 63 w 111"/>
                <a:gd name="T19" fmla="*/ 117 h 122"/>
                <a:gd name="T20" fmla="*/ 71 w 111"/>
                <a:gd name="T21" fmla="*/ 121 h 122"/>
                <a:gd name="T22" fmla="*/ 74 w 111"/>
                <a:gd name="T23" fmla="*/ 120 h 122"/>
                <a:gd name="T24" fmla="*/ 110 w 111"/>
                <a:gd name="T25" fmla="*/ 45 h 122"/>
                <a:gd name="T26" fmla="*/ 109 w 111"/>
                <a:gd name="T27" fmla="*/ 4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1" h="122">
                  <a:moveTo>
                    <a:pt x="109" y="42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21" y="0"/>
                    <a:pt x="20" y="0"/>
                    <a:pt x="19" y="1"/>
                  </a:cubicBezTo>
                  <a:cubicBezTo>
                    <a:pt x="0" y="41"/>
                    <a:pt x="0" y="41"/>
                    <a:pt x="0" y="41"/>
                  </a:cubicBezTo>
                  <a:cubicBezTo>
                    <a:pt x="11" y="41"/>
                    <a:pt x="11" y="41"/>
                    <a:pt x="11" y="41"/>
                  </a:cubicBezTo>
                  <a:cubicBezTo>
                    <a:pt x="25" y="12"/>
                    <a:pt x="25" y="12"/>
                    <a:pt x="25" y="12"/>
                  </a:cubicBezTo>
                  <a:cubicBezTo>
                    <a:pt x="100" y="48"/>
                    <a:pt x="100" y="48"/>
                    <a:pt x="100" y="48"/>
                  </a:cubicBezTo>
                  <a:cubicBezTo>
                    <a:pt x="77" y="97"/>
                    <a:pt x="77" y="97"/>
                    <a:pt x="77" y="97"/>
                  </a:cubicBezTo>
                  <a:cubicBezTo>
                    <a:pt x="63" y="91"/>
                    <a:pt x="63" y="91"/>
                    <a:pt x="63" y="91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71" y="121"/>
                    <a:pt x="71" y="121"/>
                    <a:pt x="71" y="121"/>
                  </a:cubicBezTo>
                  <a:cubicBezTo>
                    <a:pt x="72" y="122"/>
                    <a:pt x="74" y="121"/>
                    <a:pt x="74" y="120"/>
                  </a:cubicBezTo>
                  <a:cubicBezTo>
                    <a:pt x="110" y="45"/>
                    <a:pt x="110" y="45"/>
                    <a:pt x="110" y="45"/>
                  </a:cubicBezTo>
                  <a:cubicBezTo>
                    <a:pt x="111" y="44"/>
                    <a:pt x="110" y="42"/>
                    <a:pt x="109" y="4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95"/>
            <p:cNvSpPr>
              <a:spLocks noEditPoints="1"/>
            </p:cNvSpPr>
            <p:nvPr/>
          </p:nvSpPr>
          <p:spPr bwMode="auto">
            <a:xfrm>
              <a:off x="4627563" y="914400"/>
              <a:ext cx="263525" cy="228600"/>
            </a:xfrm>
            <a:custGeom>
              <a:avLst/>
              <a:gdLst>
                <a:gd name="T0" fmla="*/ 99 w 101"/>
                <a:gd name="T1" fmla="*/ 0 h 87"/>
                <a:gd name="T2" fmla="*/ 2 w 101"/>
                <a:gd name="T3" fmla="*/ 0 h 87"/>
                <a:gd name="T4" fmla="*/ 0 w 101"/>
                <a:gd name="T5" fmla="*/ 2 h 87"/>
                <a:gd name="T6" fmla="*/ 0 w 101"/>
                <a:gd name="T7" fmla="*/ 85 h 87"/>
                <a:gd name="T8" fmla="*/ 2 w 101"/>
                <a:gd name="T9" fmla="*/ 87 h 87"/>
                <a:gd name="T10" fmla="*/ 99 w 101"/>
                <a:gd name="T11" fmla="*/ 87 h 87"/>
                <a:gd name="T12" fmla="*/ 101 w 101"/>
                <a:gd name="T13" fmla="*/ 85 h 87"/>
                <a:gd name="T14" fmla="*/ 101 w 101"/>
                <a:gd name="T15" fmla="*/ 2 h 87"/>
                <a:gd name="T16" fmla="*/ 99 w 101"/>
                <a:gd name="T17" fmla="*/ 0 h 87"/>
                <a:gd name="T18" fmla="*/ 94 w 101"/>
                <a:gd name="T19" fmla="*/ 64 h 87"/>
                <a:gd name="T20" fmla="*/ 10 w 101"/>
                <a:gd name="T21" fmla="*/ 64 h 87"/>
                <a:gd name="T22" fmla="*/ 10 w 101"/>
                <a:gd name="T23" fmla="*/ 9 h 87"/>
                <a:gd name="T24" fmla="*/ 94 w 101"/>
                <a:gd name="T25" fmla="*/ 9 h 87"/>
                <a:gd name="T26" fmla="*/ 94 w 101"/>
                <a:gd name="T27" fmla="*/ 6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" h="87">
                  <a:moveTo>
                    <a:pt x="99" y="0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86"/>
                    <a:pt x="1" y="87"/>
                    <a:pt x="2" y="87"/>
                  </a:cubicBezTo>
                  <a:cubicBezTo>
                    <a:pt x="99" y="87"/>
                    <a:pt x="99" y="87"/>
                    <a:pt x="99" y="87"/>
                  </a:cubicBezTo>
                  <a:cubicBezTo>
                    <a:pt x="100" y="87"/>
                    <a:pt x="101" y="86"/>
                    <a:pt x="101" y="85"/>
                  </a:cubicBezTo>
                  <a:cubicBezTo>
                    <a:pt x="101" y="2"/>
                    <a:pt x="101" y="2"/>
                    <a:pt x="101" y="2"/>
                  </a:cubicBezTo>
                  <a:cubicBezTo>
                    <a:pt x="101" y="1"/>
                    <a:pt x="100" y="0"/>
                    <a:pt x="99" y="0"/>
                  </a:cubicBezTo>
                  <a:close/>
                  <a:moveTo>
                    <a:pt x="94" y="64"/>
                  </a:moveTo>
                  <a:cubicBezTo>
                    <a:pt x="10" y="64"/>
                    <a:pt x="10" y="64"/>
                    <a:pt x="10" y="64"/>
                  </a:cubicBezTo>
                  <a:cubicBezTo>
                    <a:pt x="10" y="9"/>
                    <a:pt x="10" y="9"/>
                    <a:pt x="10" y="9"/>
                  </a:cubicBezTo>
                  <a:cubicBezTo>
                    <a:pt x="94" y="9"/>
                    <a:pt x="94" y="9"/>
                    <a:pt x="94" y="9"/>
                  </a:cubicBezTo>
                  <a:lnTo>
                    <a:pt x="9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810764" y="2342591"/>
            <a:ext cx="317664" cy="317664"/>
            <a:chOff x="2522538" y="2613025"/>
            <a:chExt cx="288925" cy="288925"/>
          </a:xfrm>
          <a:solidFill>
            <a:srgbClr val="4BACC6"/>
          </a:solidFill>
        </p:grpSpPr>
        <p:sp>
          <p:nvSpPr>
            <p:cNvPr id="27" name="Freeform 104"/>
            <p:cNvSpPr>
              <a:spLocks noEditPoints="1"/>
            </p:cNvSpPr>
            <p:nvPr/>
          </p:nvSpPr>
          <p:spPr bwMode="auto">
            <a:xfrm>
              <a:off x="2679700" y="2613025"/>
              <a:ext cx="131763" cy="128588"/>
            </a:xfrm>
            <a:custGeom>
              <a:avLst/>
              <a:gdLst>
                <a:gd name="T0" fmla="*/ 0 w 83"/>
                <a:gd name="T1" fmla="*/ 0 h 81"/>
                <a:gd name="T2" fmla="*/ 0 w 83"/>
                <a:gd name="T3" fmla="*/ 81 h 81"/>
                <a:gd name="T4" fmla="*/ 83 w 83"/>
                <a:gd name="T5" fmla="*/ 81 h 81"/>
                <a:gd name="T6" fmla="*/ 83 w 83"/>
                <a:gd name="T7" fmla="*/ 0 h 81"/>
                <a:gd name="T8" fmla="*/ 0 w 83"/>
                <a:gd name="T9" fmla="*/ 0 h 81"/>
                <a:gd name="T10" fmla="*/ 75 w 83"/>
                <a:gd name="T11" fmla="*/ 50 h 81"/>
                <a:gd name="T12" fmla="*/ 52 w 83"/>
                <a:gd name="T13" fmla="*/ 50 h 81"/>
                <a:gd name="T14" fmla="*/ 52 w 83"/>
                <a:gd name="T15" fmla="*/ 73 h 81"/>
                <a:gd name="T16" fmla="*/ 32 w 83"/>
                <a:gd name="T17" fmla="*/ 73 h 81"/>
                <a:gd name="T18" fmla="*/ 32 w 83"/>
                <a:gd name="T19" fmla="*/ 50 h 81"/>
                <a:gd name="T20" fmla="*/ 9 w 83"/>
                <a:gd name="T21" fmla="*/ 50 h 81"/>
                <a:gd name="T22" fmla="*/ 9 w 83"/>
                <a:gd name="T23" fmla="*/ 30 h 81"/>
                <a:gd name="T24" fmla="*/ 32 w 83"/>
                <a:gd name="T25" fmla="*/ 30 h 81"/>
                <a:gd name="T26" fmla="*/ 32 w 83"/>
                <a:gd name="T27" fmla="*/ 7 h 81"/>
                <a:gd name="T28" fmla="*/ 52 w 83"/>
                <a:gd name="T29" fmla="*/ 7 h 81"/>
                <a:gd name="T30" fmla="*/ 52 w 83"/>
                <a:gd name="T31" fmla="*/ 30 h 81"/>
                <a:gd name="T32" fmla="*/ 75 w 83"/>
                <a:gd name="T33" fmla="*/ 30 h 81"/>
                <a:gd name="T34" fmla="*/ 75 w 83"/>
                <a:gd name="T35" fmla="*/ 5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3" h="81">
                  <a:moveTo>
                    <a:pt x="0" y="0"/>
                  </a:moveTo>
                  <a:lnTo>
                    <a:pt x="0" y="81"/>
                  </a:lnTo>
                  <a:lnTo>
                    <a:pt x="83" y="81"/>
                  </a:lnTo>
                  <a:lnTo>
                    <a:pt x="83" y="0"/>
                  </a:lnTo>
                  <a:lnTo>
                    <a:pt x="0" y="0"/>
                  </a:lnTo>
                  <a:close/>
                  <a:moveTo>
                    <a:pt x="75" y="50"/>
                  </a:moveTo>
                  <a:lnTo>
                    <a:pt x="52" y="50"/>
                  </a:lnTo>
                  <a:lnTo>
                    <a:pt x="52" y="73"/>
                  </a:lnTo>
                  <a:lnTo>
                    <a:pt x="32" y="73"/>
                  </a:lnTo>
                  <a:lnTo>
                    <a:pt x="32" y="50"/>
                  </a:lnTo>
                  <a:lnTo>
                    <a:pt x="9" y="50"/>
                  </a:lnTo>
                  <a:lnTo>
                    <a:pt x="9" y="30"/>
                  </a:lnTo>
                  <a:lnTo>
                    <a:pt x="32" y="30"/>
                  </a:lnTo>
                  <a:lnTo>
                    <a:pt x="32" y="7"/>
                  </a:lnTo>
                  <a:lnTo>
                    <a:pt x="52" y="7"/>
                  </a:lnTo>
                  <a:lnTo>
                    <a:pt x="52" y="30"/>
                  </a:lnTo>
                  <a:lnTo>
                    <a:pt x="75" y="30"/>
                  </a:lnTo>
                  <a:lnTo>
                    <a:pt x="75" y="5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105"/>
            <p:cNvSpPr>
              <a:spLocks noEditPoints="1"/>
            </p:cNvSpPr>
            <p:nvPr/>
          </p:nvSpPr>
          <p:spPr bwMode="auto">
            <a:xfrm>
              <a:off x="2522538" y="2613025"/>
              <a:ext cx="131763" cy="128588"/>
            </a:xfrm>
            <a:custGeom>
              <a:avLst/>
              <a:gdLst>
                <a:gd name="T0" fmla="*/ 0 w 83"/>
                <a:gd name="T1" fmla="*/ 81 h 81"/>
                <a:gd name="T2" fmla="*/ 83 w 83"/>
                <a:gd name="T3" fmla="*/ 81 h 81"/>
                <a:gd name="T4" fmla="*/ 83 w 83"/>
                <a:gd name="T5" fmla="*/ 0 h 81"/>
                <a:gd name="T6" fmla="*/ 0 w 83"/>
                <a:gd name="T7" fmla="*/ 0 h 81"/>
                <a:gd name="T8" fmla="*/ 0 w 83"/>
                <a:gd name="T9" fmla="*/ 81 h 81"/>
                <a:gd name="T10" fmla="*/ 19 w 83"/>
                <a:gd name="T11" fmla="*/ 30 h 81"/>
                <a:gd name="T12" fmla="*/ 70 w 83"/>
                <a:gd name="T13" fmla="*/ 30 h 81"/>
                <a:gd name="T14" fmla="*/ 70 w 83"/>
                <a:gd name="T15" fmla="*/ 50 h 81"/>
                <a:gd name="T16" fmla="*/ 19 w 83"/>
                <a:gd name="T17" fmla="*/ 50 h 81"/>
                <a:gd name="T18" fmla="*/ 19 w 83"/>
                <a:gd name="T19" fmla="*/ 3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3" h="81">
                  <a:moveTo>
                    <a:pt x="0" y="81"/>
                  </a:moveTo>
                  <a:lnTo>
                    <a:pt x="83" y="81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81"/>
                  </a:lnTo>
                  <a:close/>
                  <a:moveTo>
                    <a:pt x="19" y="30"/>
                  </a:moveTo>
                  <a:lnTo>
                    <a:pt x="70" y="30"/>
                  </a:lnTo>
                  <a:lnTo>
                    <a:pt x="70" y="50"/>
                  </a:lnTo>
                  <a:lnTo>
                    <a:pt x="19" y="50"/>
                  </a:lnTo>
                  <a:lnTo>
                    <a:pt x="19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106"/>
            <p:cNvSpPr>
              <a:spLocks noEditPoints="1"/>
            </p:cNvSpPr>
            <p:nvPr/>
          </p:nvSpPr>
          <p:spPr bwMode="auto">
            <a:xfrm>
              <a:off x="2679700" y="2765425"/>
              <a:ext cx="131763" cy="136525"/>
            </a:xfrm>
            <a:custGeom>
              <a:avLst/>
              <a:gdLst>
                <a:gd name="T0" fmla="*/ 0 w 83"/>
                <a:gd name="T1" fmla="*/ 86 h 86"/>
                <a:gd name="T2" fmla="*/ 83 w 83"/>
                <a:gd name="T3" fmla="*/ 86 h 86"/>
                <a:gd name="T4" fmla="*/ 83 w 83"/>
                <a:gd name="T5" fmla="*/ 0 h 86"/>
                <a:gd name="T6" fmla="*/ 0 w 83"/>
                <a:gd name="T7" fmla="*/ 0 h 86"/>
                <a:gd name="T8" fmla="*/ 0 w 83"/>
                <a:gd name="T9" fmla="*/ 86 h 86"/>
                <a:gd name="T10" fmla="*/ 17 w 83"/>
                <a:gd name="T11" fmla="*/ 18 h 86"/>
                <a:gd name="T12" fmla="*/ 66 w 83"/>
                <a:gd name="T13" fmla="*/ 18 h 86"/>
                <a:gd name="T14" fmla="*/ 66 w 83"/>
                <a:gd name="T15" fmla="*/ 38 h 86"/>
                <a:gd name="T16" fmla="*/ 17 w 83"/>
                <a:gd name="T17" fmla="*/ 38 h 86"/>
                <a:gd name="T18" fmla="*/ 17 w 83"/>
                <a:gd name="T19" fmla="*/ 18 h 86"/>
                <a:gd name="T20" fmla="*/ 17 w 83"/>
                <a:gd name="T21" fmla="*/ 51 h 86"/>
                <a:gd name="T22" fmla="*/ 66 w 83"/>
                <a:gd name="T23" fmla="*/ 51 h 86"/>
                <a:gd name="T24" fmla="*/ 66 w 83"/>
                <a:gd name="T25" fmla="*/ 71 h 86"/>
                <a:gd name="T26" fmla="*/ 17 w 83"/>
                <a:gd name="T27" fmla="*/ 71 h 86"/>
                <a:gd name="T28" fmla="*/ 17 w 83"/>
                <a:gd name="T29" fmla="*/ 51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83" h="86">
                  <a:moveTo>
                    <a:pt x="0" y="86"/>
                  </a:moveTo>
                  <a:lnTo>
                    <a:pt x="83" y="86"/>
                  </a:lnTo>
                  <a:lnTo>
                    <a:pt x="83" y="0"/>
                  </a:lnTo>
                  <a:lnTo>
                    <a:pt x="0" y="0"/>
                  </a:lnTo>
                  <a:lnTo>
                    <a:pt x="0" y="86"/>
                  </a:lnTo>
                  <a:close/>
                  <a:moveTo>
                    <a:pt x="17" y="18"/>
                  </a:moveTo>
                  <a:lnTo>
                    <a:pt x="66" y="18"/>
                  </a:lnTo>
                  <a:lnTo>
                    <a:pt x="66" y="38"/>
                  </a:lnTo>
                  <a:lnTo>
                    <a:pt x="17" y="38"/>
                  </a:lnTo>
                  <a:lnTo>
                    <a:pt x="17" y="18"/>
                  </a:lnTo>
                  <a:close/>
                  <a:moveTo>
                    <a:pt x="17" y="51"/>
                  </a:moveTo>
                  <a:lnTo>
                    <a:pt x="66" y="51"/>
                  </a:lnTo>
                  <a:lnTo>
                    <a:pt x="66" y="71"/>
                  </a:lnTo>
                  <a:lnTo>
                    <a:pt x="17" y="71"/>
                  </a:lnTo>
                  <a:lnTo>
                    <a:pt x="17" y="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107"/>
            <p:cNvSpPr>
              <a:spLocks noEditPoints="1"/>
            </p:cNvSpPr>
            <p:nvPr/>
          </p:nvSpPr>
          <p:spPr bwMode="auto">
            <a:xfrm>
              <a:off x="2522538" y="2765425"/>
              <a:ext cx="131763" cy="136525"/>
            </a:xfrm>
            <a:custGeom>
              <a:avLst/>
              <a:gdLst>
                <a:gd name="T0" fmla="*/ 0 w 50"/>
                <a:gd name="T1" fmla="*/ 52 h 52"/>
                <a:gd name="T2" fmla="*/ 50 w 50"/>
                <a:gd name="T3" fmla="*/ 52 h 52"/>
                <a:gd name="T4" fmla="*/ 50 w 50"/>
                <a:gd name="T5" fmla="*/ 0 h 52"/>
                <a:gd name="T6" fmla="*/ 0 w 50"/>
                <a:gd name="T7" fmla="*/ 0 h 52"/>
                <a:gd name="T8" fmla="*/ 0 w 50"/>
                <a:gd name="T9" fmla="*/ 52 h 52"/>
                <a:gd name="T10" fmla="*/ 7 w 50"/>
                <a:gd name="T11" fmla="*/ 15 h 52"/>
                <a:gd name="T12" fmla="*/ 14 w 50"/>
                <a:gd name="T13" fmla="*/ 8 h 52"/>
                <a:gd name="T14" fmla="*/ 25 w 50"/>
                <a:gd name="T15" fmla="*/ 19 h 52"/>
                <a:gd name="T16" fmla="*/ 36 w 50"/>
                <a:gd name="T17" fmla="*/ 8 h 52"/>
                <a:gd name="T18" fmla="*/ 43 w 50"/>
                <a:gd name="T19" fmla="*/ 15 h 52"/>
                <a:gd name="T20" fmla="*/ 32 w 50"/>
                <a:gd name="T21" fmla="*/ 26 h 52"/>
                <a:gd name="T22" fmla="*/ 43 w 50"/>
                <a:gd name="T23" fmla="*/ 37 h 52"/>
                <a:gd name="T24" fmla="*/ 36 w 50"/>
                <a:gd name="T25" fmla="*/ 44 h 52"/>
                <a:gd name="T26" fmla="*/ 25 w 50"/>
                <a:gd name="T27" fmla="*/ 33 h 52"/>
                <a:gd name="T28" fmla="*/ 14 w 50"/>
                <a:gd name="T29" fmla="*/ 44 h 52"/>
                <a:gd name="T30" fmla="*/ 7 w 50"/>
                <a:gd name="T31" fmla="*/ 37 h 52"/>
                <a:gd name="T32" fmla="*/ 18 w 50"/>
                <a:gd name="T33" fmla="*/ 26 h 52"/>
                <a:gd name="T34" fmla="*/ 7 w 50"/>
                <a:gd name="T35" fmla="*/ 15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0" h="52">
                  <a:moveTo>
                    <a:pt x="0" y="52"/>
                  </a:moveTo>
                  <a:cubicBezTo>
                    <a:pt x="50" y="52"/>
                    <a:pt x="50" y="52"/>
                    <a:pt x="50" y="52"/>
                  </a:cubicBezTo>
                  <a:cubicBezTo>
                    <a:pt x="50" y="0"/>
                    <a:pt x="50" y="0"/>
                    <a:pt x="50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52"/>
                  </a:lnTo>
                  <a:close/>
                  <a:moveTo>
                    <a:pt x="7" y="15"/>
                  </a:move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24" y="19"/>
                    <a:pt x="25" y="19"/>
                  </a:cubicBezTo>
                  <a:cubicBezTo>
                    <a:pt x="26" y="19"/>
                    <a:pt x="36" y="8"/>
                    <a:pt x="36" y="8"/>
                  </a:cubicBezTo>
                  <a:cubicBezTo>
                    <a:pt x="43" y="15"/>
                    <a:pt x="43" y="15"/>
                    <a:pt x="43" y="15"/>
                  </a:cubicBezTo>
                  <a:cubicBezTo>
                    <a:pt x="43" y="15"/>
                    <a:pt x="32" y="25"/>
                    <a:pt x="32" y="26"/>
                  </a:cubicBezTo>
                  <a:cubicBezTo>
                    <a:pt x="32" y="27"/>
                    <a:pt x="43" y="37"/>
                    <a:pt x="43" y="37"/>
                  </a:cubicBezTo>
                  <a:cubicBezTo>
                    <a:pt x="36" y="44"/>
                    <a:pt x="36" y="44"/>
                    <a:pt x="36" y="44"/>
                  </a:cubicBezTo>
                  <a:cubicBezTo>
                    <a:pt x="36" y="44"/>
                    <a:pt x="26" y="33"/>
                    <a:pt x="25" y="33"/>
                  </a:cubicBezTo>
                  <a:cubicBezTo>
                    <a:pt x="24" y="33"/>
                    <a:pt x="14" y="44"/>
                    <a:pt x="14" y="44"/>
                  </a:cubicBezTo>
                  <a:cubicBezTo>
                    <a:pt x="7" y="37"/>
                    <a:pt x="7" y="37"/>
                    <a:pt x="7" y="37"/>
                  </a:cubicBezTo>
                  <a:cubicBezTo>
                    <a:pt x="7" y="37"/>
                    <a:pt x="18" y="27"/>
                    <a:pt x="18" y="26"/>
                  </a:cubicBezTo>
                  <a:cubicBezTo>
                    <a:pt x="18" y="25"/>
                    <a:pt x="7" y="15"/>
                    <a:pt x="7" y="1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021734" y="2315477"/>
            <a:ext cx="390525" cy="333376"/>
            <a:chOff x="3440113" y="1050925"/>
            <a:chExt cx="390525" cy="333376"/>
          </a:xfrm>
          <a:solidFill>
            <a:srgbClr val="4BACC6"/>
          </a:solidFill>
        </p:grpSpPr>
        <p:sp>
          <p:nvSpPr>
            <p:cNvPr id="32" name="Freeform 8"/>
            <p:cNvSpPr>
              <a:spLocks/>
            </p:cNvSpPr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174078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5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0"/>
                            </p:stCondLst>
                            <p:childTnLst>
                              <p:par>
                                <p:cTn id="5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750"/>
                            </p:stCondLst>
                            <p:childTnLst>
                              <p:par>
                                <p:cTn id="5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250"/>
                            </p:stCondLst>
                            <p:childTnLst>
                              <p:par>
                                <p:cTn id="6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2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  <p:bldP spid="7" grpId="0"/>
      <p:bldP spid="8" grpId="0" animBg="1"/>
      <p:bldP spid="10" grpId="0"/>
      <p:bldP spid="11" grpId="0" animBg="1"/>
      <p:bldP spid="13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8440" r="6203" b="10137"/>
          <a:stretch/>
        </p:blipFill>
        <p:spPr>
          <a:xfrm>
            <a:off x="971600" y="1347614"/>
            <a:ext cx="2675951" cy="3311252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716016" y="1347614"/>
            <a:ext cx="3024336" cy="112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altLang="zh-CN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PM</a:t>
            </a:r>
            <a:r>
              <a:rPr lang="zh-CN" altLang="en-US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：</a:t>
            </a:r>
          </a:p>
          <a:p>
            <a:pPr defTabSz="1088232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对互联网产品和产品经理有一定了解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有较强的逻辑思维及沟通表达能力</a:t>
            </a:r>
            <a:endParaRPr lang="en-US" altLang="zh-CN" sz="105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会基本工具的使用如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Word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、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Axure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、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PowerPiont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有产品设计或者运营方面的经历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64792" y="1753286"/>
            <a:ext cx="1892808" cy="24457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-9147" y="291148"/>
            <a:ext cx="917008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技能推荐</a:t>
            </a:r>
            <a:r>
              <a:rPr lang="en-US" altLang="zh-CN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—PD</a:t>
            </a:r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组</a:t>
            </a:r>
            <a:endParaRPr lang="en-CA" sz="32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5" name="Text Box 10"/>
          <p:cNvSpPr txBox="1">
            <a:spLocks noChangeArrowheads="1"/>
          </p:cNvSpPr>
          <p:nvPr/>
        </p:nvSpPr>
        <p:spPr bwMode="auto">
          <a:xfrm>
            <a:off x="4716016" y="3098849"/>
            <a:ext cx="2362944" cy="1284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altLang="zh-CN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Design</a:t>
            </a:r>
            <a:r>
              <a:rPr lang="zh-CN" altLang="en-US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：</a:t>
            </a:r>
          </a:p>
          <a:p>
            <a:pPr defTabSz="1088232"/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对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ui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设计交互设计有一定的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了解并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有一些自己的看法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～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会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一些基础设计工具应用如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ps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，</a:t>
            </a:r>
            <a:r>
              <a:rPr lang="en-US" altLang="zh-CN" sz="1050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ai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有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一定的自我学习，自我管理的能力学习态度良好～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9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  <p:bldP spid="44" grpId="0"/>
      <p:bldP spid="4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8440" r="6203" b="10137"/>
          <a:stretch/>
        </p:blipFill>
        <p:spPr>
          <a:xfrm>
            <a:off x="971600" y="1347614"/>
            <a:ext cx="2675951" cy="3311252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716016" y="1347614"/>
            <a:ext cx="2362944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en-US" altLang="zh-CN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Web</a:t>
            </a:r>
            <a:r>
              <a:rPr lang="zh-CN" altLang="en-US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：</a:t>
            </a:r>
            <a:endParaRPr lang="en-US" altLang="zh-CN" sz="14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>
              <a:lnSpc>
                <a:spcPct val="200000"/>
              </a:lnSpc>
            </a:pPr>
            <a:r>
              <a:rPr lang="en-US" altLang="zh-CN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iOS</a:t>
            </a:r>
            <a:r>
              <a:rPr lang="zh-CN" altLang="en-US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：</a:t>
            </a:r>
            <a:endParaRPr lang="en-US" altLang="zh-CN" sz="14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>
              <a:lnSpc>
                <a:spcPct val="200000"/>
              </a:lnSpc>
            </a:pPr>
            <a:r>
              <a:rPr lang="en-US" altLang="zh-CN" sz="1400" b="1" dirty="0" err="1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Andriod</a:t>
            </a:r>
            <a:r>
              <a:rPr lang="zh-CN" altLang="en-US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：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64792" y="1753286"/>
            <a:ext cx="1892808" cy="24457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-9147" y="291148"/>
            <a:ext cx="917008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技能推荐</a:t>
            </a:r>
            <a:r>
              <a:rPr lang="en-US" altLang="zh-CN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—</a:t>
            </a:r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开发组</a:t>
            </a:r>
            <a:endParaRPr lang="en-CA" sz="32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70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  <p:bldP spid="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" t="8440" r="6203" b="10137"/>
          <a:stretch/>
        </p:blipFill>
        <p:spPr>
          <a:xfrm>
            <a:off x="971600" y="1347614"/>
            <a:ext cx="2675951" cy="3311252"/>
          </a:xfrm>
          <a:prstGeom prst="rect">
            <a:avLst/>
          </a:prstGeom>
        </p:spPr>
      </p:pic>
      <p:sp>
        <p:nvSpPr>
          <p:cNvPr id="6" name="Text Box 10"/>
          <p:cNvSpPr txBox="1">
            <a:spLocks noChangeArrowheads="1"/>
          </p:cNvSpPr>
          <p:nvPr/>
        </p:nvSpPr>
        <p:spPr bwMode="auto">
          <a:xfrm>
            <a:off x="4716016" y="1347614"/>
            <a:ext cx="2016224" cy="2793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游戏开发：</a:t>
            </a:r>
            <a:endParaRPr lang="en-US" altLang="zh-CN" sz="14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了解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熟悉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C</a:t>
            </a:r>
          </a:p>
          <a:p>
            <a:pPr defTabSz="1088232"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装好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Unity(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最新版本就好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)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和</a:t>
            </a:r>
            <a:r>
              <a:rPr lang="en-US" altLang="zh-CN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VS</a:t>
            </a:r>
          </a:p>
          <a:p>
            <a:pPr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游戏策划：</a:t>
            </a:r>
            <a:endParaRPr lang="en-US" altLang="zh-CN" sz="1400" b="1" dirty="0" smtClean="0">
              <a:solidFill>
                <a:srgbClr val="4BACC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会</a:t>
            </a:r>
            <a:r>
              <a:rPr lang="en-US" altLang="zh-CN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word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基本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操作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>
              <a:lnSpc>
                <a:spcPct val="200000"/>
              </a:lnSpc>
            </a:pP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经常</a:t>
            </a:r>
            <a:r>
              <a:rPr lang="zh-CN" alt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玩游戏并喜欢</a:t>
            </a:r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研究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>
              <a:lnSpc>
                <a:spcPct val="200000"/>
              </a:lnSpc>
            </a:pPr>
            <a:r>
              <a:rPr lang="zh-CN" altLang="en-US" sz="1400" b="1" dirty="0" smtClean="0">
                <a:solidFill>
                  <a:srgbClr val="4BACC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游戏美术：</a:t>
            </a:r>
          </a:p>
          <a:p>
            <a:pPr defTabSz="1088232"/>
            <a:r>
              <a:rPr lang="zh-CN" altLang="en-US" sz="105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会</a:t>
            </a:r>
            <a:r>
              <a:rPr lang="en-US" altLang="zh-CN" sz="105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ps</a:t>
            </a:r>
            <a:endParaRPr lang="en-US" altLang="zh-CN" sz="105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1364792" y="1753286"/>
            <a:ext cx="1892808" cy="2445759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-9147" y="291148"/>
            <a:ext cx="9170084" cy="538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algn="ctr" defTabSz="1088232"/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技能推荐</a:t>
            </a:r>
            <a:r>
              <a:rPr lang="en-US" altLang="zh-CN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—</a:t>
            </a:r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游戏组</a:t>
            </a:r>
            <a:endParaRPr lang="en-CA" sz="32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237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3" grpId="0" animBg="1"/>
      <p:bldP spid="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/>
        </p:nvSpPr>
        <p:spPr bwMode="auto">
          <a:xfrm>
            <a:off x="1835696" y="2211710"/>
            <a:ext cx="1762098" cy="1031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45720" tIns="22860" rIns="45720" bIns="22860">
            <a:spAutoFit/>
          </a:bodyPr>
          <a:lstStyle/>
          <a:p>
            <a:pPr defTabSz="1088232"/>
            <a:r>
              <a:rPr lang="en-US" altLang="zh-CN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FAQ</a:t>
            </a:r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群</a:t>
            </a:r>
            <a:endParaRPr lang="en-US" altLang="zh-CN" sz="32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  <a:p>
            <a:pPr defTabSz="1088232"/>
            <a:r>
              <a:rPr lang="zh-CN" altLang="en-US" sz="3200" b="1" spc="-15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Open Sans" pitchFamily="34" charset="0"/>
              </a:rPr>
              <a:t>二维码</a:t>
            </a:r>
            <a:endParaRPr lang="en-CA" sz="3200" b="1" spc="-15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Open Sans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0"/>
            <a:ext cx="375336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1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 advClick="0" advTm="0">
        <p14:warp dir="in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7132</TotalTime>
  <Words>261</Words>
  <Application>Microsoft Macintosh PowerPoint</Application>
  <PresentationFormat>全屏显示(16:9)</PresentationFormat>
  <Paragraphs>74</Paragraphs>
  <Slides>10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Calibri</vt:lpstr>
      <vt:lpstr>Open Sans</vt:lpstr>
      <vt:lpstr>Open Sans Light</vt:lpstr>
      <vt:lpstr>宋体</vt:lpstr>
      <vt:lpstr>微软雅黑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youvcmr</cp:lastModifiedBy>
  <cp:revision>657</cp:revision>
  <dcterms:created xsi:type="dcterms:W3CDTF">2014-02-01T22:43:10Z</dcterms:created>
  <dcterms:modified xsi:type="dcterms:W3CDTF">2017-02-23T03:04:43Z</dcterms:modified>
  <cp:category/>
</cp:coreProperties>
</file>