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0"/>
  </p:notesMasterIdLst>
  <p:handoutMasterIdLst>
    <p:handoutMasterId r:id="rId11"/>
  </p:handoutMasterIdLst>
  <p:sldIdLst>
    <p:sldId id="273" r:id="rId4"/>
    <p:sldId id="259" r:id="rId5"/>
    <p:sldId id="285" r:id="rId6"/>
    <p:sldId id="281" r:id="rId7"/>
    <p:sldId id="282" r:id="rId8"/>
    <p:sldId id="286" r:id="rId9"/>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85"/>
            <p14:sldId id="281"/>
            <p14:sldId id="282"/>
            <p14:sldId id="286"/>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6A11F3-6273-4E4A-BF90-504C64ADACDA}" v="14" dt="2024-08-14T10:06:47.10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41" d="100"/>
          <a:sy n="41" d="100"/>
        </p:scale>
        <p:origin x="1212" y="24"/>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航 倉谷" userId="0b200614b06324c6" providerId="LiveId" clId="{D96A11F3-6273-4E4A-BF90-504C64ADACDA}"/>
    <pc:docChg chg="undo redo custSel addSld modSld modSection">
      <pc:chgData name="航 倉谷" userId="0b200614b06324c6" providerId="LiveId" clId="{D96A11F3-6273-4E4A-BF90-504C64ADACDA}" dt="2024-08-14T10:06:59.316" v="936" actId="20577"/>
      <pc:docMkLst>
        <pc:docMk/>
      </pc:docMkLst>
      <pc:sldChg chg="addSp delSp modSp mod">
        <pc:chgData name="航 倉谷" userId="0b200614b06324c6" providerId="LiveId" clId="{D96A11F3-6273-4E4A-BF90-504C64ADACDA}" dt="2024-08-14T09:48:20.433" v="743" actId="14734"/>
        <pc:sldMkLst>
          <pc:docMk/>
          <pc:sldMk cId="482023647" sldId="259"/>
        </pc:sldMkLst>
        <pc:spChg chg="mod">
          <ac:chgData name="航 倉谷" userId="0b200614b06324c6" providerId="LiveId" clId="{D96A11F3-6273-4E4A-BF90-504C64ADACDA}" dt="2024-08-14T08:34:26.077" v="721" actId="1076"/>
          <ac:spMkLst>
            <pc:docMk/>
            <pc:sldMk cId="482023647" sldId="259"/>
            <ac:spMk id="2" creationId="{00000000-0000-0000-0000-000000000000}"/>
          </ac:spMkLst>
        </pc:spChg>
        <pc:spChg chg="mod">
          <ac:chgData name="航 倉谷" userId="0b200614b06324c6" providerId="LiveId" clId="{D96A11F3-6273-4E4A-BF90-504C64ADACDA}" dt="2024-08-14T07:58:31.985" v="22" actId="1036"/>
          <ac:spMkLst>
            <pc:docMk/>
            <pc:sldMk cId="482023647" sldId="259"/>
            <ac:spMk id="5" creationId="{99E97F26-ED30-4870-B29B-88DD2A395D18}"/>
          </ac:spMkLst>
        </pc:spChg>
        <pc:spChg chg="mod">
          <ac:chgData name="航 倉谷" userId="0b200614b06324c6" providerId="LiveId" clId="{D96A11F3-6273-4E4A-BF90-504C64ADACDA}" dt="2024-08-14T09:47:55.001" v="737" actId="1076"/>
          <ac:spMkLst>
            <pc:docMk/>
            <pc:sldMk cId="482023647" sldId="259"/>
            <ac:spMk id="10" creationId="{00000000-0000-0000-0000-000000000000}"/>
          </ac:spMkLst>
        </pc:spChg>
        <pc:spChg chg="mod">
          <ac:chgData name="航 倉谷" userId="0b200614b06324c6" providerId="LiveId" clId="{D96A11F3-6273-4E4A-BF90-504C64ADACDA}" dt="2024-08-14T09:48:00.502" v="738" actId="1076"/>
          <ac:spMkLst>
            <pc:docMk/>
            <pc:sldMk cId="482023647" sldId="259"/>
            <ac:spMk id="11" creationId="{00000000-0000-0000-0000-000000000000}"/>
          </ac:spMkLst>
        </pc:spChg>
        <pc:spChg chg="del">
          <ac:chgData name="航 倉谷" userId="0b200614b06324c6" providerId="LiveId" clId="{D96A11F3-6273-4E4A-BF90-504C64ADACDA}" dt="2024-08-14T08:23:44.950" v="33" actId="21"/>
          <ac:spMkLst>
            <pc:docMk/>
            <pc:sldMk cId="482023647" sldId="259"/>
            <ac:spMk id="13" creationId="{00000000-0000-0000-0000-000000000000}"/>
          </ac:spMkLst>
        </pc:spChg>
        <pc:graphicFrameChg chg="mod modGraphic">
          <ac:chgData name="航 倉谷" userId="0b200614b06324c6" providerId="LiveId" clId="{D96A11F3-6273-4E4A-BF90-504C64ADACDA}" dt="2024-08-14T09:48:20.433" v="743" actId="14734"/>
          <ac:graphicFrameMkLst>
            <pc:docMk/>
            <pc:sldMk cId="482023647" sldId="259"/>
            <ac:graphicFrameMk id="9" creationId="{00000000-0000-0000-0000-000000000000}"/>
          </ac:graphicFrameMkLst>
        </pc:graphicFrameChg>
        <pc:picChg chg="add del mod">
          <ac:chgData name="航 倉谷" userId="0b200614b06324c6" providerId="LiveId" clId="{D96A11F3-6273-4E4A-BF90-504C64ADACDA}" dt="2024-08-14T08:16:23.653" v="26" actId="21"/>
          <ac:picMkLst>
            <pc:docMk/>
            <pc:sldMk cId="482023647" sldId="259"/>
            <ac:picMk id="3" creationId="{46E22FC9-D324-0DAD-FAE0-088A8F6EFC05}"/>
          </ac:picMkLst>
        </pc:picChg>
        <pc:picChg chg="del">
          <ac:chgData name="航 倉谷" userId="0b200614b06324c6" providerId="LiveId" clId="{D96A11F3-6273-4E4A-BF90-504C64ADACDA}" dt="2024-08-14T08:23:40.711" v="31" actId="21"/>
          <ac:picMkLst>
            <pc:docMk/>
            <pc:sldMk cId="482023647" sldId="259"/>
            <ac:picMk id="4" creationId="{00000000-0000-0000-0000-000000000000}"/>
          </ac:picMkLst>
        </pc:picChg>
        <pc:picChg chg="add mod">
          <ac:chgData name="航 倉谷" userId="0b200614b06324c6" providerId="LiveId" clId="{D96A11F3-6273-4E4A-BF90-504C64ADACDA}" dt="2024-08-14T09:48:04.853" v="739" actId="1076"/>
          <ac:picMkLst>
            <pc:docMk/>
            <pc:sldMk cId="482023647" sldId="259"/>
            <ac:picMk id="6" creationId="{A5DA912C-D410-AED0-99DD-56235BE8D596}"/>
          </ac:picMkLst>
        </pc:picChg>
      </pc:sldChg>
      <pc:sldChg chg="modSp mod">
        <pc:chgData name="航 倉谷" userId="0b200614b06324c6" providerId="LiveId" clId="{D96A11F3-6273-4E4A-BF90-504C64ADACDA}" dt="2024-08-14T10:05:58.603" v="890" actId="207"/>
        <pc:sldMkLst>
          <pc:docMk/>
          <pc:sldMk cId="3622171370" sldId="273"/>
        </pc:sldMkLst>
        <pc:spChg chg="mod">
          <ac:chgData name="航 倉谷" userId="0b200614b06324c6" providerId="LiveId" clId="{D96A11F3-6273-4E4A-BF90-504C64ADACDA}" dt="2024-08-14T10:05:58.603" v="890" actId="207"/>
          <ac:spMkLst>
            <pc:docMk/>
            <pc:sldMk cId="3622171370" sldId="273"/>
            <ac:spMk id="7" creationId="{4DCE695B-C0E7-7944-89B8-D691FAEA74EE}"/>
          </ac:spMkLst>
        </pc:spChg>
      </pc:sldChg>
      <pc:sldChg chg="modSp mod">
        <pc:chgData name="航 倉谷" userId="0b200614b06324c6" providerId="LiveId" clId="{D96A11F3-6273-4E4A-BF90-504C64ADACDA}" dt="2024-08-14T10:06:20.464" v="893" actId="20577"/>
        <pc:sldMkLst>
          <pc:docMk/>
          <pc:sldMk cId="3347548378" sldId="281"/>
        </pc:sldMkLst>
        <pc:spChg chg="mod">
          <ac:chgData name="航 倉谷" userId="0b200614b06324c6" providerId="LiveId" clId="{D96A11F3-6273-4E4A-BF90-504C64ADACDA}" dt="2024-08-14T10:06:20.464" v="893" actId="20577"/>
          <ac:spMkLst>
            <pc:docMk/>
            <pc:sldMk cId="3347548378" sldId="281"/>
            <ac:spMk id="8" creationId="{017B31C4-798E-65B4-9637-1AE0CE3532FC}"/>
          </ac:spMkLst>
        </pc:spChg>
      </pc:sldChg>
      <pc:sldChg chg="addSp delSp modSp mod">
        <pc:chgData name="航 倉谷" userId="0b200614b06324c6" providerId="LiveId" clId="{D96A11F3-6273-4E4A-BF90-504C64ADACDA}" dt="2024-08-14T10:05:31.671" v="889" actId="20577"/>
        <pc:sldMkLst>
          <pc:docMk/>
          <pc:sldMk cId="2399265326" sldId="282"/>
        </pc:sldMkLst>
        <pc:spChg chg="add mod">
          <ac:chgData name="航 倉谷" userId="0b200614b06324c6" providerId="LiveId" clId="{D96A11F3-6273-4E4A-BF90-504C64ADACDA}" dt="2024-08-14T10:05:27.278" v="887" actId="20577"/>
          <ac:spMkLst>
            <pc:docMk/>
            <pc:sldMk cId="2399265326" sldId="282"/>
            <ac:spMk id="5" creationId="{AF7504CF-4C47-EB1C-E411-64E27F71D266}"/>
          </ac:spMkLst>
        </pc:spChg>
        <pc:spChg chg="mod">
          <ac:chgData name="航 倉谷" userId="0b200614b06324c6" providerId="LiveId" clId="{D96A11F3-6273-4E4A-BF90-504C64ADACDA}" dt="2024-08-14T09:47:27.591" v="736" actId="20577"/>
          <ac:spMkLst>
            <pc:docMk/>
            <pc:sldMk cId="2399265326" sldId="282"/>
            <ac:spMk id="6" creationId="{017B31C4-798E-65B4-9637-1AE0CE3532FC}"/>
          </ac:spMkLst>
        </pc:spChg>
        <pc:spChg chg="mod">
          <ac:chgData name="航 倉谷" userId="0b200614b06324c6" providerId="LiveId" clId="{D96A11F3-6273-4E4A-BF90-504C64ADACDA}" dt="2024-08-14T09:57:06.066" v="757" actId="14100"/>
          <ac:spMkLst>
            <pc:docMk/>
            <pc:sldMk cId="2399265326" sldId="282"/>
            <ac:spMk id="7" creationId="{4DCE695B-C0E7-7944-89B8-D691FAEA74EE}"/>
          </ac:spMkLst>
        </pc:spChg>
        <pc:spChg chg="mod">
          <ac:chgData name="航 倉谷" userId="0b200614b06324c6" providerId="LiveId" clId="{D96A11F3-6273-4E4A-BF90-504C64ADACDA}" dt="2024-08-14T10:05:31.671" v="889" actId="20577"/>
          <ac:spMkLst>
            <pc:docMk/>
            <pc:sldMk cId="2399265326" sldId="282"/>
            <ac:spMk id="17" creationId="{12351C5A-CF92-284C-AD2D-94D23A07A721}"/>
          </ac:spMkLst>
        </pc:spChg>
        <pc:picChg chg="add mod">
          <ac:chgData name="航 倉谷" userId="0b200614b06324c6" providerId="LiveId" clId="{D96A11F3-6273-4E4A-BF90-504C64ADACDA}" dt="2024-08-14T09:57:02.367" v="756" actId="14100"/>
          <ac:picMkLst>
            <pc:docMk/>
            <pc:sldMk cId="2399265326" sldId="282"/>
            <ac:picMk id="3" creationId="{C2DF1F36-39A1-2C60-345C-209FE45151EF}"/>
          </ac:picMkLst>
        </pc:picChg>
        <pc:picChg chg="del">
          <ac:chgData name="航 倉谷" userId="0b200614b06324c6" providerId="LiveId" clId="{D96A11F3-6273-4E4A-BF90-504C64ADACDA}" dt="2024-08-14T09:46:24.947" v="725" actId="21"/>
          <ac:picMkLst>
            <pc:docMk/>
            <pc:sldMk cId="2399265326" sldId="282"/>
            <ac:picMk id="4" creationId="{0050AA71-8636-A1D2-47F1-AAB2795A673F}"/>
          </ac:picMkLst>
        </pc:picChg>
        <pc:picChg chg="add del mod">
          <ac:chgData name="航 倉谷" userId="0b200614b06324c6" providerId="LiveId" clId="{D96A11F3-6273-4E4A-BF90-504C64ADACDA}" dt="2024-08-14T09:55:53.785" v="745" actId="21"/>
          <ac:picMkLst>
            <pc:docMk/>
            <pc:sldMk cId="2399265326" sldId="282"/>
            <ac:picMk id="9" creationId="{A53259EF-D429-7BC7-A360-27327F2BBF3B}"/>
          </ac:picMkLst>
        </pc:picChg>
      </pc:sldChg>
      <pc:sldChg chg="addSp delSp modSp mod">
        <pc:chgData name="航 倉谷" userId="0b200614b06324c6" providerId="LiveId" clId="{D96A11F3-6273-4E4A-BF90-504C64ADACDA}" dt="2024-08-14T10:06:12.522" v="891" actId="207"/>
        <pc:sldMkLst>
          <pc:docMk/>
          <pc:sldMk cId="1155956767" sldId="285"/>
        </pc:sldMkLst>
        <pc:spChg chg="mod">
          <ac:chgData name="航 倉谷" userId="0b200614b06324c6" providerId="LiveId" clId="{D96A11F3-6273-4E4A-BF90-504C64ADACDA}" dt="2024-08-14T10:06:12.522" v="891" actId="207"/>
          <ac:spMkLst>
            <pc:docMk/>
            <pc:sldMk cId="1155956767" sldId="285"/>
            <ac:spMk id="5" creationId="{AF25E898-AA21-E296-A45A-4CB74A2731E0}"/>
          </ac:spMkLst>
        </pc:spChg>
        <pc:spChg chg="add mod">
          <ac:chgData name="航 倉谷" userId="0b200614b06324c6" providerId="LiveId" clId="{D96A11F3-6273-4E4A-BF90-504C64ADACDA}" dt="2024-08-14T10:01:26.997" v="858" actId="2711"/>
          <ac:spMkLst>
            <pc:docMk/>
            <pc:sldMk cId="1155956767" sldId="285"/>
            <ac:spMk id="6" creationId="{8C3CC8D4-DE53-FC00-38D5-AF78628A67AA}"/>
          </ac:spMkLst>
        </pc:spChg>
        <pc:spChg chg="mod">
          <ac:chgData name="航 倉谷" userId="0b200614b06324c6" providerId="LiveId" clId="{D96A11F3-6273-4E4A-BF90-504C64ADACDA}" dt="2024-08-14T08:30:31.442" v="521" actId="14100"/>
          <ac:spMkLst>
            <pc:docMk/>
            <pc:sldMk cId="1155956767" sldId="285"/>
            <ac:spMk id="8" creationId="{F3D48B08-4F38-8133-AE77-28E0AB87896A}"/>
          </ac:spMkLst>
        </pc:spChg>
        <pc:spChg chg="mod">
          <ac:chgData name="航 倉谷" userId="0b200614b06324c6" providerId="LiveId" clId="{D96A11F3-6273-4E4A-BF90-504C64ADACDA}" dt="2024-08-14T08:30:38.204" v="526" actId="14100"/>
          <ac:spMkLst>
            <pc:docMk/>
            <pc:sldMk cId="1155956767" sldId="285"/>
            <ac:spMk id="14" creationId="{FA68153E-2DCF-8062-37E3-C749135A025F}"/>
          </ac:spMkLst>
        </pc:spChg>
        <pc:graphicFrameChg chg="mod modGraphic">
          <ac:chgData name="航 倉谷" userId="0b200614b06324c6" providerId="LiveId" clId="{D96A11F3-6273-4E4A-BF90-504C64ADACDA}" dt="2024-08-14T09:59:53.618" v="759" actId="1076"/>
          <ac:graphicFrameMkLst>
            <pc:docMk/>
            <pc:sldMk cId="1155956767" sldId="285"/>
            <ac:graphicFrameMk id="40" creationId="{65ABEA67-41C4-5F5B-8B4C-166DA3CD6908}"/>
          </ac:graphicFrameMkLst>
        </pc:graphicFrameChg>
        <pc:picChg chg="add mod">
          <ac:chgData name="航 倉谷" userId="0b200614b06324c6" providerId="LiveId" clId="{D96A11F3-6273-4E4A-BF90-504C64ADACDA}" dt="2024-08-14T08:30:25.236" v="520" actId="1076"/>
          <ac:picMkLst>
            <pc:docMk/>
            <pc:sldMk cId="1155956767" sldId="285"/>
            <ac:picMk id="2" creationId="{FAC16ED2-A771-5F0D-DFBB-13D86D02E2CC}"/>
          </ac:picMkLst>
        </pc:picChg>
        <pc:picChg chg="del">
          <ac:chgData name="航 倉谷" userId="0b200614b06324c6" providerId="LiveId" clId="{D96A11F3-6273-4E4A-BF90-504C64ADACDA}" dt="2024-08-14T07:50:48.368" v="3" actId="21"/>
          <ac:picMkLst>
            <pc:docMk/>
            <pc:sldMk cId="1155956767" sldId="285"/>
            <ac:picMk id="3" creationId="{EF156195-5FD6-3A77-6907-936660F47C02}"/>
          </ac:picMkLst>
        </pc:picChg>
        <pc:picChg chg="del mod">
          <ac:chgData name="航 倉谷" userId="0b200614b06324c6" providerId="LiveId" clId="{D96A11F3-6273-4E4A-BF90-504C64ADACDA}" dt="2024-08-14T08:32:23.725" v="669" actId="21"/>
          <ac:picMkLst>
            <pc:docMk/>
            <pc:sldMk cId="1155956767" sldId="285"/>
            <ac:picMk id="11" creationId="{7E3916CF-DD20-5AA5-B644-664AFF50E5EB}"/>
          </ac:picMkLst>
        </pc:picChg>
        <pc:cxnChg chg="del mod">
          <ac:chgData name="航 倉谷" userId="0b200614b06324c6" providerId="LiveId" clId="{D96A11F3-6273-4E4A-BF90-504C64ADACDA}" dt="2024-08-14T08:32:29.492" v="672" actId="21"/>
          <ac:cxnSpMkLst>
            <pc:docMk/>
            <pc:sldMk cId="1155956767" sldId="285"/>
            <ac:cxnSpMk id="16" creationId="{1C5EB14B-621C-80DA-F3AF-5D0C0BAA290A}"/>
          </ac:cxnSpMkLst>
        </pc:cxnChg>
        <pc:cxnChg chg="del">
          <ac:chgData name="航 倉谷" userId="0b200614b06324c6" providerId="LiveId" clId="{D96A11F3-6273-4E4A-BF90-504C64ADACDA}" dt="2024-08-14T08:32:30.585" v="673" actId="21"/>
          <ac:cxnSpMkLst>
            <pc:docMk/>
            <pc:sldMk cId="1155956767" sldId="285"/>
            <ac:cxnSpMk id="17" creationId="{5FECE648-8E27-3792-C518-8FDE9D1B6942}"/>
          </ac:cxnSpMkLst>
        </pc:cxnChg>
        <pc:cxnChg chg="del">
          <ac:chgData name="航 倉谷" userId="0b200614b06324c6" providerId="LiveId" clId="{D96A11F3-6273-4E4A-BF90-504C64ADACDA}" dt="2024-08-14T08:32:28.656" v="671" actId="21"/>
          <ac:cxnSpMkLst>
            <pc:docMk/>
            <pc:sldMk cId="1155956767" sldId="285"/>
            <ac:cxnSpMk id="18" creationId="{302342B6-D1FD-E93B-5C24-D6A992A2C9DB}"/>
          </ac:cxnSpMkLst>
        </pc:cxnChg>
      </pc:sldChg>
      <pc:sldChg chg="addSp delSp modSp new mod">
        <pc:chgData name="航 倉谷" userId="0b200614b06324c6" providerId="LiveId" clId="{D96A11F3-6273-4E4A-BF90-504C64ADACDA}" dt="2024-08-14T10:06:59.316" v="936" actId="20577"/>
        <pc:sldMkLst>
          <pc:docMk/>
          <pc:sldMk cId="3473818429" sldId="286"/>
        </pc:sldMkLst>
        <pc:spChg chg="add del mod">
          <ac:chgData name="航 倉谷" userId="0b200614b06324c6" providerId="LiveId" clId="{D96A11F3-6273-4E4A-BF90-504C64ADACDA}" dt="2024-08-14T10:06:39.998" v="896"/>
          <ac:spMkLst>
            <pc:docMk/>
            <pc:sldMk cId="3473818429" sldId="286"/>
            <ac:spMk id="10" creationId="{D849F314-89D1-618C-7AEC-5DA32D9590CB}"/>
          </ac:spMkLst>
        </pc:spChg>
        <pc:spChg chg="add mod">
          <ac:chgData name="航 倉谷" userId="0b200614b06324c6" providerId="LiveId" clId="{D96A11F3-6273-4E4A-BF90-504C64ADACDA}" dt="2024-08-14T10:06:59.316" v="936" actId="20577"/>
          <ac:spMkLst>
            <pc:docMk/>
            <pc:sldMk cId="3473818429" sldId="286"/>
            <ac:spMk id="11" creationId="{826775FE-5377-D6D0-B59E-1A85CE2A90A4}"/>
          </ac:spMkLst>
        </pc:spChg>
        <pc:picChg chg="add del mod">
          <ac:chgData name="航 倉谷" userId="0b200614b06324c6" providerId="LiveId" clId="{D96A11F3-6273-4E4A-BF90-504C64ADACDA}" dt="2024-08-14T08:16:02.250" v="24" actId="21"/>
          <ac:picMkLst>
            <pc:docMk/>
            <pc:sldMk cId="3473818429" sldId="286"/>
            <ac:picMk id="3" creationId="{A241EE39-35D2-C824-8528-39A4AB1AD840}"/>
          </ac:picMkLst>
        </pc:picChg>
        <pc:picChg chg="add del">
          <ac:chgData name="航 倉谷" userId="0b200614b06324c6" providerId="LiveId" clId="{D96A11F3-6273-4E4A-BF90-504C64ADACDA}" dt="2024-08-14T08:23:33.087" v="29" actId="21"/>
          <ac:picMkLst>
            <pc:docMk/>
            <pc:sldMk cId="3473818429" sldId="286"/>
            <ac:picMk id="5" creationId="{53AEEE2C-7441-36EB-DA0B-EB2BDF599838}"/>
          </ac:picMkLst>
        </pc:picChg>
        <pc:picChg chg="add del mod">
          <ac:chgData name="航 倉谷" userId="0b200614b06324c6" providerId="LiveId" clId="{D96A11F3-6273-4E4A-BF90-504C64ADACDA}" dt="2024-08-14T09:46:18.514" v="724" actId="21"/>
          <ac:picMkLst>
            <pc:docMk/>
            <pc:sldMk cId="3473818429" sldId="286"/>
            <ac:picMk id="7" creationId="{B825F3CA-409B-634E-D749-EB250524EADE}"/>
          </ac:picMkLst>
        </pc:picChg>
        <pc:picChg chg="add del">
          <ac:chgData name="航 倉谷" userId="0b200614b06324c6" providerId="LiveId" clId="{D96A11F3-6273-4E4A-BF90-504C64ADACDA}" dt="2024-08-14T09:46:28.003" v="726" actId="21"/>
          <ac:picMkLst>
            <pc:docMk/>
            <pc:sldMk cId="3473818429" sldId="286"/>
            <ac:picMk id="9" creationId="{A53259EF-D429-7BC7-A360-27327F2BBF3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8/14/2024</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52</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b="0" i="0" dirty="0">
                <a:solidFill>
                  <a:srgbClr val="333333"/>
                </a:solidFill>
                <a:effectLst/>
                <a:highlight>
                  <a:srgbClr val="F5F5F5"/>
                </a:highlight>
                <a:latin typeface="メイリオ" panose="020B0604030504040204" pitchFamily="50" charset="-128"/>
                <a:ea typeface="メイリオ" panose="020B0604030504040204" pitchFamily="50" charset="-128"/>
              </a:rPr>
              <a:t>ＢＬＵＥＢＩＲＤ</a:t>
            </a:r>
            <a:endParaRPr lang="en-US" altLang="ja-JP" sz="3600"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a:solidFill>
                  <a:srgbClr val="FF0000"/>
                </a:solidFill>
                <a:latin typeface="+mn-ea"/>
                <a:ea typeface="+mn-ea"/>
              </a:rPr>
              <a:t>モデルの構成</a:t>
            </a:r>
            <a:endParaRPr lang="en-US" altLang="ja-JP" sz="2800" b="1" dirty="0">
              <a:solidFill>
                <a:srgbClr val="FF0000"/>
              </a:solidFill>
              <a:latin typeface="+mn-ea"/>
              <a:ea typeface="+mn-ea"/>
            </a:endParaRPr>
          </a:p>
          <a:p>
            <a:pPr marL="0" indent="0" eaLnBrk="1" hangingPunct="1">
              <a:lnSpc>
                <a:spcPct val="80000"/>
              </a:lnSpc>
              <a:spcBef>
                <a:spcPts val="668"/>
              </a:spcBef>
            </a:pPr>
            <a:br>
              <a:rPr lang="en-US" altLang="ja-JP" sz="2000" dirty="0">
                <a:latin typeface="+mn-ea"/>
                <a:ea typeface="+mn-ea"/>
              </a:rPr>
            </a:br>
            <a:br>
              <a:rPr lang="en-US" altLang="ja-JP" sz="2000" dirty="0">
                <a:solidFill>
                  <a:srgbClr val="FF0000"/>
                </a:solidFill>
                <a:latin typeface="+mn-ea"/>
                <a:ea typeface="+mn-ea"/>
              </a:rPr>
            </a:br>
            <a:r>
              <a:rPr lang="ja-JP" altLang="en-US" sz="2400" b="1" dirty="0">
                <a:solidFill>
                  <a:srgbClr val="FF0000"/>
                </a:solidFill>
                <a:latin typeface="+mn-ea"/>
                <a:ea typeface="+mn-ea"/>
              </a:rPr>
              <a:t>１</a:t>
            </a:r>
            <a:r>
              <a:rPr lang="en-US" altLang="ja-JP" sz="2400" b="1" dirty="0">
                <a:solidFill>
                  <a:srgbClr val="FF0000"/>
                </a:solidFill>
                <a:latin typeface="+mn-ea"/>
                <a:ea typeface="+mn-ea"/>
              </a:rPr>
              <a:t>. </a:t>
            </a:r>
            <a:r>
              <a:rPr lang="ja-JP" altLang="en-US" sz="2400" b="1" dirty="0">
                <a:solidFill>
                  <a:srgbClr val="FF0000"/>
                </a:solidFill>
                <a:latin typeface="+mn-ea"/>
                <a:ea typeface="+mn-ea"/>
              </a:rPr>
              <a:t>機能モデル</a:t>
            </a:r>
            <a:br>
              <a:rPr lang="en-US" altLang="ja-JP" sz="2400" b="1" dirty="0">
                <a:solidFill>
                  <a:srgbClr val="FF0000"/>
                </a:solidFill>
                <a:latin typeface="+mn-ea"/>
                <a:ea typeface="+mn-ea"/>
              </a:rPr>
            </a:br>
            <a:br>
              <a:rPr lang="en-US" altLang="ja-JP" sz="2000" dirty="0">
                <a:solidFill>
                  <a:srgbClr val="FF0000"/>
                </a:solidFill>
                <a:latin typeface="+mn-ea"/>
                <a:ea typeface="+mn-ea"/>
              </a:rPr>
            </a:br>
            <a:r>
              <a:rPr lang="ja-JP" altLang="en-US" sz="2000" dirty="0">
                <a:solidFill>
                  <a:srgbClr val="FF0000"/>
                </a:solidFill>
                <a:latin typeface="+mn-ea"/>
                <a:ea typeface="+mn-ea"/>
              </a:rPr>
              <a:t>・デブリリムーバブルのクリアに必要な機能をユースケース図で抽出。</a:t>
            </a:r>
            <a:br>
              <a:rPr lang="en-US" altLang="ja-JP" sz="2000" dirty="0">
                <a:solidFill>
                  <a:srgbClr val="FF0000"/>
                </a:solidFill>
                <a:latin typeface="+mn-ea"/>
                <a:ea typeface="+mn-ea"/>
              </a:rPr>
            </a:br>
            <a:r>
              <a:rPr lang="ja-JP" altLang="en-US" sz="2000" dirty="0">
                <a:solidFill>
                  <a:srgbClr val="FF0000"/>
                </a:solidFill>
                <a:latin typeface="+mn-ea"/>
                <a:ea typeface="+mn-ea"/>
              </a:rPr>
              <a:t>・各機能で行う処理を小さくすることで、可用性を高めた。</a:t>
            </a:r>
            <a:br>
              <a:rPr lang="en-US" altLang="ja-JP" sz="2000" dirty="0">
                <a:solidFill>
                  <a:srgbClr val="FF0000"/>
                </a:solidFill>
                <a:latin typeface="+mn-ea"/>
                <a:ea typeface="+mn-ea"/>
              </a:rPr>
            </a:br>
            <a:br>
              <a:rPr lang="en-US" altLang="ja-JP" sz="2000" dirty="0">
                <a:solidFill>
                  <a:srgbClr val="FF0000"/>
                </a:solidFill>
                <a:latin typeface="+mn-ea"/>
                <a:ea typeface="+mn-ea"/>
              </a:rPr>
            </a:br>
            <a:br>
              <a:rPr lang="en-US" altLang="ja-JP" sz="2000" dirty="0">
                <a:solidFill>
                  <a:srgbClr val="FF0000"/>
                </a:solidFill>
                <a:latin typeface="+mn-ea"/>
                <a:ea typeface="+mn-ea"/>
              </a:rPr>
            </a:br>
            <a:r>
              <a:rPr lang="ja-JP" altLang="en-US" sz="2400" b="1" dirty="0">
                <a:solidFill>
                  <a:srgbClr val="FF0000"/>
                </a:solidFill>
                <a:latin typeface="+mn-ea"/>
                <a:ea typeface="+mn-ea"/>
              </a:rPr>
              <a:t>２</a:t>
            </a:r>
            <a:r>
              <a:rPr lang="en-US" altLang="ja-JP" sz="2400" b="1" dirty="0">
                <a:solidFill>
                  <a:srgbClr val="FF0000"/>
                </a:solidFill>
                <a:latin typeface="+mn-ea"/>
                <a:ea typeface="+mn-ea"/>
              </a:rPr>
              <a:t>. </a:t>
            </a:r>
            <a:r>
              <a:rPr lang="ja-JP" altLang="en-US" sz="2400" b="1" dirty="0">
                <a:solidFill>
                  <a:srgbClr val="FF0000"/>
                </a:solidFill>
                <a:latin typeface="+mn-ea"/>
                <a:ea typeface="+mn-ea"/>
              </a:rPr>
              <a:t>構造モデル</a:t>
            </a:r>
            <a:br>
              <a:rPr lang="en-US" altLang="ja-JP" sz="2400" b="1" dirty="0">
                <a:solidFill>
                  <a:srgbClr val="FF0000"/>
                </a:solidFill>
                <a:latin typeface="+mn-ea"/>
                <a:ea typeface="+mn-ea"/>
              </a:rPr>
            </a:br>
            <a:br>
              <a:rPr lang="en-US" altLang="ja-JP" sz="2000" dirty="0">
                <a:solidFill>
                  <a:srgbClr val="FF0000"/>
                </a:solidFill>
                <a:latin typeface="+mn-ea"/>
                <a:ea typeface="+mn-ea"/>
              </a:rPr>
            </a:br>
            <a:r>
              <a:rPr lang="ja-JP" altLang="en-US" sz="2000" dirty="0">
                <a:solidFill>
                  <a:srgbClr val="FF0000"/>
                </a:solidFill>
                <a:latin typeface="+mn-ea"/>
                <a:ea typeface="+mn-ea"/>
              </a:rPr>
              <a:t>・機能モデルで抽出した機能をもとにクラスを定義した。</a:t>
            </a:r>
          </a:p>
          <a:p>
            <a:pPr marL="0" indent="0" eaLnBrk="1" hangingPunct="1">
              <a:lnSpc>
                <a:spcPct val="80000"/>
              </a:lnSpc>
              <a:spcBef>
                <a:spcPts val="668"/>
              </a:spcBef>
            </a:pPr>
            <a:r>
              <a:rPr lang="ja-JP" altLang="en-US" sz="2000" dirty="0">
                <a:solidFill>
                  <a:srgbClr val="FF0000"/>
                </a:solidFill>
                <a:latin typeface="+mn-ea"/>
                <a:ea typeface="+mn-ea"/>
              </a:rPr>
              <a:t>・保守性を高めるため、単一責任の原則に基づいてクラス間</a:t>
            </a:r>
            <a:br>
              <a:rPr lang="en-US" altLang="ja-JP" sz="2000" dirty="0">
                <a:solidFill>
                  <a:srgbClr val="FF0000"/>
                </a:solidFill>
                <a:latin typeface="+mn-ea"/>
                <a:ea typeface="+mn-ea"/>
              </a:rPr>
            </a:br>
            <a:r>
              <a:rPr lang="ja-JP" altLang="en-US" sz="2000" dirty="0">
                <a:solidFill>
                  <a:srgbClr val="FF0000"/>
                </a:solidFill>
                <a:latin typeface="+mn-ea"/>
                <a:ea typeface="+mn-ea"/>
              </a:rPr>
              <a:t>が疎結合となるようにした。</a:t>
            </a:r>
            <a:br>
              <a:rPr lang="en-US" altLang="ja-JP" sz="2000" dirty="0">
                <a:solidFill>
                  <a:srgbClr val="FF0000"/>
                </a:solidFill>
                <a:latin typeface="+mn-ea"/>
                <a:ea typeface="+mn-ea"/>
              </a:rPr>
            </a:br>
            <a:br>
              <a:rPr lang="en-US" altLang="ja-JP" sz="2000" dirty="0">
                <a:solidFill>
                  <a:srgbClr val="FF0000"/>
                </a:solidFill>
                <a:latin typeface="+mn-ea"/>
                <a:ea typeface="+mn-ea"/>
              </a:rPr>
            </a:br>
            <a:br>
              <a:rPr lang="en-US" altLang="ja-JP" sz="2000" dirty="0">
                <a:solidFill>
                  <a:srgbClr val="FF0000"/>
                </a:solidFill>
                <a:latin typeface="+mn-ea"/>
                <a:ea typeface="+mn-ea"/>
              </a:rPr>
            </a:br>
            <a:r>
              <a:rPr lang="ja-JP" altLang="en-US" sz="2400" b="1" dirty="0">
                <a:solidFill>
                  <a:srgbClr val="FF0000"/>
                </a:solidFill>
                <a:latin typeface="+mn-ea"/>
                <a:ea typeface="+mn-ea"/>
              </a:rPr>
              <a:t>３</a:t>
            </a:r>
            <a:r>
              <a:rPr lang="en-US" altLang="ja-JP" sz="2400" b="1" dirty="0">
                <a:solidFill>
                  <a:srgbClr val="FF0000"/>
                </a:solidFill>
                <a:latin typeface="+mn-ea"/>
                <a:ea typeface="+mn-ea"/>
              </a:rPr>
              <a:t>. </a:t>
            </a:r>
            <a:r>
              <a:rPr lang="ja-JP" altLang="en-US" sz="2400" b="1" dirty="0">
                <a:solidFill>
                  <a:srgbClr val="FF0000"/>
                </a:solidFill>
                <a:latin typeface="+mn-ea"/>
                <a:ea typeface="+mn-ea"/>
              </a:rPr>
              <a:t>振舞いモデル</a:t>
            </a:r>
            <a:br>
              <a:rPr lang="en-US" altLang="ja-JP" sz="2400" b="1" dirty="0">
                <a:solidFill>
                  <a:srgbClr val="FF0000"/>
                </a:solidFill>
                <a:latin typeface="+mn-ea"/>
                <a:ea typeface="+mn-ea"/>
              </a:rPr>
            </a:br>
            <a:br>
              <a:rPr lang="en-US" altLang="ja-JP" sz="2000" dirty="0">
                <a:solidFill>
                  <a:srgbClr val="FF0000"/>
                </a:solidFill>
                <a:latin typeface="+mn-ea"/>
                <a:ea typeface="+mn-ea"/>
              </a:rPr>
            </a:br>
            <a:r>
              <a:rPr lang="ja-JP" altLang="en-US" sz="2000" dirty="0">
                <a:solidFill>
                  <a:srgbClr val="FF0000"/>
                </a:solidFill>
                <a:latin typeface="+mn-ea"/>
                <a:ea typeface="+mn-ea"/>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solidFill>
                  <a:srgbClr val="FF0000"/>
                </a:solidFill>
                <a:latin typeface="+mn-ea"/>
                <a:ea typeface="+mn-ea"/>
              </a:rPr>
              <a:t>・ラインの色彩検出の可否で状態を</a:t>
            </a:r>
            <a:r>
              <a:rPr lang="en-US" altLang="ja-JP" sz="2000" dirty="0">
                <a:solidFill>
                  <a:srgbClr val="FF0000"/>
                </a:solidFill>
                <a:latin typeface="+mn-ea"/>
                <a:ea typeface="+mn-ea"/>
              </a:rPr>
              <a:t>2</a:t>
            </a:r>
            <a:r>
              <a:rPr lang="ja-JP" altLang="en-US" sz="2000" dirty="0">
                <a:solidFill>
                  <a:srgbClr val="FF0000"/>
                </a:solidFill>
                <a:latin typeface="+mn-ea"/>
                <a:ea typeface="+mn-ea"/>
              </a:rPr>
              <a:t>つ用意し、複数回検出による誤作動を抑えた。</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latin typeface="+mn-ea"/>
                <a:ea typeface="+mn-ea"/>
              </a:rPr>
              <a:t>チーム紹介、目標、意気込み</a:t>
            </a:r>
            <a:endParaRPr lang="ja-JP" altLang="en-US" sz="18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チーム紹介</a:t>
            </a:r>
            <a:r>
              <a:rPr lang="en-US" altLang="ja-JP" sz="2400" dirty="0">
                <a:latin typeface="+mn-ea"/>
                <a:ea typeface="+mn-ea"/>
              </a:rPr>
              <a:t>】</a:t>
            </a:r>
          </a:p>
          <a:p>
            <a:pPr marL="0" indent="0"/>
            <a:r>
              <a:rPr lang="ja-JP" altLang="en-US" sz="2400" dirty="0">
                <a:latin typeface="+mn-ea"/>
                <a:ea typeface="+mn-ea"/>
              </a:rPr>
              <a:t>メンバ：倉谷 航、髙橋 和輝</a:t>
            </a:r>
            <a:endParaRPr lang="en-US" altLang="ja-JP" sz="2400" dirty="0">
              <a:latin typeface="+mn-ea"/>
              <a:ea typeface="+mn-ea"/>
            </a:endParaRPr>
          </a:p>
          <a:p>
            <a:pPr marL="0" indent="0"/>
            <a:r>
              <a:rPr lang="ja-JP" altLang="en-US" sz="2400" dirty="0">
                <a:latin typeface="+mn-ea"/>
                <a:ea typeface="+mn-ea"/>
              </a:rPr>
              <a:t>　　　　干場 光貴、村瀬 遼平</a:t>
            </a:r>
            <a:endParaRPr lang="en-US" altLang="ja-JP" sz="24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目標・意気込み</a:t>
            </a:r>
            <a:r>
              <a:rPr lang="en-US" altLang="ja-JP" sz="2400" dirty="0">
                <a:latin typeface="+mn-ea"/>
                <a:ea typeface="+mn-ea"/>
              </a:rPr>
              <a:t>】</a:t>
            </a:r>
            <a:br>
              <a:rPr lang="en-US" altLang="ja-JP" sz="2400" dirty="0">
                <a:latin typeface="+mn-ea"/>
                <a:ea typeface="+mn-ea"/>
              </a:rPr>
            </a:br>
            <a:r>
              <a:rPr lang="ja-JP" altLang="en-US" sz="2400" dirty="0">
                <a:latin typeface="+mn-ea"/>
                <a:ea typeface="+mn-ea"/>
              </a:rPr>
              <a:t>完走を目指します。</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latin typeface="+mn-ea"/>
                <a:ea typeface="+mn-ea"/>
              </a:rPr>
              <a:t>モデルの概要</a:t>
            </a:r>
            <a:br>
              <a:rPr lang="en-US" altLang="ja-JP" sz="2168" b="1" dirty="0">
                <a:solidFill>
                  <a:srgbClr val="FF0000"/>
                </a:solidFill>
                <a:latin typeface="+mn-ea"/>
                <a:ea typeface="+mn-ea"/>
              </a:rPr>
            </a:br>
            <a:endParaRPr lang="ja-JP" altLang="en-US" sz="2168" b="1" dirty="0">
              <a:solidFill>
                <a:srgbClr val="FF0000"/>
              </a:solidFill>
              <a:latin typeface="+mn-ea"/>
              <a:ea typeface="+mn-ea"/>
            </a:endParaRPr>
          </a:p>
          <a:p>
            <a:pPr marL="0" indent="0" eaLnBrk="1" hangingPunct="1">
              <a:lnSpc>
                <a:spcPct val="80000"/>
              </a:lnSpc>
              <a:spcBef>
                <a:spcPts val="668"/>
              </a:spcBef>
            </a:pPr>
            <a:r>
              <a:rPr lang="ja-JP" altLang="en-US" sz="1782" dirty="0">
                <a:solidFill>
                  <a:srgbClr val="FF0000"/>
                </a:solidFill>
                <a:latin typeface="+mn-ea"/>
                <a:ea typeface="+mn-ea"/>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br>
              <a:rPr lang="en-US" altLang="ja-JP" dirty="0">
                <a:solidFill>
                  <a:srgbClr val="FF0000"/>
                </a:solidFill>
                <a:latin typeface="+mn-ea"/>
                <a:ea typeface="+mn-ea"/>
              </a:rPr>
            </a:br>
            <a:r>
              <a:rPr lang="ja-JP" altLang="en-US" sz="1800" b="1" dirty="0">
                <a:solidFill>
                  <a:srgbClr val="FF0000"/>
                </a:solidFill>
                <a:latin typeface="+mn-ea"/>
                <a:ea typeface="+mn-ea"/>
              </a:rPr>
              <a:t>●走行安定性を向上させる</a:t>
            </a:r>
          </a:p>
          <a:p>
            <a:pPr marL="0" indent="0" eaLnBrk="1" hangingPunct="1">
              <a:lnSpc>
                <a:spcPct val="80000"/>
              </a:lnSpc>
              <a:spcBef>
                <a:spcPts val="668"/>
              </a:spcBef>
            </a:pPr>
            <a:r>
              <a:rPr lang="ja-JP" altLang="en-US" sz="1782" dirty="0">
                <a:solidFill>
                  <a:srgbClr val="FF0000"/>
                </a:solidFill>
                <a:latin typeface="+mn-ea"/>
                <a:ea typeface="+mn-ea"/>
              </a:rPr>
              <a:t>・センサの位置と走行位置</a:t>
            </a:r>
            <a:r>
              <a:rPr lang="en-US" altLang="ja-JP" sz="1782" dirty="0">
                <a:solidFill>
                  <a:srgbClr val="FF0000"/>
                </a:solidFill>
                <a:latin typeface="+mn-ea"/>
                <a:ea typeface="+mn-ea"/>
              </a:rPr>
              <a:t>(</a:t>
            </a:r>
            <a:r>
              <a:rPr lang="ja-JP" altLang="en-US" sz="1782" dirty="0">
                <a:solidFill>
                  <a:srgbClr val="FF0000"/>
                </a:solidFill>
                <a:latin typeface="+mn-ea"/>
                <a:ea typeface="+mn-ea"/>
              </a:rPr>
              <a:t>車輪</a:t>
            </a:r>
            <a:r>
              <a:rPr lang="en-US" altLang="ja-JP" sz="1782" dirty="0">
                <a:solidFill>
                  <a:srgbClr val="FF0000"/>
                </a:solidFill>
                <a:latin typeface="+mn-ea"/>
                <a:ea typeface="+mn-ea"/>
              </a:rPr>
              <a:t>)</a:t>
            </a:r>
            <a:r>
              <a:rPr lang="ja-JP" altLang="en-US" sz="1782" dirty="0">
                <a:solidFill>
                  <a:srgbClr val="FF0000"/>
                </a:solidFill>
                <a:latin typeface="+mn-ea"/>
                <a:ea typeface="+mn-ea"/>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a:solidFill>
                  <a:srgbClr val="FF0000"/>
                </a:solidFill>
                <a:latin typeface="+mn-ea"/>
                <a:ea typeface="+mn-ea"/>
              </a:rPr>
              <a:t>・センサを検出しない期間を設定することで、同一ポイントで複数回処理が行われることによる誤作動を避ける。</a:t>
            </a:r>
          </a:p>
          <a:p>
            <a:pPr marL="0" indent="0" eaLnBrk="1" hangingPunct="1">
              <a:lnSpc>
                <a:spcPct val="80000"/>
              </a:lnSpc>
              <a:spcBef>
                <a:spcPts val="668"/>
              </a:spcBef>
            </a:pPr>
            <a:br>
              <a:rPr lang="en-US" altLang="ja-JP" dirty="0">
                <a:solidFill>
                  <a:srgbClr val="FF0000"/>
                </a:solidFill>
                <a:latin typeface="+mn-ea"/>
                <a:ea typeface="+mn-ea"/>
              </a:rPr>
            </a:br>
            <a:r>
              <a:rPr lang="ja-JP" altLang="en-US" sz="1800" b="1" dirty="0">
                <a:solidFill>
                  <a:srgbClr val="FF0000"/>
                </a:solidFill>
                <a:latin typeface="+mn-ea"/>
                <a:ea typeface="+mn-ea"/>
              </a:rPr>
              <a:t>●処理を簡素化する</a:t>
            </a:r>
          </a:p>
          <a:p>
            <a:pPr marL="219212" indent="-219212" eaLnBrk="1" hangingPunct="1">
              <a:lnSpc>
                <a:spcPct val="80000"/>
              </a:lnSpc>
              <a:spcBef>
                <a:spcPts val="668"/>
              </a:spcBef>
              <a:buFont typeface="Arial" panose="020B0604020202020204" pitchFamily="34" charset="0"/>
              <a:buChar char="•"/>
            </a:pPr>
            <a:r>
              <a:rPr lang="ja-JP" altLang="en-US" sz="1782" dirty="0">
                <a:solidFill>
                  <a:srgbClr val="FF0000"/>
                </a:solidFill>
                <a:latin typeface="+mn-ea"/>
                <a:ea typeface="+mn-ea"/>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solidFill>
                  <a:srgbClr val="FF0000"/>
                </a:solidFill>
                <a:latin typeface="+mn-ea"/>
                <a:ea typeface="+mn-ea"/>
              </a:rPr>
              <a:t>一関数に一機能を基本として疎結合を意識した設計を行い、処理の流れを分かりやすくする。</a:t>
            </a: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718915" y="839415"/>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2882198003"/>
              </p:ext>
            </p:extLst>
          </p:nvPr>
        </p:nvGraphicFramePr>
        <p:xfrm>
          <a:off x="8351763" y="4827257"/>
          <a:ext cx="6670950" cy="4407081"/>
        </p:xfrm>
        <a:graphic>
          <a:graphicData uri="http://schemas.openxmlformats.org/drawingml/2006/table">
            <a:tbl>
              <a:tblPr>
                <a:tableStyleId>{5C22544A-7EE6-4342-B048-85BDC9FD1C3A}</a:tableStyleId>
              </a:tblPr>
              <a:tblGrid>
                <a:gridCol w="1656184">
                  <a:extLst>
                    <a:ext uri="{9D8B030D-6E8A-4147-A177-3AD203B41FA5}">
                      <a16:colId xmlns:a16="http://schemas.microsoft.com/office/drawing/2014/main" val="2623743934"/>
                    </a:ext>
                  </a:extLst>
                </a:gridCol>
                <a:gridCol w="5014766">
                  <a:extLst>
                    <a:ext uri="{9D8B030D-6E8A-4147-A177-3AD203B41FA5}">
                      <a16:colId xmlns:a16="http://schemas.microsoft.com/office/drawing/2014/main" val="3477032619"/>
                    </a:ext>
                  </a:extLst>
                </a:gridCol>
              </a:tblGrid>
              <a:tr h="378898">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デブリリムーバブルを攻略する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750064">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・デブリリムーバブルのコース</a:t>
                      </a:r>
                      <a:endParaRPr lang="en-US" altLang="ja-JP" sz="2000" u="none" strike="noStrike" dirty="0">
                        <a:effectLst/>
                      </a:endParaRPr>
                    </a:p>
                    <a:p>
                      <a:pPr algn="l" fontAlgn="t"/>
                      <a:r>
                        <a:rPr lang="ja-JP" altLang="en-US" sz="2000" u="none" strike="noStrike" dirty="0">
                          <a:effectLst/>
                        </a:rPr>
                        <a:t>　に走行体がいること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1121230">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・デブリボトル、デンジャボトルを</a:t>
                      </a:r>
                      <a:endParaRPr lang="en-US" altLang="ja-JP" sz="2000" u="none" strike="noStrike" dirty="0">
                        <a:effectLst/>
                      </a:endParaRPr>
                    </a:p>
                    <a:p>
                      <a:pPr algn="l" fontAlgn="ctr"/>
                      <a:r>
                        <a:rPr lang="ja-JP" altLang="en-US" sz="2000" u="none" strike="noStrike" dirty="0">
                          <a:effectLst/>
                        </a:rPr>
                        <a:t>　合わせて</a:t>
                      </a:r>
                      <a:r>
                        <a:rPr lang="en-US" altLang="ja-JP" sz="2000" u="none" strike="noStrike" dirty="0">
                          <a:effectLst/>
                        </a:rPr>
                        <a:t>3</a:t>
                      </a:r>
                      <a:r>
                        <a:rPr lang="ja-JP" altLang="en-US" sz="2000" u="none" strike="noStrike" dirty="0">
                          <a:effectLst/>
                        </a:rPr>
                        <a:t>つ以上移動させること</a:t>
                      </a:r>
                      <a:br>
                        <a:rPr lang="en-US" altLang="ja-JP" sz="2000" u="none" strike="noStrike" dirty="0">
                          <a:effectLst/>
                        </a:rPr>
                      </a:br>
                      <a:r>
                        <a:rPr lang="ja-JP" altLang="en-US" sz="2000" u="none" strike="noStrike" dirty="0">
                          <a:effectLst/>
                        </a:rPr>
                        <a:t>・ディセーブルゾーンに走行体がいること</a:t>
                      </a:r>
                      <a:endParaRPr lang="en-US" altLang="ja-JP" sz="2000" u="none" strike="noStrike" dirty="0">
                        <a:effectLst/>
                      </a:endParaRPr>
                    </a:p>
                  </a:txBody>
                  <a:tcPr marL="6350" marR="6350" marT="6350" marB="0" anchor="ctr"/>
                </a:tc>
                <a:extLst>
                  <a:ext uri="{0D108BD9-81ED-4DB2-BD59-A6C34878D82A}">
                    <a16:rowId xmlns:a16="http://schemas.microsoft.com/office/drawing/2014/main" val="4032314348"/>
                  </a:ext>
                </a:extLst>
              </a:tr>
              <a:tr h="2156889">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走行体がサークル上にいるか判定する</a:t>
                      </a:r>
                      <a:br>
                        <a:rPr lang="ja-JP" altLang="en-US" sz="2000" u="none" strike="noStrike" dirty="0">
                          <a:effectLst/>
                        </a:rPr>
                      </a:br>
                      <a:r>
                        <a:rPr lang="en-US" altLang="ja-JP" sz="2000" u="none" strike="noStrike" dirty="0">
                          <a:effectLst/>
                        </a:rPr>
                        <a:t>2-a) </a:t>
                      </a:r>
                      <a:r>
                        <a:rPr lang="ja-JP" altLang="en-US" sz="2000" u="none" strike="noStrike" dirty="0">
                          <a:effectLst/>
                        </a:rPr>
                        <a:t>走行体がサークル上にいる場合、直進、右に転回、左に転回、ディセーブルゾーンに移動、のいずれかを行う</a:t>
                      </a:r>
                      <a:br>
                        <a:rPr lang="ja-JP" altLang="en-US" sz="2000" u="none" strike="noStrike" dirty="0">
                          <a:effectLst/>
                        </a:rPr>
                      </a:br>
                      <a:r>
                        <a:rPr lang="en-US" altLang="ja-JP" sz="2000" u="none" strike="noStrike" dirty="0">
                          <a:effectLst/>
                        </a:rPr>
                        <a:t>2-b) </a:t>
                      </a:r>
                      <a:r>
                        <a:rPr lang="ja-JP" altLang="en-US" sz="2000" u="none" strike="noStrike" dirty="0">
                          <a:effectLst/>
                        </a:rPr>
                        <a:t>走行体がサークル上にいない場合、レイントレースする</a:t>
                      </a:r>
                      <a:br>
                        <a:rPr lang="ja-JP" altLang="en-US" sz="2000" u="none" strike="noStrike" dirty="0">
                          <a:effectLst/>
                        </a:rPr>
                      </a:br>
                      <a:r>
                        <a:rPr lang="en-US" altLang="ja-JP" sz="2000" u="none" strike="noStrike" dirty="0">
                          <a:effectLst/>
                        </a:rPr>
                        <a:t>3) 1, 2 </a:t>
                      </a:r>
                      <a:r>
                        <a:rPr lang="ja-JP" altLang="en-US" sz="2000" u="none" strike="noStrike" dirty="0">
                          <a:effectLst/>
                        </a:rPr>
                        <a:t>を繰り返す</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2735139" y="4216611"/>
            <a:ext cx="4176464" cy="461665"/>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ユースケース図</a:t>
            </a:r>
            <a:endParaRPr kumimoji="1" lang="en-US" altLang="ja-JP" sz="2400" dirty="0"/>
          </a:p>
        </p:txBody>
      </p:sp>
      <p:sp>
        <p:nvSpPr>
          <p:cNvPr id="11" name="テキスト ボックス 10"/>
          <p:cNvSpPr txBox="1"/>
          <p:nvPr/>
        </p:nvSpPr>
        <p:spPr>
          <a:xfrm>
            <a:off x="10103062" y="4216611"/>
            <a:ext cx="3168352" cy="830997"/>
          </a:xfrm>
          <a:prstGeom prst="rect">
            <a:avLst/>
          </a:prstGeom>
          <a:noFill/>
        </p:spPr>
        <p:txBody>
          <a:bodyPr wrap="square" rtlCol="0">
            <a:spAutoFit/>
          </a:bodyPr>
          <a:lstStyle/>
          <a:p>
            <a:r>
              <a:rPr kumimoji="1" lang="ja-JP" altLang="en-US" sz="2400" dirty="0"/>
              <a:t>表</a:t>
            </a:r>
            <a:r>
              <a:rPr kumimoji="1" lang="en-US" altLang="ja-JP" sz="2400" dirty="0"/>
              <a:t>1 </a:t>
            </a:r>
            <a:r>
              <a:rPr kumimoji="1" lang="ja-JP" altLang="en-US" sz="2400" dirty="0"/>
              <a:t>ユースケース記述</a:t>
            </a:r>
            <a:endParaRPr kumimoji="1" lang="en-US" altLang="ja-JP" sz="2400" dirty="0"/>
          </a:p>
          <a:p>
            <a:endParaRPr kumimoji="1" lang="en-US" altLang="ja-JP" sz="2400" dirty="0"/>
          </a:p>
        </p:txBody>
      </p:sp>
      <p:sp>
        <p:nvSpPr>
          <p:cNvPr id="2" name="テキスト ボックス 1"/>
          <p:cNvSpPr txBox="1"/>
          <p:nvPr/>
        </p:nvSpPr>
        <p:spPr>
          <a:xfrm>
            <a:off x="397690" y="1750440"/>
            <a:ext cx="10330338" cy="165124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a:latin typeface="+mn-ea"/>
              </a:rPr>
              <a:t>●走行戦略</a:t>
            </a:r>
            <a:br>
              <a:rPr lang="en-US" altLang="ja-JP" sz="2000" dirty="0">
                <a:latin typeface="+mn-ea"/>
              </a:rPr>
            </a:br>
            <a:r>
              <a:rPr lang="ja-JP" altLang="en-US" sz="2000" dirty="0">
                <a:latin typeface="+mn-ea"/>
              </a:rPr>
              <a:t>デブリリムーバブルでは、デブリボトル移動が </a:t>
            </a:r>
            <a:r>
              <a:rPr lang="en-US" altLang="ja-JP" sz="2000" dirty="0">
                <a:latin typeface="+mn-ea"/>
              </a:rPr>
              <a:t>1</a:t>
            </a:r>
            <a:r>
              <a:rPr lang="ja-JP" altLang="en-US" sz="2000" dirty="0">
                <a:latin typeface="+mn-ea"/>
              </a:rPr>
              <a:t>つ成立すると </a:t>
            </a:r>
            <a:r>
              <a:rPr lang="en-US" altLang="ja-JP" sz="2000" dirty="0">
                <a:latin typeface="+mn-ea"/>
              </a:rPr>
              <a:t>+4</a:t>
            </a:r>
            <a:r>
              <a:rPr lang="ja-JP" altLang="en-US" sz="2000" dirty="0">
                <a:latin typeface="+mn-ea"/>
              </a:rPr>
              <a:t>ポイント、</a:t>
            </a:r>
            <a:endParaRPr lang="en-US" altLang="ja-JP" sz="2000" dirty="0">
              <a:latin typeface="+mn-ea"/>
            </a:endParaRPr>
          </a:p>
          <a:p>
            <a:r>
              <a:rPr lang="ja-JP" altLang="en-US" sz="2000" dirty="0">
                <a:latin typeface="+mn-ea"/>
              </a:rPr>
              <a:t>デンジャボトル移動が</a:t>
            </a:r>
            <a:r>
              <a:rPr lang="en-US" altLang="ja-JP" sz="2000" dirty="0">
                <a:latin typeface="+mn-ea"/>
              </a:rPr>
              <a:t>2</a:t>
            </a:r>
            <a:r>
              <a:rPr lang="ja-JP" altLang="en-US" sz="2000" dirty="0">
                <a:latin typeface="+mn-ea"/>
              </a:rPr>
              <a:t>つ成立すると</a:t>
            </a:r>
            <a:r>
              <a:rPr lang="en-US" altLang="ja-JP" sz="2000" dirty="0">
                <a:latin typeface="+mn-ea"/>
              </a:rPr>
              <a:t> -4</a:t>
            </a:r>
            <a:r>
              <a:rPr lang="ja-JP" altLang="en-US" sz="2000" dirty="0">
                <a:latin typeface="+mn-ea"/>
              </a:rPr>
              <a:t>ポイントとなり、合計で </a:t>
            </a:r>
            <a:r>
              <a:rPr lang="en-US" altLang="ja-JP" sz="2000" dirty="0">
                <a:latin typeface="+mn-ea"/>
              </a:rPr>
              <a:t>0</a:t>
            </a:r>
            <a:r>
              <a:rPr lang="ja-JP" altLang="en-US" sz="2000" dirty="0">
                <a:latin typeface="+mn-ea"/>
              </a:rPr>
              <a:t>ポイントとなる。</a:t>
            </a:r>
            <a:endParaRPr lang="en-US" altLang="ja-JP" sz="2000" dirty="0">
              <a:latin typeface="+mn-ea"/>
            </a:endParaRPr>
          </a:p>
          <a:p>
            <a:r>
              <a:rPr lang="ja-JP" altLang="en-US" sz="2000" dirty="0">
                <a:latin typeface="+mn-ea"/>
              </a:rPr>
              <a:t>そのため、</a:t>
            </a:r>
            <a:r>
              <a:rPr lang="en-US" altLang="ja-JP" sz="2000" dirty="0">
                <a:latin typeface="+mn-ea"/>
              </a:rPr>
              <a:t>3</a:t>
            </a:r>
            <a:r>
              <a:rPr lang="ja-JP" altLang="en-US" sz="2000" dirty="0">
                <a:latin typeface="+mn-ea"/>
              </a:rPr>
              <a:t>つボトル移動が成立すると、必ず </a:t>
            </a:r>
            <a:r>
              <a:rPr lang="en-US" altLang="ja-JP" sz="2000" dirty="0">
                <a:latin typeface="+mn-ea"/>
              </a:rPr>
              <a:t>0</a:t>
            </a:r>
            <a:r>
              <a:rPr lang="ja-JP" altLang="en-US" sz="2000" dirty="0">
                <a:latin typeface="+mn-ea"/>
              </a:rPr>
              <a:t>ポイント以上となることから、</a:t>
            </a:r>
            <a:endParaRPr lang="en-US" altLang="ja-JP" sz="2000" dirty="0">
              <a:latin typeface="+mn-ea"/>
            </a:endParaRPr>
          </a:p>
          <a:p>
            <a:r>
              <a:rPr lang="ja-JP" altLang="en-US" sz="2000" dirty="0">
                <a:latin typeface="+mn-ea"/>
              </a:rPr>
              <a:t>すべてのパターンで </a:t>
            </a:r>
            <a:r>
              <a:rPr lang="en-US" altLang="ja-JP" sz="2000" dirty="0">
                <a:latin typeface="+mn-ea"/>
              </a:rPr>
              <a:t>3</a:t>
            </a:r>
            <a:r>
              <a:rPr lang="ja-JP" altLang="en-US" sz="2000" dirty="0">
                <a:latin typeface="+mn-ea"/>
              </a:rPr>
              <a:t>つ以上ボトル移動するようなルートを事前に設定して移動させる。</a:t>
            </a:r>
            <a:endParaRPr kumimoji="1" lang="ja-JP" altLang="en-US" dirty="0">
              <a:latin typeface="+mn-ea"/>
            </a:endParaRPr>
          </a:p>
        </p:txBody>
      </p:sp>
      <p:pic>
        <p:nvPicPr>
          <p:cNvPr id="6" name="図 5">
            <a:extLst>
              <a:ext uri="{FF2B5EF4-FFF2-40B4-BE49-F238E27FC236}">
                <a16:creationId xmlns:a16="http://schemas.microsoft.com/office/drawing/2014/main" id="{A5DA912C-D410-AED0-99DD-56235BE8D596}"/>
              </a:ext>
            </a:extLst>
          </p:cNvPr>
          <p:cNvPicPr>
            <a:picLocks noChangeAspect="1"/>
          </p:cNvPicPr>
          <p:nvPr/>
        </p:nvPicPr>
        <p:blipFill>
          <a:blip r:embed="rId2"/>
          <a:stretch>
            <a:fillRect/>
          </a:stretch>
        </p:blipFill>
        <p:spPr>
          <a:xfrm>
            <a:off x="96637" y="4827257"/>
            <a:ext cx="8135763" cy="4925734"/>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FA68153E-2DCF-8062-37E3-C749135A025F}"/>
              </a:ext>
            </a:extLst>
          </p:cNvPr>
          <p:cNvSpPr/>
          <p:nvPr/>
        </p:nvSpPr>
        <p:spPr>
          <a:xfrm>
            <a:off x="142849" y="1148593"/>
            <a:ext cx="4376414" cy="9358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3D48B08-4F38-8133-AE77-28E0AB87896A}"/>
              </a:ext>
            </a:extLst>
          </p:cNvPr>
          <p:cNvSpPr/>
          <p:nvPr/>
        </p:nvSpPr>
        <p:spPr>
          <a:xfrm>
            <a:off x="4713847" y="15798"/>
            <a:ext cx="10202328" cy="10490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176465"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構造モデル</a:t>
            </a:r>
          </a:p>
        </p:txBody>
      </p:sp>
      <p:sp>
        <p:nvSpPr>
          <p:cNvPr id="9" name="テキスト ボックス 8">
            <a:extLst>
              <a:ext uri="{FF2B5EF4-FFF2-40B4-BE49-F238E27FC236}">
                <a16:creationId xmlns:a16="http://schemas.microsoft.com/office/drawing/2014/main" id="{E2C5ECE5-CA4C-4295-2EB4-67A56C41BE74}"/>
              </a:ext>
            </a:extLst>
          </p:cNvPr>
          <p:cNvSpPr txBox="1"/>
          <p:nvPr/>
        </p:nvSpPr>
        <p:spPr>
          <a:xfrm>
            <a:off x="4713847" y="354524"/>
            <a:ext cx="1656184" cy="584775"/>
          </a:xfrm>
          <a:prstGeom prst="rect">
            <a:avLst/>
          </a:prstGeom>
          <a:noFill/>
          <a:ln>
            <a:solidFill>
              <a:schemeClr val="tx1"/>
            </a:solidFill>
          </a:ln>
        </p:spPr>
        <p:txBody>
          <a:bodyPr wrap="square" rtlCol="0">
            <a:spAutoFit/>
          </a:bodyPr>
          <a:lstStyle/>
          <a:p>
            <a:r>
              <a:rPr kumimoji="1" lang="ja-JP" altLang="en-US" sz="3200" dirty="0"/>
              <a:t>クラス図</a:t>
            </a:r>
            <a:endParaRPr kumimoji="1" lang="en-US" altLang="ja-JP" sz="3200" dirty="0"/>
          </a:p>
        </p:txBody>
      </p:sp>
      <p:sp>
        <p:nvSpPr>
          <p:cNvPr id="15" name="テキスト ボックス 14">
            <a:extLst>
              <a:ext uri="{FF2B5EF4-FFF2-40B4-BE49-F238E27FC236}">
                <a16:creationId xmlns:a16="http://schemas.microsoft.com/office/drawing/2014/main" id="{AFC3940A-FA4C-0F52-DCE9-976379756C80}"/>
              </a:ext>
            </a:extLst>
          </p:cNvPr>
          <p:cNvSpPr txBox="1"/>
          <p:nvPr/>
        </p:nvSpPr>
        <p:spPr>
          <a:xfrm>
            <a:off x="395461" y="1313458"/>
            <a:ext cx="2627710" cy="584775"/>
          </a:xfrm>
          <a:prstGeom prst="rect">
            <a:avLst/>
          </a:prstGeom>
          <a:noFill/>
          <a:ln>
            <a:solidFill>
              <a:schemeClr val="tx1"/>
            </a:solidFill>
          </a:ln>
        </p:spPr>
        <p:txBody>
          <a:bodyPr wrap="square" rtlCol="0">
            <a:spAutoFit/>
          </a:bodyPr>
          <a:lstStyle/>
          <a:p>
            <a:r>
              <a:rPr kumimoji="1" lang="ja-JP" altLang="en-US" sz="3200" dirty="0"/>
              <a:t>パッケージ図</a:t>
            </a:r>
            <a:endParaRPr kumimoji="1" lang="en-US" altLang="ja-JP" sz="3200" dirty="0"/>
          </a:p>
        </p:txBody>
      </p:sp>
      <p:graphicFrame>
        <p:nvGraphicFramePr>
          <p:cNvPr id="40" name="表 40">
            <a:extLst>
              <a:ext uri="{FF2B5EF4-FFF2-40B4-BE49-F238E27FC236}">
                <a16:creationId xmlns:a16="http://schemas.microsoft.com/office/drawing/2014/main" id="{65ABEA67-41C4-5F5B-8B4C-166DA3CD6908}"/>
              </a:ext>
            </a:extLst>
          </p:cNvPr>
          <p:cNvGraphicFramePr>
            <a:graphicFrameLocks noGrp="1"/>
          </p:cNvGraphicFramePr>
          <p:nvPr>
            <p:extLst>
              <p:ext uri="{D42A27DB-BD31-4B8C-83A1-F6EECF244321}">
                <p14:modId xmlns:p14="http://schemas.microsoft.com/office/powerpoint/2010/main" val="1609824893"/>
              </p:ext>
            </p:extLst>
          </p:nvPr>
        </p:nvGraphicFramePr>
        <p:xfrm>
          <a:off x="336307" y="3545706"/>
          <a:ext cx="3989497" cy="4033174"/>
        </p:xfrm>
        <a:graphic>
          <a:graphicData uri="http://schemas.openxmlformats.org/drawingml/2006/table">
            <a:tbl>
              <a:tblPr firstRow="1" bandRow="1">
                <a:tableStyleId>{16D9F66E-5EB9-4882-86FB-DCBF35E3C3E4}</a:tableStyleId>
              </a:tblPr>
              <a:tblGrid>
                <a:gridCol w="1678485">
                  <a:extLst>
                    <a:ext uri="{9D8B030D-6E8A-4147-A177-3AD203B41FA5}">
                      <a16:colId xmlns:a16="http://schemas.microsoft.com/office/drawing/2014/main" val="1707991611"/>
                    </a:ext>
                  </a:extLst>
                </a:gridCol>
                <a:gridCol w="2311012">
                  <a:extLst>
                    <a:ext uri="{9D8B030D-6E8A-4147-A177-3AD203B41FA5}">
                      <a16:colId xmlns:a16="http://schemas.microsoft.com/office/drawing/2014/main" val="3670840313"/>
                    </a:ext>
                  </a:extLst>
                </a:gridCol>
              </a:tblGrid>
              <a:tr h="426664">
                <a:tc>
                  <a:txBody>
                    <a:bodyPr/>
                    <a:lstStyle/>
                    <a:p>
                      <a:r>
                        <a:rPr kumimoji="1" lang="ja-JP" altLang="en-US" sz="1600" dirty="0"/>
                        <a:t>パッケージ</a:t>
                      </a:r>
                      <a:endParaRPr kumimoji="1" lang="en-US" altLang="ja-JP" sz="1600" dirty="0"/>
                    </a:p>
                  </a:txBody>
                  <a:tcPr/>
                </a:tc>
                <a:tc>
                  <a:txBody>
                    <a:bodyPr/>
                    <a:lstStyle/>
                    <a:p>
                      <a:r>
                        <a:rPr kumimoji="1" lang="ja-JP" altLang="en-US" sz="1600" dirty="0"/>
                        <a:t>説明</a:t>
                      </a:r>
                      <a:endParaRPr kumimoji="1" lang="en-US" altLang="ja-JP" sz="1600" dirty="0"/>
                    </a:p>
                  </a:txBody>
                  <a:tcPr/>
                </a:tc>
                <a:extLst>
                  <a:ext uri="{0D108BD9-81ED-4DB2-BD59-A6C34878D82A}">
                    <a16:rowId xmlns:a16="http://schemas.microsoft.com/office/drawing/2014/main" val="1401397123"/>
                  </a:ext>
                </a:extLst>
              </a:tr>
              <a:tr h="638923">
                <a:tc>
                  <a:txBody>
                    <a:bodyPr/>
                    <a:lstStyle/>
                    <a:p>
                      <a:r>
                        <a:rPr kumimoji="1" lang="ja-JP" altLang="en-US" sz="1600" dirty="0"/>
                        <a:t>走行パッケージ</a:t>
                      </a:r>
                      <a:endParaRPr kumimoji="1" lang="en-US" altLang="ja-JP" sz="1600" dirty="0"/>
                    </a:p>
                  </a:txBody>
                  <a:tcPr/>
                </a:tc>
                <a:tc>
                  <a:txBody>
                    <a:bodyPr/>
                    <a:lstStyle/>
                    <a:p>
                      <a:r>
                        <a:rPr kumimoji="1" lang="ja-JP" altLang="en-US" sz="1600" dirty="0"/>
                        <a:t>命令を呼び出す</a:t>
                      </a:r>
                      <a:endParaRPr kumimoji="1" lang="en-US" altLang="ja-JP" sz="1600" dirty="0"/>
                    </a:p>
                    <a:p>
                      <a:r>
                        <a:rPr kumimoji="1" lang="ja-JP" altLang="en-US" sz="1600" dirty="0"/>
                        <a:t>パッケージ</a:t>
                      </a:r>
                      <a:endParaRPr kumimoji="1" lang="en-US" altLang="ja-JP" sz="1600" dirty="0"/>
                    </a:p>
                  </a:txBody>
                  <a:tcPr/>
                </a:tc>
                <a:extLst>
                  <a:ext uri="{0D108BD9-81ED-4DB2-BD59-A6C34878D82A}">
                    <a16:rowId xmlns:a16="http://schemas.microsoft.com/office/drawing/2014/main" val="1626226597"/>
                  </a:ext>
                </a:extLst>
              </a:tr>
              <a:tr h="638923">
                <a:tc>
                  <a:txBody>
                    <a:bodyPr/>
                    <a:lstStyle/>
                    <a:p>
                      <a:r>
                        <a:rPr kumimoji="1" lang="ja-JP" altLang="en-US" sz="1600" dirty="0"/>
                        <a:t>命令</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直進、転回等の動作を行うパッケージ</a:t>
                      </a:r>
                    </a:p>
                  </a:txBody>
                  <a:tcPr/>
                </a:tc>
                <a:extLst>
                  <a:ext uri="{0D108BD9-81ED-4DB2-BD59-A6C34878D82A}">
                    <a16:rowId xmlns:a16="http://schemas.microsoft.com/office/drawing/2014/main" val="1960019302"/>
                  </a:ext>
                </a:extLst>
              </a:tr>
              <a:tr h="709915">
                <a:tc>
                  <a:txBody>
                    <a:bodyPr/>
                    <a:lstStyle/>
                    <a:p>
                      <a:r>
                        <a:rPr kumimoji="1" lang="ja-JP" altLang="en-US" sz="1600" dirty="0"/>
                        <a:t>カラー</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カラーセンサの制御</a:t>
                      </a:r>
                    </a:p>
                  </a:txBody>
                  <a:tcPr/>
                </a:tc>
                <a:extLst>
                  <a:ext uri="{0D108BD9-81ED-4DB2-BD59-A6C34878D82A}">
                    <a16:rowId xmlns:a16="http://schemas.microsoft.com/office/drawing/2014/main" val="1922589533"/>
                  </a:ext>
                </a:extLst>
              </a:tr>
              <a:tr h="709915">
                <a:tc>
                  <a:txBody>
                    <a:bodyPr/>
                    <a:lstStyle/>
                    <a:p>
                      <a:r>
                        <a:rPr kumimoji="1" lang="ja-JP" altLang="en-US" sz="1600" dirty="0"/>
                        <a:t>モータ</a:t>
                      </a:r>
                      <a:endParaRPr kumimoji="1" lang="en-US" altLang="ja-JP" sz="1600" dirty="0"/>
                    </a:p>
                    <a:p>
                      <a:r>
                        <a:rPr kumimoji="1" lang="ja-JP" altLang="en-US" sz="1600" dirty="0"/>
                        <a:t>パッケージ</a:t>
                      </a:r>
                    </a:p>
                  </a:txBody>
                  <a:tcPr/>
                </a:tc>
                <a:tc>
                  <a:txBody>
                    <a:bodyPr/>
                    <a:lstStyle/>
                    <a:p>
                      <a:r>
                        <a:rPr kumimoji="1" lang="ja-JP" altLang="en-US" sz="1600" dirty="0"/>
                        <a:t>モータの制御</a:t>
                      </a:r>
                      <a:endParaRPr kumimoji="1" lang="en-US" altLang="ja-JP" sz="1600" dirty="0"/>
                    </a:p>
                  </a:txBody>
                  <a:tcPr/>
                </a:tc>
                <a:extLst>
                  <a:ext uri="{0D108BD9-81ED-4DB2-BD59-A6C34878D82A}">
                    <a16:rowId xmlns:a16="http://schemas.microsoft.com/office/drawing/2014/main" val="1282840320"/>
                  </a:ext>
                </a:extLst>
              </a:tr>
              <a:tr h="908834">
                <a:tc>
                  <a:txBody>
                    <a:bodyPr/>
                    <a:lstStyle/>
                    <a:p>
                      <a:r>
                        <a:rPr kumimoji="1" lang="en-US" altLang="ja-JP" sz="1600" dirty="0"/>
                        <a:t>EV3_API</a:t>
                      </a:r>
                    </a:p>
                    <a:p>
                      <a:r>
                        <a:rPr kumimoji="1" lang="ja-JP" altLang="en-US" sz="1600" dirty="0"/>
                        <a:t>パッケージ</a:t>
                      </a:r>
                    </a:p>
                  </a:txBody>
                  <a:tcPr/>
                </a:tc>
                <a:tc>
                  <a:txBody>
                    <a:bodyPr/>
                    <a:lstStyle/>
                    <a:p>
                      <a:r>
                        <a:rPr kumimoji="1" lang="en-US" altLang="ja-JP" sz="1600" dirty="0"/>
                        <a:t>EV3RT C API</a:t>
                      </a:r>
                    </a:p>
                  </a:txBody>
                  <a:tcPr/>
                </a:tc>
                <a:extLst>
                  <a:ext uri="{0D108BD9-81ED-4DB2-BD59-A6C34878D82A}">
                    <a16:rowId xmlns:a16="http://schemas.microsoft.com/office/drawing/2014/main" val="476547360"/>
                  </a:ext>
                </a:extLst>
              </a:tr>
            </a:tbl>
          </a:graphicData>
        </a:graphic>
      </p:graphicFrame>
      <p:sp>
        <p:nvSpPr>
          <p:cNvPr id="5" name="テキスト ボックス 4">
            <a:extLst>
              <a:ext uri="{FF2B5EF4-FFF2-40B4-BE49-F238E27FC236}">
                <a16:creationId xmlns:a16="http://schemas.microsoft.com/office/drawing/2014/main" id="{AF25E898-AA21-E296-A45A-4CB74A2731E0}"/>
              </a:ext>
            </a:extLst>
          </p:cNvPr>
          <p:cNvSpPr txBox="1"/>
          <p:nvPr/>
        </p:nvSpPr>
        <p:spPr>
          <a:xfrm>
            <a:off x="4746461" y="1108662"/>
            <a:ext cx="9953649" cy="1107996"/>
          </a:xfrm>
          <a:prstGeom prst="rect">
            <a:avLst/>
          </a:prstGeom>
          <a:noFill/>
          <a:ln>
            <a:solidFill>
              <a:schemeClr val="accent6">
                <a:lumMod val="60000"/>
                <a:lumOff val="40000"/>
              </a:schemeClr>
            </a:solidFill>
          </a:ln>
        </p:spPr>
        <p:txBody>
          <a:bodyPr wrap="square" rtlCol="0">
            <a:spAutoFit/>
          </a:bodyPr>
          <a:lstStyle/>
          <a:p>
            <a:r>
              <a:rPr lang="ja-JP" altLang="en-US" sz="2200" dirty="0">
                <a:solidFill>
                  <a:srgbClr val="FF0000"/>
                </a:solidFill>
                <a:latin typeface="+mn-ea"/>
                <a:ea typeface="+mn-ea"/>
              </a:rPr>
              <a:t>色判定から走行体がサークル上にいるかどうかを判定する。</a:t>
            </a:r>
            <a:endParaRPr lang="en-US" altLang="ja-JP" sz="2200" dirty="0">
              <a:solidFill>
                <a:srgbClr val="FF0000"/>
              </a:solidFill>
              <a:latin typeface="+mn-ea"/>
              <a:ea typeface="+mn-ea"/>
            </a:endParaRPr>
          </a:p>
          <a:p>
            <a:r>
              <a:rPr lang="ja-JP" altLang="en-US" sz="2200" dirty="0">
                <a:solidFill>
                  <a:srgbClr val="FF0000"/>
                </a:solidFill>
                <a:latin typeface="+mn-ea"/>
                <a:ea typeface="+mn-ea"/>
              </a:rPr>
              <a:t>この判定から走行体の位置を割り出し、事前に設定したルートを通るよう、命令リストの中から必要な関数を呼び出す。</a:t>
            </a:r>
            <a:endParaRPr kumimoji="1" lang="ja-JP" altLang="en-US" sz="2200" dirty="0">
              <a:solidFill>
                <a:srgbClr val="FF0000"/>
              </a:solidFill>
              <a:latin typeface="+mn-ea"/>
              <a:ea typeface="+mn-ea"/>
            </a:endParaRPr>
          </a:p>
        </p:txBody>
      </p:sp>
      <p:pic>
        <p:nvPicPr>
          <p:cNvPr id="2" name="図 1">
            <a:extLst>
              <a:ext uri="{FF2B5EF4-FFF2-40B4-BE49-F238E27FC236}">
                <a16:creationId xmlns:a16="http://schemas.microsoft.com/office/drawing/2014/main" id="{FAC16ED2-A771-5F0D-DFBB-13D86D02E2CC}"/>
              </a:ext>
            </a:extLst>
          </p:cNvPr>
          <p:cNvPicPr>
            <a:picLocks noChangeAspect="1"/>
          </p:cNvPicPr>
          <p:nvPr/>
        </p:nvPicPr>
        <p:blipFill>
          <a:blip r:embed="rId2"/>
          <a:stretch>
            <a:fillRect/>
          </a:stretch>
        </p:blipFill>
        <p:spPr>
          <a:xfrm>
            <a:off x="4735328" y="3043201"/>
            <a:ext cx="9975914" cy="6542645"/>
          </a:xfrm>
          <a:prstGeom prst="rect">
            <a:avLst/>
          </a:prstGeom>
        </p:spPr>
      </p:pic>
      <p:sp>
        <p:nvSpPr>
          <p:cNvPr id="6" name="テキスト ボックス 5">
            <a:extLst>
              <a:ext uri="{FF2B5EF4-FFF2-40B4-BE49-F238E27FC236}">
                <a16:creationId xmlns:a16="http://schemas.microsoft.com/office/drawing/2014/main" id="{8C3CC8D4-DE53-FC00-38D5-AF78628A67AA}"/>
              </a:ext>
            </a:extLst>
          </p:cNvPr>
          <p:cNvSpPr txBox="1"/>
          <p:nvPr/>
        </p:nvSpPr>
        <p:spPr>
          <a:xfrm>
            <a:off x="336306" y="2040318"/>
            <a:ext cx="3983009" cy="1200329"/>
          </a:xfrm>
          <a:prstGeom prst="rect">
            <a:avLst/>
          </a:prstGeom>
          <a:noFill/>
        </p:spPr>
        <p:txBody>
          <a:bodyPr wrap="square" rtlCol="0">
            <a:spAutoFit/>
          </a:bodyPr>
          <a:lstStyle/>
          <a:p>
            <a:r>
              <a:rPr kumimoji="1" lang="ja-JP" altLang="en-US" sz="2400" dirty="0">
                <a:latin typeface="+mn-ea"/>
                <a:ea typeface="+mn-ea"/>
              </a:rPr>
              <a:t>デブリリムーバブルで使用するパッケージについて以下に記載する。</a:t>
            </a:r>
            <a:endParaRPr kumimoji="1" lang="en-US" altLang="ja-JP" sz="2400" dirty="0">
              <a:latin typeface="+mn-ea"/>
              <a:ea typeface="+mn-ea"/>
            </a:endParaRPr>
          </a:p>
        </p:txBody>
      </p:sp>
    </p:spTree>
    <p:extLst>
      <p:ext uri="{BB962C8B-B14F-4D97-AF65-F5344CB8AC3E}">
        <p14:creationId xmlns:p14="http://schemas.microsoft.com/office/powerpoint/2010/main" val="115595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142850" y="1601490"/>
            <a:ext cx="7104254" cy="5209867"/>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142850" y="7402415"/>
            <a:ext cx="7104254" cy="2830708"/>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br>
              <a:rPr lang="en-US" altLang="ja-JP" sz="1800" dirty="0">
                <a:latin typeface="+mn-ea"/>
                <a:ea typeface="+mn-ea"/>
              </a:rPr>
            </a:br>
            <a:r>
              <a:rPr lang="ja-JP" altLang="en-US" sz="1800" dirty="0">
                <a:latin typeface="+mn-ea"/>
                <a:ea typeface="+mn-ea"/>
              </a:rPr>
              <a:t>　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sp>
        <p:nvSpPr>
          <p:cNvPr id="8" name="タイトル 1">
            <a:extLst>
              <a:ext uri="{FF2B5EF4-FFF2-40B4-BE49-F238E27FC236}">
                <a16:creationId xmlns:a16="http://schemas.microsoft.com/office/drawing/2014/main" id="{017B31C4-798E-65B4-9637-1AE0CE3532FC}"/>
              </a:ext>
            </a:extLst>
          </p:cNvPr>
          <p:cNvSpPr txBox="1">
            <a:spLocks/>
          </p:cNvSpPr>
          <p:nvPr/>
        </p:nvSpPr>
        <p:spPr>
          <a:xfrm>
            <a:off x="142850" y="185161"/>
            <a:ext cx="5472609"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振舞いモデル </a:t>
            </a:r>
            <a:r>
              <a:rPr lang="en-US" altLang="ja-JP" sz="6000" dirty="0"/>
              <a:t>1</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3" y="3545144"/>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7955716" y="5705946"/>
            <a:ext cx="6552728" cy="4364756"/>
          </a:xfrm>
          <a:prstGeom prst="rect">
            <a:avLst/>
          </a:prstGeom>
        </p:spPr>
      </p:pic>
    </p:spTree>
    <p:extLst>
      <p:ext uri="{BB962C8B-B14F-4D97-AF65-F5344CB8AC3E}">
        <p14:creationId xmlns:p14="http://schemas.microsoft.com/office/powerpoint/2010/main" val="334754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6911604" y="185162"/>
            <a:ext cx="7992886" cy="10212556"/>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5345906"/>
            <a:ext cx="6456181" cy="5036476"/>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シーケンス図</a:t>
            </a:r>
            <a:endParaRPr lang="en-US" altLang="ja-JP" sz="2400" dirty="0">
              <a:latin typeface="+mn-ea"/>
              <a:ea typeface="+mn-ea"/>
            </a:endParaRPr>
          </a:p>
          <a:p>
            <a:pPr eaLnBrk="1" hangingPunct="1">
              <a:lnSpc>
                <a:spcPct val="80000"/>
              </a:lnSpc>
              <a:spcBef>
                <a:spcPct val="20000"/>
              </a:spcBef>
            </a:pPr>
            <a:endParaRPr lang="en-US" altLang="ja-JP" sz="2400" dirty="0">
              <a:latin typeface="+mn-ea"/>
              <a:ea typeface="+mn-ea"/>
            </a:endParaRPr>
          </a:p>
        </p:txBody>
      </p:sp>
      <p:sp>
        <p:nvSpPr>
          <p:cNvPr id="6" name="タイトル 1">
            <a:extLst>
              <a:ext uri="{FF2B5EF4-FFF2-40B4-BE49-F238E27FC236}">
                <a16:creationId xmlns:a16="http://schemas.microsoft.com/office/drawing/2014/main" id="{017B31C4-798E-65B4-9637-1AE0CE3532FC}"/>
              </a:ext>
            </a:extLst>
          </p:cNvPr>
          <p:cNvSpPr txBox="1">
            <a:spLocks/>
          </p:cNvSpPr>
          <p:nvPr/>
        </p:nvSpPr>
        <p:spPr>
          <a:xfrm>
            <a:off x="142850" y="185161"/>
            <a:ext cx="5472609"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振舞いモデル </a:t>
            </a:r>
            <a:endParaRPr lang="en-US" altLang="ja-JP" sz="6000" dirty="0"/>
          </a:p>
        </p:txBody>
      </p:sp>
      <p:pic>
        <p:nvPicPr>
          <p:cNvPr id="3" name="図 2">
            <a:extLst>
              <a:ext uri="{FF2B5EF4-FFF2-40B4-BE49-F238E27FC236}">
                <a16:creationId xmlns:a16="http://schemas.microsoft.com/office/drawing/2014/main" id="{C2DF1F36-39A1-2C60-345C-209FE45151EF}"/>
              </a:ext>
            </a:extLst>
          </p:cNvPr>
          <p:cNvPicPr>
            <a:picLocks noChangeAspect="1"/>
          </p:cNvPicPr>
          <p:nvPr/>
        </p:nvPicPr>
        <p:blipFill>
          <a:blip r:embed="rId2"/>
          <a:stretch>
            <a:fillRect/>
          </a:stretch>
        </p:blipFill>
        <p:spPr>
          <a:xfrm>
            <a:off x="7319112" y="294096"/>
            <a:ext cx="7344815" cy="9910470"/>
          </a:xfrm>
          <a:prstGeom prst="rect">
            <a:avLst/>
          </a:prstGeom>
        </p:spPr>
      </p:pic>
      <p:sp>
        <p:nvSpPr>
          <p:cNvPr id="5" name="Rectangle 3">
            <a:extLst>
              <a:ext uri="{FF2B5EF4-FFF2-40B4-BE49-F238E27FC236}">
                <a16:creationId xmlns:a16="http://schemas.microsoft.com/office/drawing/2014/main" id="{AF7504CF-4C47-EB1C-E411-64E27F71D266}"/>
              </a:ext>
            </a:extLst>
          </p:cNvPr>
          <p:cNvSpPr>
            <a:spLocks noChangeArrowheads="1"/>
          </p:cNvSpPr>
          <p:nvPr/>
        </p:nvSpPr>
        <p:spPr bwMode="auto">
          <a:xfrm>
            <a:off x="142850" y="1745506"/>
            <a:ext cx="6456181" cy="2952328"/>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シーケンス図</a:t>
            </a:r>
            <a:endParaRPr lang="en-US" altLang="ja-JP" sz="2400" dirty="0">
              <a:latin typeface="+mn-ea"/>
              <a:ea typeface="+mn-ea"/>
            </a:endParaRPr>
          </a:p>
          <a:p>
            <a:pPr eaLnBrk="1" hangingPunct="1">
              <a:lnSpc>
                <a:spcPct val="80000"/>
              </a:lnSpc>
              <a:spcBef>
                <a:spcPct val="20000"/>
              </a:spcBef>
            </a:pPr>
            <a:endParaRPr lang="en-US" altLang="ja-JP" sz="2400" dirty="0">
              <a:latin typeface="+mn-ea"/>
              <a:ea typeface="+mn-ea"/>
            </a:endParaRPr>
          </a:p>
        </p:txBody>
      </p:sp>
    </p:spTree>
    <p:extLst>
      <p:ext uri="{BB962C8B-B14F-4D97-AF65-F5344CB8AC3E}">
        <p14:creationId xmlns:p14="http://schemas.microsoft.com/office/powerpoint/2010/main" val="239926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826775FE-5377-D6D0-B59E-1A85CE2A90A4}"/>
              </a:ext>
            </a:extLst>
          </p:cNvPr>
          <p:cNvSpPr txBox="1"/>
          <p:nvPr/>
        </p:nvSpPr>
        <p:spPr>
          <a:xfrm>
            <a:off x="502891" y="449362"/>
            <a:ext cx="7632848" cy="375937"/>
          </a:xfrm>
          <a:prstGeom prst="rect">
            <a:avLst/>
          </a:prstGeom>
          <a:noFill/>
        </p:spPr>
        <p:txBody>
          <a:bodyPr wrap="square" rtlCol="0">
            <a:spAutoFit/>
          </a:bodyPr>
          <a:lstStyle/>
          <a:p>
            <a:r>
              <a:rPr kumimoji="1" lang="ja-JP" altLang="en-US" dirty="0"/>
              <a:t>工夫点について記載する</a:t>
            </a:r>
          </a:p>
        </p:txBody>
      </p:sp>
    </p:spTree>
    <p:extLst>
      <p:ext uri="{BB962C8B-B14F-4D97-AF65-F5344CB8AC3E}">
        <p14:creationId xmlns:p14="http://schemas.microsoft.com/office/powerpoint/2010/main" val="3473818429"/>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2953</TotalTime>
  <Words>1050</Words>
  <Application>Microsoft Office PowerPoint</Application>
  <PresentationFormat>ユーザー設定</PresentationFormat>
  <Paragraphs>84</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6</vt:i4>
      </vt:variant>
    </vt:vector>
  </HeadingPairs>
  <TitlesOfParts>
    <vt:vector size="18" baseType="lpstr">
      <vt:lpstr>HG丸ｺﾞｼｯｸM-PRO</vt:lpstr>
      <vt:lpstr>ＭＳ Ｐゴシック</vt:lpstr>
      <vt:lpstr>メイリオ</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航 倉谷</cp:lastModifiedBy>
  <cp:revision>244</cp:revision>
  <cp:lastPrinted>2018-04-01T05:10:42Z</cp:lastPrinted>
  <dcterms:created xsi:type="dcterms:W3CDTF">2002-02-28T07:41:56Z</dcterms:created>
  <dcterms:modified xsi:type="dcterms:W3CDTF">2024-08-14T10:07:02Z</dcterms:modified>
</cp:coreProperties>
</file>