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2"/>
  </p:notesMasterIdLst>
  <p:handoutMasterIdLst>
    <p:handoutMasterId r:id="rId13"/>
  </p:handoutMasterIdLst>
  <p:sldIdLst>
    <p:sldId id="273" r:id="rId4"/>
    <p:sldId id="259" r:id="rId5"/>
    <p:sldId id="260" r:id="rId6"/>
    <p:sldId id="261" r:id="rId7"/>
    <p:sldId id="274" r:id="rId8"/>
    <p:sldId id="275" r:id="rId9"/>
    <p:sldId id="276" r:id="rId10"/>
    <p:sldId id="262" r:id="rId11"/>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76"/>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varScale="1">
        <p:scale>
          <a:sx n="43" d="100"/>
          <a:sy n="43" d="100"/>
        </p:scale>
        <p:origin x="964" y="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8/22/2023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extLst>
              <p:ext uri="{D42A27DB-BD31-4B8C-83A1-F6EECF244321}">
                <p14:modId xmlns:p14="http://schemas.microsoft.com/office/powerpoint/2010/main" val="2240158587"/>
              </p:ext>
            </p:extLst>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pic>
        <p:nvPicPr>
          <p:cNvPr id="3" name="図 2" descr="ダイアグラム&#10;&#10;自動的に生成された説明">
            <a:extLst>
              <a:ext uri="{FF2B5EF4-FFF2-40B4-BE49-F238E27FC236}">
                <a16:creationId xmlns:a16="http://schemas.microsoft.com/office/drawing/2014/main" id="{7DD8B10F-74BF-7920-BB20-EA7031E74884}"/>
              </a:ext>
            </a:extLst>
          </p:cNvPr>
          <p:cNvPicPr>
            <a:picLocks noChangeAspect="1"/>
          </p:cNvPicPr>
          <p:nvPr/>
        </p:nvPicPr>
        <p:blipFill rotWithShape="1">
          <a:blip r:embed="rId2">
            <a:extLst>
              <a:ext uri="{28A0092B-C50C-407E-A947-70E740481C1C}">
                <a14:useLocalDpi xmlns:a14="http://schemas.microsoft.com/office/drawing/2010/main" val="0"/>
              </a:ext>
            </a:extLst>
          </a:blip>
          <a:srcRect l="-101" r="901"/>
          <a:stretch/>
        </p:blipFill>
        <p:spPr>
          <a:xfrm>
            <a:off x="4491555" y="2105546"/>
            <a:ext cx="10463462" cy="8401106"/>
          </a:xfrm>
          <a:prstGeom prst="rect">
            <a:avLst/>
          </a:prstGeom>
        </p:spPr>
      </p:pic>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12" name="図 11" descr="ダイアグラム&#10;&#10;自動的に生成された説明">
            <a:extLst>
              <a:ext uri="{FF2B5EF4-FFF2-40B4-BE49-F238E27FC236}">
                <a16:creationId xmlns:a16="http://schemas.microsoft.com/office/drawing/2014/main" id="{1A35D42F-B5F8-F647-F3AD-DD355CAC52EE}"/>
              </a:ext>
            </a:extLst>
          </p:cNvPr>
          <p:cNvPicPr>
            <a:picLocks noChangeAspect="1"/>
          </p:cNvPicPr>
          <p:nvPr/>
        </p:nvPicPr>
        <p:blipFill rotWithShape="1">
          <a:blip r:embed="rId3">
            <a:extLst>
              <a:ext uri="{28A0092B-C50C-407E-A947-70E740481C1C}">
                <a14:useLocalDpi xmlns:a14="http://schemas.microsoft.com/office/drawing/2010/main" val="0"/>
              </a:ext>
            </a:extLst>
          </a:blip>
          <a:srcRect l="2013" r="1832" b="1885"/>
          <a:stretch/>
        </p:blipFill>
        <p:spPr>
          <a:xfrm>
            <a:off x="209439" y="6022508"/>
            <a:ext cx="4043283" cy="4372208"/>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790923" y="743413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875D33A3-2B1A-8CFA-E3DE-45A28A7C4082}"/>
              </a:ext>
            </a:extLst>
          </p:cNvPr>
          <p:cNvCxnSpPr>
            <a:cxnSpLocks/>
          </p:cNvCxnSpPr>
          <p:nvPr/>
        </p:nvCxnSpPr>
        <p:spPr>
          <a:xfrm>
            <a:off x="790923"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088FAB77-849A-1668-7FC7-3239C5928703}"/>
              </a:ext>
            </a:extLst>
          </p:cNvPr>
          <p:cNvCxnSpPr>
            <a:cxnSpLocks/>
          </p:cNvCxnSpPr>
          <p:nvPr/>
        </p:nvCxnSpPr>
        <p:spPr>
          <a:xfrm>
            <a:off x="2138826" y="7367968"/>
            <a:ext cx="236273" cy="498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CFDB890-9C9A-01BC-29D9-47BEDD05BC40}"/>
              </a:ext>
            </a:extLst>
          </p:cNvPr>
          <p:cNvCxnSpPr>
            <a:cxnSpLocks/>
          </p:cNvCxnSpPr>
          <p:nvPr/>
        </p:nvCxnSpPr>
        <p:spPr>
          <a:xfrm flipH="1">
            <a:off x="2138826" y="8789488"/>
            <a:ext cx="278142" cy="588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656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1903</TotalTime>
  <Words>672</Words>
  <Application>Microsoft Office PowerPoint</Application>
  <PresentationFormat>ユーザー設定</PresentationFormat>
  <Paragraphs>76</Paragraphs>
  <Slides>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8</vt:i4>
      </vt:variant>
    </vt:vector>
  </HeadingPairs>
  <TitlesOfParts>
    <vt:vector size="19"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199</cp:revision>
  <cp:lastPrinted>2018-04-01T05:10:42Z</cp:lastPrinted>
  <dcterms:created xsi:type="dcterms:W3CDTF">2002-02-28T07:41:56Z</dcterms:created>
  <dcterms:modified xsi:type="dcterms:W3CDTF">2023-08-22T12:29:43Z</dcterms:modified>
</cp:coreProperties>
</file>