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3" autoAdjust="0"/>
    <p:restoredTop sz="94660"/>
  </p:normalViewPr>
  <p:slideViewPr>
    <p:cSldViewPr showGuides="1">
      <p:cViewPr varScale="1">
        <p:scale>
          <a:sx n="44" d="100"/>
          <a:sy n="44" d="100"/>
        </p:scale>
        <p:origin x="900" y="52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 smtClean="0">
                <a:latin typeface="ＭＳ Ｐゴシック" panose="020B0600070205080204" pitchFamily="34" charset="-128"/>
              </a:rPr>
              <a:t>40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 smtClean="0">
                <a:latin typeface="ＭＳ Ｐゴシック" panose="020B0600070205080204" pitchFamily="34" charset="-128"/>
              </a:rPr>
              <a:t>株式会社スリーエス</a:t>
            </a:r>
            <a:endParaRPr lang="en-US" altLang="ja-JP" sz="2673" dirty="0" smtClean="0">
              <a:latin typeface="ＭＳ Ｐゴシック" panose="020B0600070205080204" pitchFamily="34" charset="-128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 smtClean="0">
                <a:latin typeface="ＭＳ Ｐゴシック" panose="020B0600070205080204" pitchFamily="34" charset="-128"/>
              </a:rPr>
              <a:t>北海道</a:t>
            </a:r>
            <a:endParaRPr lang="en-US" altLang="ja-JP" sz="2673" dirty="0">
              <a:latin typeface="ＭＳ Ｐゴシック" panose="020B0600070205080204" pitchFamily="34" charset="-128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 smtClean="0">
                <a:latin typeface="ＭＳ Ｐゴシック" panose="020B0600070205080204" pitchFamily="34" charset="-128"/>
              </a:rPr>
              <a:t>北海道札幌市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 smtClean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RWKYI</a:t>
            </a:r>
            <a:endParaRPr lang="en-US" altLang="ja-JP" sz="4009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3D6709-775D-814B-8D7B-66C88BB8FC31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endParaRPr lang="en-US" altLang="ja-JP" sz="2004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en-US" altLang="ja-JP" sz="2004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4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チーム紹介</a:t>
            </a:r>
            <a:r>
              <a:rPr lang="en-US" altLang="ja-JP" sz="2004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</a:p>
          <a:p>
            <a:pPr marL="0" indent="0"/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en-US" altLang="ja-JP" sz="2004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r>
              <a:rPr lang="en-US" altLang="ja-JP" sz="2004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4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目標・意気込み</a:t>
            </a:r>
            <a:r>
              <a:rPr lang="en-US" altLang="ja-JP" sz="2004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ここに機能のモデルを書く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256</Words>
  <Application>Microsoft Office PowerPoint</Application>
  <PresentationFormat>ユーザー設定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7" baseType="lpstr">
      <vt:lpstr>HG丸ｺﾞｼｯｸM-PRO</vt:lpstr>
      <vt:lpstr>ＭＳ Ｐゴシック</vt:lpstr>
      <vt:lpstr>ＭＳ Ｐ明朝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機能モデル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w_kuraya</cp:lastModifiedBy>
  <cp:revision>190</cp:revision>
  <cp:lastPrinted>2018-04-01T05:10:42Z</cp:lastPrinted>
  <dcterms:created xsi:type="dcterms:W3CDTF">2002-02-28T07:41:56Z</dcterms:created>
  <dcterms:modified xsi:type="dcterms:W3CDTF">2023-08-09T06:59:06Z</dcterms:modified>
</cp:coreProperties>
</file>