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2"/>
  </p:notesMasterIdLst>
  <p:handoutMasterIdLst>
    <p:handoutMasterId r:id="rId13"/>
  </p:handoutMasterIdLst>
  <p:sldIdLst>
    <p:sldId id="273" r:id="rId4"/>
    <p:sldId id="259" r:id="rId5"/>
    <p:sldId id="260" r:id="rId6"/>
    <p:sldId id="261" r:id="rId7"/>
    <p:sldId id="274" r:id="rId8"/>
    <p:sldId id="275" r:id="rId9"/>
    <p:sldId id="276" r:id="rId10"/>
    <p:sldId id="262" r:id="rId11"/>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76"/>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varScale="1">
        <p:scale>
          <a:sx n="43" d="100"/>
          <a:sy n="43" d="100"/>
        </p:scale>
        <p:origin x="964" y="6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8/21/2023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DD3D2E72-3DA4-A1EB-7F99-631693273BD5}"/>
              </a:ext>
            </a:extLst>
          </p:cNvPr>
          <p:cNvPicPr>
            <a:picLocks noChangeAspect="1"/>
          </p:cNvPicPr>
          <p:nvPr/>
        </p:nvPicPr>
        <p:blipFill rotWithShape="1">
          <a:blip r:embed="rId2">
            <a:extLst>
              <a:ext uri="{28A0092B-C50C-407E-A947-70E740481C1C}">
                <a14:useLocalDpi xmlns:a14="http://schemas.microsoft.com/office/drawing/2010/main" val="0"/>
              </a:ext>
            </a:extLst>
          </a:blip>
          <a:srcRect b="24888"/>
          <a:stretch/>
        </p:blipFill>
        <p:spPr>
          <a:xfrm>
            <a:off x="169004" y="1385466"/>
            <a:ext cx="12270855" cy="8905162"/>
          </a:xfrm>
          <a:prstGeom prst="rect">
            <a:avLst/>
          </a:prstGeom>
        </p:spPr>
      </p:pic>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spTree>
    <p:extLst>
      <p:ext uri="{BB962C8B-B14F-4D97-AF65-F5344CB8AC3E}">
        <p14:creationId xmlns:p14="http://schemas.microsoft.com/office/powerpoint/2010/main" val="251656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616</Words>
  <Application>Microsoft Office PowerPoint</Application>
  <PresentationFormat>ユーザー設定</PresentationFormat>
  <Paragraphs>56</Paragraphs>
  <Slides>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8</vt:i4>
      </vt:variant>
    </vt:vector>
  </HeadingPairs>
  <TitlesOfParts>
    <vt:vector size="19"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195</cp:revision>
  <cp:lastPrinted>2018-04-01T05:10:42Z</cp:lastPrinted>
  <dcterms:created xsi:type="dcterms:W3CDTF">2002-02-28T07:41:56Z</dcterms:created>
  <dcterms:modified xsi:type="dcterms:W3CDTF">2023-08-21T09:46:54Z</dcterms:modified>
</cp:coreProperties>
</file>