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1"/>
  </p:notesMasterIdLst>
  <p:handoutMasterIdLst>
    <p:handoutMasterId r:id="rId12"/>
  </p:handoutMasterIdLst>
  <p:sldIdLst>
    <p:sldId id="273" r:id="rId4"/>
    <p:sldId id="259" r:id="rId5"/>
    <p:sldId id="260" r:id="rId6"/>
    <p:sldId id="261" r:id="rId7"/>
    <p:sldId id="274" r:id="rId8"/>
    <p:sldId id="275" r:id="rId9"/>
    <p:sldId id="262" r:id="rId10"/>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p:scale>
          <a:sx n="66" d="100"/>
          <a:sy n="66" d="100"/>
        </p:scale>
        <p:origin x="1383" y="351"/>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8/16/2023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4193778"/>
            <a:ext cx="7344815" cy="620393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69888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HG丸ｺﾞｼｯｸM-PRO" panose="020F0600000000000000" pitchFamily="50" charset="-128"/>
                <a:ea typeface="HG丸ｺﾞｼｯｸM-PRO" panose="020F0600000000000000" pitchFamily="50" charset="-128"/>
              </a:rPr>
              <a:t>5x3x2=30</a:t>
            </a:r>
            <a:r>
              <a:rPr lang="ja-JP" altLang="en-US" sz="1800" dirty="0">
                <a:latin typeface="HG丸ｺﾞｼｯｸM-PRO" panose="020F0600000000000000" pitchFamily="50" charset="-128"/>
                <a:ea typeface="HG丸ｺﾞｼｯｸM-PRO" panose="020F0600000000000000" pitchFamily="50" charset="-128"/>
              </a:rPr>
              <a:t>通りの命令の組み合わせをあらかじめ作成することができる。この命令の組み合わせは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マイコン本体に備えてある上下左右ボタンを用いて、走行前に読み込ませる。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以下に命令の組み合わせの例を示す。</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この方式の利点として、無駄なパターンを経由しないことやブロックを読み込まないことでマトリクスの攻略の高速化が行える。そのため、マトリクス間のノードのライントレースやブロックの押し出し、保持を高精度で行えるよう低速で実行することができ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829225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7"/>
            <a:ext cx="5256584" cy="3926109"/>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ext uri="{D42A27DB-BD31-4B8C-83A1-F6EECF244321}">
                <p14:modId xmlns:p14="http://schemas.microsoft.com/office/powerpoint/2010/main" val="2346125858"/>
              </p:ext>
            </p:extLst>
          </p:nvPr>
        </p:nvGraphicFramePr>
        <p:xfrm>
          <a:off x="502892" y="4523854"/>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8"/>
            <a:ext cx="7104254" cy="483389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まず、前進命令が読みだされた場合について説明する。この命令では色を検出するまでループする。反射光センサユニットを用いて、反射量データを取得する。反射量データによって条件分岐を行い、反射量データが閾値以下の場合、白部分上であると判断し、線探索操作を行う。閾値以上の場合、黒線上と判断し前進処理を行う。次に色彩センサ色呼び出しデータを取得し、色を検出した場合ループを終了す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次に右・左旋回命令が呼び出された場合を説明する。左右モータそれぞれに車体車軸間を直径とする円の４分の１を旋回するための回転量回転する命令が送信される。旋回角センサによって指定の旋回角回った後終了す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青ブロック押し出し命令について説明する。この命令では、左右モーターを指定量指定して前進したあと、同じ量後退して同じ場所に戻る。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7665</TotalTime>
  <Words>986</Words>
  <Application>Microsoft Office PowerPoint</Application>
  <PresentationFormat>ユーザー設定</PresentationFormat>
  <Paragraphs>75</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7</vt:i4>
      </vt:variant>
    </vt:vector>
  </HeadingPairs>
  <TitlesOfParts>
    <vt:vector size="19"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池田 和弘</cp:lastModifiedBy>
  <cp:revision>194</cp:revision>
  <cp:lastPrinted>2018-04-01T05:10:42Z</cp:lastPrinted>
  <dcterms:created xsi:type="dcterms:W3CDTF">2002-02-28T07:41:56Z</dcterms:created>
  <dcterms:modified xsi:type="dcterms:W3CDTF">2023-08-20T13:56:01Z</dcterms:modified>
</cp:coreProperties>
</file>