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1"/>
  </p:notesMasterIdLst>
  <p:handoutMasterIdLst>
    <p:handoutMasterId r:id="rId12"/>
  </p:handoutMasterIdLst>
  <p:sldIdLst>
    <p:sldId id="273" r:id="rId4"/>
    <p:sldId id="259" r:id="rId5"/>
    <p:sldId id="260" r:id="rId6"/>
    <p:sldId id="261" r:id="rId7"/>
    <p:sldId id="274" r:id="rId8"/>
    <p:sldId id="275" r:id="rId9"/>
    <p:sldId id="262" r:id="rId10"/>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varScale="1">
        <p:scale>
          <a:sx n="43" d="100"/>
          <a:sy n="43" d="100"/>
        </p:scale>
        <p:origin x="964" y="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8/16/2023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614</Words>
  <Application>Microsoft Office PowerPoint</Application>
  <PresentationFormat>ユーザー設定</PresentationFormat>
  <Paragraphs>55</Paragraphs>
  <Slides>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7</vt:i4>
      </vt:variant>
    </vt:vector>
  </HeadingPairs>
  <TitlesOfParts>
    <vt:vector size="18"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池田 和弘</cp:lastModifiedBy>
  <cp:revision>193</cp:revision>
  <cp:lastPrinted>2018-04-01T05:10:42Z</cp:lastPrinted>
  <dcterms:created xsi:type="dcterms:W3CDTF">2002-02-28T07:41:56Z</dcterms:created>
  <dcterms:modified xsi:type="dcterms:W3CDTF">2023-08-16T10:55:24Z</dcterms:modified>
</cp:coreProperties>
</file>