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7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0" autoAdjust="0"/>
    <p:restoredTop sz="94660"/>
  </p:normalViewPr>
  <p:slideViewPr>
    <p:cSldViewPr snapToGrid="0">
      <p:cViewPr>
        <p:scale>
          <a:sx n="200" d="100"/>
          <a:sy n="200" d="100"/>
        </p:scale>
        <p:origin x="9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6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9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53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7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7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8B87-3059-4A1A-AA6F-7F5A93843AD4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25C1E-6C01-3A95-BEA2-17574402A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5BC7CE-84B1-2280-E712-F1539DA30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75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パターン１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4369036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675309" y="2955432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パターン２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358976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4372309" y="358976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664040" y="2311564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パターン３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5016177" y="2311564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675309" y="2955432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4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パターン４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5016005" y="167145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5657494" y="2961768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4372695" y="359554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3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パターン５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5660045" y="360057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016005" y="295415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9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PowerPoint&#10;&#10;自動的に生成された説明">
            <a:extLst>
              <a:ext uri="{FF2B5EF4-FFF2-40B4-BE49-F238E27FC236}">
                <a16:creationId xmlns:a16="http://schemas.microsoft.com/office/drawing/2014/main" id="{A9EAF956-3091-48A7-CFAF-C8D1E8AB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t="8088" r="70833" b="52149"/>
          <a:stretch/>
        </p:blipFill>
        <p:spPr>
          <a:xfrm>
            <a:off x="2131796" y="697974"/>
            <a:ext cx="5875551" cy="40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0A6D10-9A78-D827-0C40-A4F66AD4EE68}"/>
              </a:ext>
            </a:extLst>
          </p:cNvPr>
          <p:cNvSpPr/>
          <p:nvPr/>
        </p:nvSpPr>
        <p:spPr>
          <a:xfrm>
            <a:off x="3101204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B90595-A0ED-1A88-755A-B10849DA4272}"/>
              </a:ext>
            </a:extLst>
          </p:cNvPr>
          <p:cNvSpPr/>
          <p:nvPr/>
        </p:nvSpPr>
        <p:spPr>
          <a:xfrm>
            <a:off x="3026770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E300E7-BAA5-0282-4222-A9B361768332}"/>
              </a:ext>
            </a:extLst>
          </p:cNvPr>
          <p:cNvSpPr/>
          <p:nvPr/>
        </p:nvSpPr>
        <p:spPr>
          <a:xfrm>
            <a:off x="3745072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E94D10-164E-B563-E822-4393F02C6C0A}"/>
              </a:ext>
            </a:extLst>
          </p:cNvPr>
          <p:cNvSpPr/>
          <p:nvPr/>
        </p:nvSpPr>
        <p:spPr>
          <a:xfrm>
            <a:off x="4388940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836323-FFE3-4FEF-F420-F668CD7A6A89}"/>
              </a:ext>
            </a:extLst>
          </p:cNvPr>
          <p:cNvSpPr/>
          <p:nvPr/>
        </p:nvSpPr>
        <p:spPr>
          <a:xfrm>
            <a:off x="3101204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1A2416-E0BE-CF12-F33B-B3EFBDE08AF6}"/>
              </a:ext>
            </a:extLst>
          </p:cNvPr>
          <p:cNvSpPr/>
          <p:nvPr/>
        </p:nvSpPr>
        <p:spPr>
          <a:xfrm>
            <a:off x="3745072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CCA257-3B1D-7C63-0131-F9C3AE4B8314}"/>
              </a:ext>
            </a:extLst>
          </p:cNvPr>
          <p:cNvSpPr/>
          <p:nvPr/>
        </p:nvSpPr>
        <p:spPr>
          <a:xfrm>
            <a:off x="4388940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4B4105-3425-2920-A492-1ABBB9496E1F}"/>
              </a:ext>
            </a:extLst>
          </p:cNvPr>
          <p:cNvSpPr/>
          <p:nvPr/>
        </p:nvSpPr>
        <p:spPr>
          <a:xfrm>
            <a:off x="3101204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B0AD65-BFBD-861E-68F3-F38F951B8B4D}"/>
              </a:ext>
            </a:extLst>
          </p:cNvPr>
          <p:cNvSpPr/>
          <p:nvPr/>
        </p:nvSpPr>
        <p:spPr>
          <a:xfrm>
            <a:off x="3745072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9840F5-C686-74EF-581C-63506A51B539}"/>
              </a:ext>
            </a:extLst>
          </p:cNvPr>
          <p:cNvSpPr/>
          <p:nvPr/>
        </p:nvSpPr>
        <p:spPr>
          <a:xfrm>
            <a:off x="4388940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D7AD1BC-3970-1C31-90E8-EB91E4AF7B1F}"/>
              </a:ext>
            </a:extLst>
          </p:cNvPr>
          <p:cNvSpPr/>
          <p:nvPr/>
        </p:nvSpPr>
        <p:spPr>
          <a:xfrm>
            <a:off x="3670638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A4A3E60-1C09-7B30-386B-A4BE76D6A660}"/>
              </a:ext>
            </a:extLst>
          </p:cNvPr>
          <p:cNvSpPr/>
          <p:nvPr/>
        </p:nvSpPr>
        <p:spPr>
          <a:xfrm>
            <a:off x="4314506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020CCE-881B-FEB4-D4CF-1909A1594F52}"/>
              </a:ext>
            </a:extLst>
          </p:cNvPr>
          <p:cNvSpPr/>
          <p:nvPr/>
        </p:nvSpPr>
        <p:spPr>
          <a:xfrm>
            <a:off x="4958374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10B6F52-516C-DBE6-A473-A1A602A0BC9A}"/>
              </a:ext>
            </a:extLst>
          </p:cNvPr>
          <p:cNvSpPr/>
          <p:nvPr/>
        </p:nvSpPr>
        <p:spPr>
          <a:xfrm>
            <a:off x="3026770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197001F-30F8-0EEE-8DC5-E79F006ECA99}"/>
              </a:ext>
            </a:extLst>
          </p:cNvPr>
          <p:cNvSpPr/>
          <p:nvPr/>
        </p:nvSpPr>
        <p:spPr>
          <a:xfrm>
            <a:off x="3670638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470DA5F-2CA8-188B-E0A9-E10E5131AFF3}"/>
              </a:ext>
            </a:extLst>
          </p:cNvPr>
          <p:cNvSpPr/>
          <p:nvPr/>
        </p:nvSpPr>
        <p:spPr>
          <a:xfrm>
            <a:off x="4314506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87DEFB3-C551-E4B3-B494-D68B753F4FBA}"/>
              </a:ext>
            </a:extLst>
          </p:cNvPr>
          <p:cNvSpPr/>
          <p:nvPr/>
        </p:nvSpPr>
        <p:spPr>
          <a:xfrm>
            <a:off x="4958374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5989342-5E45-74A8-BFB5-CAA6CE0E9BDA}"/>
              </a:ext>
            </a:extLst>
          </p:cNvPr>
          <p:cNvSpPr/>
          <p:nvPr/>
        </p:nvSpPr>
        <p:spPr>
          <a:xfrm>
            <a:off x="3026770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2F6DB58-2E94-2362-2FB8-527D30280DD1}"/>
              </a:ext>
            </a:extLst>
          </p:cNvPr>
          <p:cNvSpPr/>
          <p:nvPr/>
        </p:nvSpPr>
        <p:spPr>
          <a:xfrm>
            <a:off x="3670638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5A67A7B-E48B-2B1C-8143-057FA5897E86}"/>
              </a:ext>
            </a:extLst>
          </p:cNvPr>
          <p:cNvSpPr/>
          <p:nvPr/>
        </p:nvSpPr>
        <p:spPr>
          <a:xfrm>
            <a:off x="4314506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F7A835C2-46BA-A190-C863-BFC9F8BBB076}"/>
              </a:ext>
            </a:extLst>
          </p:cNvPr>
          <p:cNvSpPr/>
          <p:nvPr/>
        </p:nvSpPr>
        <p:spPr>
          <a:xfrm>
            <a:off x="4958374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39F829B-17EA-B18E-D695-87CBAB23EA75}"/>
              </a:ext>
            </a:extLst>
          </p:cNvPr>
          <p:cNvSpPr/>
          <p:nvPr/>
        </p:nvSpPr>
        <p:spPr>
          <a:xfrm>
            <a:off x="3026770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00C36EE-975C-7C7A-EA56-DBDA98AACAA0}"/>
              </a:ext>
            </a:extLst>
          </p:cNvPr>
          <p:cNvSpPr/>
          <p:nvPr/>
        </p:nvSpPr>
        <p:spPr>
          <a:xfrm>
            <a:off x="3670638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6DCD440-4A98-BF4A-0746-AAFC6B3B1B11}"/>
              </a:ext>
            </a:extLst>
          </p:cNvPr>
          <p:cNvSpPr/>
          <p:nvPr/>
        </p:nvSpPr>
        <p:spPr>
          <a:xfrm>
            <a:off x="4314506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79A0CF1-4148-4477-35FE-ACC2192FA1C7}"/>
              </a:ext>
            </a:extLst>
          </p:cNvPr>
          <p:cNvSpPr/>
          <p:nvPr/>
        </p:nvSpPr>
        <p:spPr>
          <a:xfrm>
            <a:off x="4958374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120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0A6D10-9A78-D827-0C40-A4F66AD4EE68}"/>
              </a:ext>
            </a:extLst>
          </p:cNvPr>
          <p:cNvSpPr/>
          <p:nvPr/>
        </p:nvSpPr>
        <p:spPr>
          <a:xfrm flipH="1">
            <a:off x="5800406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B90595-A0ED-1A88-755A-B10849DA4272}"/>
              </a:ext>
            </a:extLst>
          </p:cNvPr>
          <p:cNvSpPr/>
          <p:nvPr/>
        </p:nvSpPr>
        <p:spPr>
          <a:xfrm flipH="1">
            <a:off x="6369840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E300E7-BAA5-0282-4222-A9B361768332}"/>
              </a:ext>
            </a:extLst>
          </p:cNvPr>
          <p:cNvSpPr/>
          <p:nvPr/>
        </p:nvSpPr>
        <p:spPr>
          <a:xfrm flipH="1">
            <a:off x="5156538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E94D10-164E-B563-E822-4393F02C6C0A}"/>
              </a:ext>
            </a:extLst>
          </p:cNvPr>
          <p:cNvSpPr/>
          <p:nvPr/>
        </p:nvSpPr>
        <p:spPr>
          <a:xfrm flipH="1">
            <a:off x="4512670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836323-FFE3-4FEF-F420-F668CD7A6A89}"/>
              </a:ext>
            </a:extLst>
          </p:cNvPr>
          <p:cNvSpPr/>
          <p:nvPr/>
        </p:nvSpPr>
        <p:spPr>
          <a:xfrm flipH="1">
            <a:off x="5800406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1A2416-E0BE-CF12-F33B-B3EFBDE08AF6}"/>
              </a:ext>
            </a:extLst>
          </p:cNvPr>
          <p:cNvSpPr/>
          <p:nvPr/>
        </p:nvSpPr>
        <p:spPr>
          <a:xfrm flipH="1">
            <a:off x="5156538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CCA257-3B1D-7C63-0131-F9C3AE4B8314}"/>
              </a:ext>
            </a:extLst>
          </p:cNvPr>
          <p:cNvSpPr/>
          <p:nvPr/>
        </p:nvSpPr>
        <p:spPr>
          <a:xfrm flipH="1">
            <a:off x="4512670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4B4105-3425-2920-A492-1ABBB9496E1F}"/>
              </a:ext>
            </a:extLst>
          </p:cNvPr>
          <p:cNvSpPr/>
          <p:nvPr/>
        </p:nvSpPr>
        <p:spPr>
          <a:xfrm flipH="1">
            <a:off x="5800406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B0AD65-BFBD-861E-68F3-F38F951B8B4D}"/>
              </a:ext>
            </a:extLst>
          </p:cNvPr>
          <p:cNvSpPr/>
          <p:nvPr/>
        </p:nvSpPr>
        <p:spPr>
          <a:xfrm flipH="1">
            <a:off x="5156538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9840F5-C686-74EF-581C-63506A51B539}"/>
              </a:ext>
            </a:extLst>
          </p:cNvPr>
          <p:cNvSpPr/>
          <p:nvPr/>
        </p:nvSpPr>
        <p:spPr>
          <a:xfrm flipH="1">
            <a:off x="4512670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D7AD1BC-3970-1C31-90E8-EB91E4AF7B1F}"/>
              </a:ext>
            </a:extLst>
          </p:cNvPr>
          <p:cNvSpPr/>
          <p:nvPr/>
        </p:nvSpPr>
        <p:spPr>
          <a:xfrm flipH="1">
            <a:off x="5725972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A4A3E60-1C09-7B30-386B-A4BE76D6A660}"/>
              </a:ext>
            </a:extLst>
          </p:cNvPr>
          <p:cNvSpPr/>
          <p:nvPr/>
        </p:nvSpPr>
        <p:spPr>
          <a:xfrm flipH="1">
            <a:off x="5082104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020CCE-881B-FEB4-D4CF-1909A1594F52}"/>
              </a:ext>
            </a:extLst>
          </p:cNvPr>
          <p:cNvSpPr/>
          <p:nvPr/>
        </p:nvSpPr>
        <p:spPr>
          <a:xfrm flipH="1">
            <a:off x="4438236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10B6F52-516C-DBE6-A473-A1A602A0BC9A}"/>
              </a:ext>
            </a:extLst>
          </p:cNvPr>
          <p:cNvSpPr/>
          <p:nvPr/>
        </p:nvSpPr>
        <p:spPr>
          <a:xfrm flipH="1">
            <a:off x="6369840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197001F-30F8-0EEE-8DC5-E79F006ECA99}"/>
              </a:ext>
            </a:extLst>
          </p:cNvPr>
          <p:cNvSpPr/>
          <p:nvPr/>
        </p:nvSpPr>
        <p:spPr>
          <a:xfrm flipH="1">
            <a:off x="5725972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470DA5F-2CA8-188B-E0A9-E10E5131AFF3}"/>
              </a:ext>
            </a:extLst>
          </p:cNvPr>
          <p:cNvSpPr/>
          <p:nvPr/>
        </p:nvSpPr>
        <p:spPr>
          <a:xfrm flipH="1">
            <a:off x="5082104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87DEFB3-C551-E4B3-B494-D68B753F4FBA}"/>
              </a:ext>
            </a:extLst>
          </p:cNvPr>
          <p:cNvSpPr/>
          <p:nvPr/>
        </p:nvSpPr>
        <p:spPr>
          <a:xfrm flipH="1">
            <a:off x="4438236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5989342-5E45-74A8-BFB5-CAA6CE0E9BDA}"/>
              </a:ext>
            </a:extLst>
          </p:cNvPr>
          <p:cNvSpPr/>
          <p:nvPr/>
        </p:nvSpPr>
        <p:spPr>
          <a:xfrm flipH="1">
            <a:off x="6369840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2F6DB58-2E94-2362-2FB8-527D30280DD1}"/>
              </a:ext>
            </a:extLst>
          </p:cNvPr>
          <p:cNvSpPr/>
          <p:nvPr/>
        </p:nvSpPr>
        <p:spPr>
          <a:xfrm flipH="1">
            <a:off x="5725972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5A67A7B-E48B-2B1C-8143-057FA5897E86}"/>
              </a:ext>
            </a:extLst>
          </p:cNvPr>
          <p:cNvSpPr/>
          <p:nvPr/>
        </p:nvSpPr>
        <p:spPr>
          <a:xfrm flipH="1">
            <a:off x="5082104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F7A835C2-46BA-A190-C863-BFC9F8BBB076}"/>
              </a:ext>
            </a:extLst>
          </p:cNvPr>
          <p:cNvSpPr/>
          <p:nvPr/>
        </p:nvSpPr>
        <p:spPr>
          <a:xfrm flipH="1">
            <a:off x="4438236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39F829B-17EA-B18E-D695-87CBAB23EA75}"/>
              </a:ext>
            </a:extLst>
          </p:cNvPr>
          <p:cNvSpPr/>
          <p:nvPr/>
        </p:nvSpPr>
        <p:spPr>
          <a:xfrm flipH="1">
            <a:off x="6369840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00C36EE-975C-7C7A-EA56-DBDA98AACAA0}"/>
              </a:ext>
            </a:extLst>
          </p:cNvPr>
          <p:cNvSpPr/>
          <p:nvPr/>
        </p:nvSpPr>
        <p:spPr>
          <a:xfrm flipH="1">
            <a:off x="5725972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6DCD440-4A98-BF4A-0746-AAFC6B3B1B11}"/>
              </a:ext>
            </a:extLst>
          </p:cNvPr>
          <p:cNvSpPr/>
          <p:nvPr/>
        </p:nvSpPr>
        <p:spPr>
          <a:xfrm flipH="1">
            <a:off x="5082104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79A0CF1-4148-4477-35FE-ACC2192FA1C7}"/>
              </a:ext>
            </a:extLst>
          </p:cNvPr>
          <p:cNvSpPr/>
          <p:nvPr/>
        </p:nvSpPr>
        <p:spPr>
          <a:xfrm flipH="1">
            <a:off x="4438236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564957" y="42364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208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パターン１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892447" y="1676203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166754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604711" y="29587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06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パターン２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883940" y="3590793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359600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592349" y="2320870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パターン３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248579" y="2315559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166754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604711" y="29587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5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パターン４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252574" y="167169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4892447" y="3590793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604711" y="29587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1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パターン５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252574" y="29594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166754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594886" y="359945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8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5738</TotalTime>
  <Words>44</Words>
  <Application>Microsoft Office PowerPoint</Application>
  <PresentationFormat>A4 210 x 297 mm</PresentationFormat>
  <Paragraphs>12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和弘</dc:creator>
  <cp:lastModifiedBy>池田 和弘</cp:lastModifiedBy>
  <cp:revision>3</cp:revision>
  <dcterms:created xsi:type="dcterms:W3CDTF">2023-07-16T14:19:01Z</dcterms:created>
  <dcterms:modified xsi:type="dcterms:W3CDTF">2023-07-20T13:57:53Z</dcterms:modified>
</cp:coreProperties>
</file>