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Размещение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заготовки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персонального</a:t>
            </a:r>
            <a:r>
              <a:rPr/>
              <a:t> </a:t>
            </a:r>
            <a:r>
              <a:rPr/>
              <a:t>сайта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Разместить заготовку сайта на Github pages.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Установим “hugo_extended_0.98.0_Windows-64bit.zip”</a:t>
            </a:r>
          </a:p>
          <a:p>
            <a:pPr lvl="1">
              <a:buAutoNum type="arabicPeriod"/>
            </a:pPr>
            <a:r>
              <a:rPr/>
              <a:t>Создадим репезиторий с любым именем.</a:t>
            </a:r>
          </a:p>
          <a:p>
            <a:pPr lvl="1">
              <a:buAutoNum type="arabicPeriod"/>
            </a:pPr>
            <a:r>
              <a:rPr/>
              <a:t>Создадим репозиторий дял нашего сайта.</a:t>
            </a:r>
          </a:p>
          <a:p>
            <a:pPr lvl="1">
              <a:buAutoNum type="arabicPeriod"/>
            </a:pPr>
            <a:r>
              <a:rPr/>
              <a:t>Клонируем наш репозиторий в нашем случае “qwerty”.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Далее заходим и в него и запускаем hugo.exe.</a:t>
            </a:r>
          </a:p>
          <a:p>
            <a:pPr lvl="1">
              <a:buAutoNum startAt="5" type="arabicPeriod"/>
            </a:pPr>
            <a:r>
              <a:rPr/>
              <a:t>В нашем репозитории создалась папка public, после этого мы копируем все её файлы и вставляем в репозиторий для сайта.</a:t>
            </a:r>
          </a:p>
          <a:p>
            <a:pPr lvl="1">
              <a:buAutoNum startAt="5" type="arabicPeriod"/>
            </a:pPr>
            <a:r>
              <a:rPr/>
              <a:t>Далее опубликуем данный сайт и проверим грузится он или же нет.</a:t>
            </a:r>
          </a:p>
          <a:p>
            <a:pPr lvl="1">
              <a:buAutoNum startAt="5" type="arabicPeriod"/>
            </a:pPr>
            <a:r>
              <a:rPr/>
              <a:t>Давайте попробуем изменить что-нибудь на сайте.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Разместили заготовку сайта на Github pages.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Размещение на Github pages заготовки для персонального сайта</dc:title>
  <dc:creator/>
  <cp:keywords/>
  <dcterms:created xsi:type="dcterms:W3CDTF">2022-04-30T18:48:38Z</dcterms:created>
  <dcterms:modified xsi:type="dcterms:W3CDTF">2022-04-30T18:48:38Z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30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