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Поиск</a:t>
            </a:r>
            <a:r>
              <a:rPr/>
              <a:t> </a:t>
            </a:r>
            <a:r>
              <a:rPr/>
              <a:t>файлов.</a:t>
            </a:r>
            <a:r>
              <a:rPr/>
              <a:t> </a:t>
            </a:r>
            <a:r>
              <a:rPr/>
              <a:t>Перенаправление</a:t>
            </a:r>
            <a:r>
              <a:rPr/>
              <a:t> </a:t>
            </a:r>
            <a:r>
              <a:rPr/>
              <a:t>ввода-вывода.</a:t>
            </a:r>
            <a:r>
              <a:rPr/>
              <a:t> </a:t>
            </a:r>
            <a:r>
              <a:rPr/>
              <a:t>Просмотр</a:t>
            </a:r>
            <a:r>
              <a:rPr/>
              <a:t> </a:t>
            </a:r>
            <a:r>
              <a:rPr/>
              <a:t>запущенных</a:t>
            </a:r>
            <a:r>
              <a:rPr/>
              <a:t> </a:t>
            </a:r>
            <a:r>
              <a:rPr/>
              <a:t>процессов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Создание файла file.txt и запись в него названий файлов содержащихся в каталоге /etc и в домашнем каталоге</a:t>
            </a:r>
          </a:p>
          <a:p>
            <a:pPr lvl="1">
              <a:buAutoNum type="arabicPeriod"/>
            </a:pPr>
            <a:r>
              <a:rPr/>
              <a:t>Вывод имён файлов заканчивающихся на “.conf” в файл conf.txt</a:t>
            </a:r>
          </a:p>
          <a:p>
            <a:pPr lvl="1">
              <a:buAutoNum type="arabicPeriod"/>
            </a:pPr>
            <a:r>
              <a:rPr/>
              <a:t>Выполнение пунктов 4 и 5 лабораторной работы</a:t>
            </a:r>
          </a:p>
          <a:p>
            <a:pPr lvl="1">
              <a:buAutoNum type="arabicPeriod"/>
            </a:pPr>
            <a:r>
              <a:rPr/>
              <a:t>Запуск в фоновом режиме процесса, записывающего в файл ~/logfile все имена начинающиеся на “log”, а так же удаление файла logfile</a:t>
            </a:r>
          </a:p>
          <a:p>
            <a:pPr lvl="1">
              <a:buAutoNum type="arabicPeriod"/>
            </a:pPr>
            <a:r>
              <a:rPr/>
              <a:t>Запуск gedit в фоновом режиме, а так же завершение этого процесса</a:t>
            </a:r>
          </a:p>
          <a:p>
            <a:pPr lvl="1">
              <a:buAutoNum type="arabicPeriod"/>
            </a:pPr>
            <a:r>
              <a:rPr/>
              <a:t>Выполнение пункта 12 Лабораторной работы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Ознакомились с инструментами поиска файлов и фильтрации текстовых данных. Приобрели практические навыки по управлению процессами (и заданиями), по проверке использования диска, и обслуживанию файловых систем.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файлов. Перенаправление ввода-вывода. Просмотр запущенных процессов</dc:title>
  <dc:creator/>
  <cp:keywords/>
  <dcterms:created xsi:type="dcterms:W3CDTF">2022-05-07T19:16:04Z</dcterms:created>
  <dcterms:modified xsi:type="dcterms:W3CDTF">2022-05-07T19:16:04Z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