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Научиться оформлять отчёты с помощью легковесного языка разметки 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 (произносится маркдаун) — облегчённый язык разметки, созданный с целью обозначения форматирования в простом тексте, с максимальным сохранением его читаемости человеком, и пригодный для машинного преобразования в языки для продвинутых публикаций (HTML, Rich Text и других).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Делаем отчёт по лабораторной работе№2 в формате Markdown.</a:t>
            </a:r>
          </a:p>
          <a:p>
            <a:pPr lvl="1">
              <a:buAutoNum type="arabicPeriod"/>
            </a:pPr>
            <a:r>
              <a:rPr/>
              <a:t>Конвертируем наш файл в pdf и docx.</a:t>
            </a:r>
          </a:p>
          <a:p>
            <a:pPr lvl="1">
              <a:buAutoNum type="arabicPeriod"/>
            </a:pPr>
            <a:r>
              <a:rPr/>
              <a:t>Проверяем правильно ли всё сделано по оформлению.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Научились оформлять отчёты с помощью легковесного языка разметки Markdown.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/>
  <cp:keywords/>
  <dcterms:created xsi:type="dcterms:W3CDTF">2022-04-30T10:11:57Z</dcterms:created>
  <dcterms:modified xsi:type="dcterms:W3CDTF">2022-04-30T10:11:57Z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30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