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Добавить информации о себе, написать несколько постов на своём github pages.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Изменим картинку</a:t>
            </a:r>
          </a:p>
          <a:p>
            <a:pPr lvl="1">
              <a:buAutoNum type="arabicPeriod"/>
            </a:pPr>
            <a:r>
              <a:rPr/>
              <a:t>Добавим информации о себе</a:t>
            </a:r>
          </a:p>
          <a:p>
            <a:pPr lvl="1">
              <a:buAutoNum type="arabicPeriod"/>
            </a:pPr>
            <a:r>
              <a:rPr/>
              <a:t>Напишем пост о прошедшей неделе</a:t>
            </a:r>
          </a:p>
          <a:p>
            <a:pPr lvl="1">
              <a:buAutoNum type="arabicPeriod"/>
            </a:pPr>
            <a:r>
              <a:rPr/>
              <a:t>Напишем пост о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сайт была добавлена информация обо мне и были написаны несколько постов.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2</dc:title>
  <dc:creator/>
  <cp:keywords/>
  <dcterms:created xsi:type="dcterms:W3CDTF">2022-05-07T19:39:42Z</dcterms:created>
  <dcterms:modified xsi:type="dcterms:W3CDTF">2022-05-07T19:39:42Z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7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