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D446-BD5E-77C8-C242-7BE5ADC60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84757-DA37-478C-F285-8C9F1CD35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BEAF-2FC4-07E9-5A7B-6C0FCBC0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BF0B-28D6-DB16-CD66-D1786A7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800A-7C7C-FD66-6EB6-E6D115B8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9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D81-35DA-B699-A692-9F2062BC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C307E-D501-485C-6BE0-AD401AE8C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3B39-F867-6F79-25CE-51601F1F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D66F-404F-1C12-2008-1A183A2A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8FB6-8B0A-E641-9F0A-7CCEFA0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255F7-56AF-AD7B-B8BB-7FC18C364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15883-DC8C-6B33-057A-08AEDDC9D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CDB5-6E6E-A3CD-D8B6-61B7A944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5157-57CD-6118-0486-EA0CFE61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BF6A-2515-482C-19EA-6BBD67A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0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61DD-C331-ADB2-ADBC-BC975F1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1D9E-1C9A-672A-90F5-9B9C66AE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0A982-4C40-59B5-63F3-F3D977E9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CC3F-9054-3BE1-C3C7-A1C9E240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A846-51D9-8FA6-7928-6B22120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8D55-6A8B-92CC-45A4-045D3A61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75C43-AC04-5758-D8C0-BF31A1B5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E4B7-6FA9-8F99-34F5-C321EA1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E9CE-B005-C26E-28B0-C0326EFB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A181-3B28-F4BA-A614-9D0CF8C5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6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A76-CBE8-F6E8-5C06-6633B8DE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A2F0-9EF0-6CF3-5A4A-B87A9AFFC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9FB6A-74D5-C0A3-24F8-438645D8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2DEA-5165-070C-9DB7-0A2D6EA9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E0D2-BF8E-430F-4D8C-AB07147A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B45BD-B5E7-2027-C118-5E6427E5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4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340D-656A-49AC-6C08-48A1A46E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513C-2BF8-7355-2963-0E9BE3C0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BBFA-44A9-0439-1309-1F4CA1A4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8ADA7-7064-93A4-5FF9-4A4B9E958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B2999-13D6-D41A-3588-E372A162B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CD8ED-166F-88B8-D0C9-1758F64D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29D84-43BD-27A3-34D0-1AE92C36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FA636-C82F-02F4-42F9-1A8F6FCB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5CB5-97E5-79B7-9362-4BC96C15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739BC-480D-3501-171D-ED711446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2B3B6-CDF3-3A2B-4142-9EF2DFA5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CD519-0FA7-5DEB-04BE-523FD6B8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FC680-7347-B826-BE51-1677CE32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75585-8429-E04C-DF4B-4324F6F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1CBA6-AFD3-1CEE-5B1B-B4112DA9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A255-EECB-95D8-6241-1D5840E4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5C8E-6E27-7E59-1DCC-DABE5B63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0649D-4858-D950-7CAE-A6DF70D5E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5B539-F01D-F89B-7144-7123C6F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EADE-0C8E-16BE-FF53-29690C9F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68FF-52C8-EF56-A805-75185655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2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AD11-1E9E-D742-1E27-6E9A8BC5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8C14C-3E13-2605-435D-9BBE2A57F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B9656-BCAA-B5D0-B241-72EF06BAC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8CA6D-B673-A7AC-A69E-0A068886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0B741-A73C-8448-198D-C8C6CE8C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87004-AAA3-193E-F2AE-82FE9FE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63D78-3964-17DC-B9C8-C5A5F74C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6BBE9-84E4-98AB-8374-045C90CE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4B6B-269E-16F5-3936-94C4001DF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1071-8A32-4235-9238-317B53730D6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31D6-EB62-D7AD-191F-0B7377C6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6480-B7FA-D9D9-C176-4693E1B83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673F-AA83-4648-9F80-1E97707E0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FE193-0C3C-2DB5-3501-330B3340EA5A}"/>
              </a:ext>
            </a:extLst>
          </p:cNvPr>
          <p:cNvSpPr/>
          <p:nvPr/>
        </p:nvSpPr>
        <p:spPr>
          <a:xfrm>
            <a:off x="690880" y="333937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Architecture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A35A9-2A9B-6059-D073-842E0AF492AF}"/>
              </a:ext>
            </a:extLst>
          </p:cNvPr>
          <p:cNvSpPr/>
          <p:nvPr/>
        </p:nvSpPr>
        <p:spPr>
          <a:xfrm>
            <a:off x="3743960" y="363372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NLP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9F9FB-E4FD-8767-BDA2-049056F5AFFE}"/>
              </a:ext>
            </a:extLst>
          </p:cNvPr>
          <p:cNvSpPr/>
          <p:nvPr/>
        </p:nvSpPr>
        <p:spPr>
          <a:xfrm>
            <a:off x="5791200" y="363372"/>
            <a:ext cx="20472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AI Model: </a:t>
            </a:r>
          </a:p>
          <a:p>
            <a:pPr algn="ctr"/>
            <a:r>
              <a:rPr lang="en-IN" sz="1600" dirty="0"/>
              <a:t>code-davinci-edit-001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B091-1BD7-BEB6-ADAC-15E7D4F5AAE7}"/>
              </a:ext>
            </a:extLst>
          </p:cNvPr>
          <p:cNvSpPr/>
          <p:nvPr/>
        </p:nvSpPr>
        <p:spPr>
          <a:xfrm>
            <a:off x="8270240" y="363372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Terraform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15067-FD1D-32B9-1BA8-7DA5F5E60D33}"/>
              </a:ext>
            </a:extLst>
          </p:cNvPr>
          <p:cNvSpPr/>
          <p:nvPr/>
        </p:nvSpPr>
        <p:spPr>
          <a:xfrm>
            <a:off x="10317480" y="363372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Jenkins Pipeline</a:t>
            </a:r>
          </a:p>
        </p:txBody>
      </p:sp>
      <p:pic>
        <p:nvPicPr>
          <p:cNvPr id="1026" name="Picture 2" descr="Google Cloud SQL proxy with Autoscaling | by Nidhi Singh | Google Cloud -  Community | Medium">
            <a:extLst>
              <a:ext uri="{FF2B5EF4-FFF2-40B4-BE49-F238E27FC236}">
                <a16:creationId xmlns:a16="http://schemas.microsoft.com/office/drawing/2014/main" id="{BDA977A7-8701-616A-0524-7C7FF9A8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885"/>
            <a:ext cx="3017520" cy="331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204B1D-994D-A209-6827-2691DE93B466}"/>
              </a:ext>
            </a:extLst>
          </p:cNvPr>
          <p:cNvSpPr/>
          <p:nvPr/>
        </p:nvSpPr>
        <p:spPr>
          <a:xfrm>
            <a:off x="317500" y="3469257"/>
            <a:ext cx="613833" cy="304800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D08E7-F3A8-82B9-97E7-6E8E76F99FC4}"/>
              </a:ext>
            </a:extLst>
          </p:cNvPr>
          <p:cNvSpPr/>
          <p:nvPr/>
        </p:nvSpPr>
        <p:spPr>
          <a:xfrm>
            <a:off x="2042584" y="3469257"/>
            <a:ext cx="613833" cy="304800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42AC79-7E23-E8BC-4FEF-34F7DD501698}"/>
              </a:ext>
            </a:extLst>
          </p:cNvPr>
          <p:cNvSpPr/>
          <p:nvPr/>
        </p:nvSpPr>
        <p:spPr>
          <a:xfrm>
            <a:off x="445771" y="3200401"/>
            <a:ext cx="387350" cy="80433"/>
          </a:xfrm>
          <a:prstGeom prst="rect">
            <a:avLst/>
          </a:prstGeom>
          <a:solidFill>
            <a:srgbClr val="DEEBFC"/>
          </a:solidFill>
          <a:ln>
            <a:solidFill>
              <a:srgbClr val="DEEB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40E385-C9D3-BC68-0123-5934B3E837EC}"/>
              </a:ext>
            </a:extLst>
          </p:cNvPr>
          <p:cNvSpPr/>
          <p:nvPr/>
        </p:nvSpPr>
        <p:spPr>
          <a:xfrm>
            <a:off x="2228850" y="3200401"/>
            <a:ext cx="387350" cy="80433"/>
          </a:xfrm>
          <a:prstGeom prst="rect">
            <a:avLst/>
          </a:prstGeom>
          <a:solidFill>
            <a:srgbClr val="DEEBFC"/>
          </a:solidFill>
          <a:ln>
            <a:solidFill>
              <a:srgbClr val="DEEB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DFF86-F3B6-9DF0-0A29-CDD1C6C6480A}"/>
              </a:ext>
            </a:extLst>
          </p:cNvPr>
          <p:cNvSpPr txBox="1"/>
          <p:nvPr/>
        </p:nvSpPr>
        <p:spPr>
          <a:xfrm>
            <a:off x="277920" y="3469257"/>
            <a:ext cx="81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8A992-A47B-2C8C-CC32-FC3EFAB7CB17}"/>
              </a:ext>
            </a:extLst>
          </p:cNvPr>
          <p:cNvSpPr txBox="1"/>
          <p:nvPr/>
        </p:nvSpPr>
        <p:spPr>
          <a:xfrm>
            <a:off x="2058669" y="3469257"/>
            <a:ext cx="81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21E694-1A58-21FD-A9C4-9A9744817A12}"/>
              </a:ext>
            </a:extLst>
          </p:cNvPr>
          <p:cNvSpPr/>
          <p:nvPr/>
        </p:nvSpPr>
        <p:spPr>
          <a:xfrm>
            <a:off x="701040" y="5933942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Architecture Diagram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3FA954-7833-CE69-5894-323954AFFE9C}"/>
              </a:ext>
            </a:extLst>
          </p:cNvPr>
          <p:cNvSpPr/>
          <p:nvPr/>
        </p:nvSpPr>
        <p:spPr>
          <a:xfrm>
            <a:off x="3743960" y="5913120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NLP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23BD4B-16A3-6C60-3F0E-369D8F642C87}"/>
              </a:ext>
            </a:extLst>
          </p:cNvPr>
          <p:cNvSpPr/>
          <p:nvPr/>
        </p:nvSpPr>
        <p:spPr>
          <a:xfrm>
            <a:off x="5791200" y="5913120"/>
            <a:ext cx="20472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AI Model: </a:t>
            </a:r>
          </a:p>
          <a:p>
            <a:pPr algn="ctr"/>
            <a:r>
              <a:rPr lang="en-IN" sz="1600" dirty="0"/>
              <a:t>code-davinci-edit-001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4DF517-EDD5-3E13-8E55-0FB6E71614CF}"/>
              </a:ext>
            </a:extLst>
          </p:cNvPr>
          <p:cNvSpPr/>
          <p:nvPr/>
        </p:nvSpPr>
        <p:spPr>
          <a:xfrm>
            <a:off x="8270240" y="5913120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Terraform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B55AB-E06B-73BE-F2DE-F479EFD759A9}"/>
              </a:ext>
            </a:extLst>
          </p:cNvPr>
          <p:cNvSpPr/>
          <p:nvPr/>
        </p:nvSpPr>
        <p:spPr>
          <a:xfrm>
            <a:off x="10317480" y="5913120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Jenkins Pipeline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CE54E4-C06B-F2F9-CE88-27DE31676A37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>
            <a:off x="4551680" y="901852"/>
            <a:ext cx="0" cy="50112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C71C4-43CA-FC19-4273-295CF81B10D5}"/>
              </a:ext>
            </a:extLst>
          </p:cNvPr>
          <p:cNvCxnSpPr>
            <a:cxnSpLocks/>
          </p:cNvCxnSpPr>
          <p:nvPr/>
        </p:nvCxnSpPr>
        <p:spPr>
          <a:xfrm>
            <a:off x="6814820" y="923366"/>
            <a:ext cx="0" cy="50112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D293A0-0D0A-344E-8472-DEA60698BBE1}"/>
              </a:ext>
            </a:extLst>
          </p:cNvPr>
          <p:cNvCxnSpPr>
            <a:cxnSpLocks/>
          </p:cNvCxnSpPr>
          <p:nvPr/>
        </p:nvCxnSpPr>
        <p:spPr>
          <a:xfrm>
            <a:off x="9077960" y="923366"/>
            <a:ext cx="0" cy="50112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FB0345-A655-4A32-5EB2-B846DB176757}"/>
              </a:ext>
            </a:extLst>
          </p:cNvPr>
          <p:cNvCxnSpPr>
            <a:cxnSpLocks/>
          </p:cNvCxnSpPr>
          <p:nvPr/>
        </p:nvCxnSpPr>
        <p:spPr>
          <a:xfrm>
            <a:off x="11125200" y="922674"/>
            <a:ext cx="0" cy="50112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8922ED-C711-3B6C-8B4D-4CAA7369B095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1498600" y="872417"/>
            <a:ext cx="10160" cy="9014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4D28D3-4839-676E-CDC3-F6710703E25D}"/>
              </a:ext>
            </a:extLst>
          </p:cNvPr>
          <p:cNvCxnSpPr>
            <a:cxnSpLocks/>
            <a:stCxn id="1026" idx="2"/>
            <a:endCxn id="38" idx="0"/>
          </p:cNvCxnSpPr>
          <p:nvPr/>
        </p:nvCxnSpPr>
        <p:spPr>
          <a:xfrm>
            <a:off x="1508760" y="5084115"/>
            <a:ext cx="0" cy="84982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3685FA-FB65-E784-0C6B-0C1FED8D336E}"/>
              </a:ext>
            </a:extLst>
          </p:cNvPr>
          <p:cNvCxnSpPr>
            <a:cxnSpLocks/>
          </p:cNvCxnSpPr>
          <p:nvPr/>
        </p:nvCxnSpPr>
        <p:spPr>
          <a:xfrm>
            <a:off x="1492251" y="1526351"/>
            <a:ext cx="3059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544EE0-308C-3E55-0CB9-3E3AADE952A9}"/>
              </a:ext>
            </a:extLst>
          </p:cNvPr>
          <p:cNvCxnSpPr>
            <a:cxnSpLocks/>
          </p:cNvCxnSpPr>
          <p:nvPr/>
        </p:nvCxnSpPr>
        <p:spPr>
          <a:xfrm>
            <a:off x="4551680" y="2471231"/>
            <a:ext cx="2263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03B872BD-EA67-0662-2606-C5BAE875B919}"/>
              </a:ext>
            </a:extLst>
          </p:cNvPr>
          <p:cNvCxnSpPr>
            <a:cxnSpLocks/>
          </p:cNvCxnSpPr>
          <p:nvPr/>
        </p:nvCxnSpPr>
        <p:spPr>
          <a:xfrm>
            <a:off x="6814820" y="3699932"/>
            <a:ext cx="2263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E649EB7-C723-B96D-8D6F-F1DF80D70D42}"/>
              </a:ext>
            </a:extLst>
          </p:cNvPr>
          <p:cNvCxnSpPr>
            <a:cxnSpLocks/>
          </p:cNvCxnSpPr>
          <p:nvPr/>
        </p:nvCxnSpPr>
        <p:spPr>
          <a:xfrm>
            <a:off x="9077960" y="4919132"/>
            <a:ext cx="2047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F2DA6FA-800B-0997-2EA4-10BF58B12CD3}"/>
              </a:ext>
            </a:extLst>
          </p:cNvPr>
          <p:cNvSpPr txBox="1"/>
          <p:nvPr/>
        </p:nvSpPr>
        <p:spPr>
          <a:xfrm>
            <a:off x="1795166" y="1239900"/>
            <a:ext cx="244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1. Generate Text Based Prompt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4F83C00-5D7A-CB86-7BA2-D0F1F4CBD8D3}"/>
              </a:ext>
            </a:extLst>
          </p:cNvPr>
          <p:cNvSpPr txBox="1"/>
          <p:nvPr/>
        </p:nvSpPr>
        <p:spPr>
          <a:xfrm>
            <a:off x="4714075" y="2163454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2. Analysed by AI Model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49C88C9-1219-8728-1556-CDA451EB5E21}"/>
              </a:ext>
            </a:extLst>
          </p:cNvPr>
          <p:cNvSpPr txBox="1"/>
          <p:nvPr/>
        </p:nvSpPr>
        <p:spPr>
          <a:xfrm>
            <a:off x="6814820" y="3370641"/>
            <a:ext cx="2216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3. Generate Terraform Code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094B1DE-C344-0F62-A7C1-04F89555323A}"/>
              </a:ext>
            </a:extLst>
          </p:cNvPr>
          <p:cNvSpPr txBox="1"/>
          <p:nvPr/>
        </p:nvSpPr>
        <p:spPr>
          <a:xfrm>
            <a:off x="9125045" y="4589841"/>
            <a:ext cx="1902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4. Validation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105454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0A35A9-2A9B-6059-D073-842E0AF492AF}"/>
              </a:ext>
            </a:extLst>
          </p:cNvPr>
          <p:cNvSpPr/>
          <p:nvPr/>
        </p:nvSpPr>
        <p:spPr>
          <a:xfrm>
            <a:off x="4768460" y="384194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NLP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9F9FB-E4FD-8767-BDA2-049056F5AFFE}"/>
              </a:ext>
            </a:extLst>
          </p:cNvPr>
          <p:cNvSpPr/>
          <p:nvPr/>
        </p:nvSpPr>
        <p:spPr>
          <a:xfrm>
            <a:off x="6519333" y="363372"/>
            <a:ext cx="20472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AI Model: </a:t>
            </a:r>
          </a:p>
          <a:p>
            <a:pPr algn="ctr"/>
            <a:r>
              <a:rPr lang="en-IN" sz="1600" dirty="0"/>
              <a:t>code-davinci-edit-001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B091-1BD7-BEB6-ADAC-15E7D4F5AAE7}"/>
              </a:ext>
            </a:extLst>
          </p:cNvPr>
          <p:cNvSpPr/>
          <p:nvPr/>
        </p:nvSpPr>
        <p:spPr>
          <a:xfrm>
            <a:off x="8702040" y="363372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Terraform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15067-FD1D-32B9-1BA8-7DA5F5E60D33}"/>
              </a:ext>
            </a:extLst>
          </p:cNvPr>
          <p:cNvSpPr/>
          <p:nvPr/>
        </p:nvSpPr>
        <p:spPr>
          <a:xfrm>
            <a:off x="10452947" y="372517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Jenkins Pipeline</a:t>
            </a:r>
          </a:p>
        </p:txBody>
      </p:sp>
      <p:pic>
        <p:nvPicPr>
          <p:cNvPr id="1026" name="Picture 2" descr="Google Cloud SQL proxy with Autoscaling | by Nidhi Singh | Google Cloud -  Community | Medium">
            <a:extLst>
              <a:ext uri="{FF2B5EF4-FFF2-40B4-BE49-F238E27FC236}">
                <a16:creationId xmlns:a16="http://schemas.microsoft.com/office/drawing/2014/main" id="{BDA977A7-8701-616A-0524-7C7FF9A8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224"/>
            <a:ext cx="2893684" cy="467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204B1D-994D-A209-6827-2691DE93B466}"/>
              </a:ext>
            </a:extLst>
          </p:cNvPr>
          <p:cNvSpPr/>
          <p:nvPr/>
        </p:nvSpPr>
        <p:spPr>
          <a:xfrm>
            <a:off x="317500" y="3339470"/>
            <a:ext cx="613833" cy="434587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D08E7-F3A8-82B9-97E7-6E8E76F99FC4}"/>
              </a:ext>
            </a:extLst>
          </p:cNvPr>
          <p:cNvSpPr/>
          <p:nvPr/>
        </p:nvSpPr>
        <p:spPr>
          <a:xfrm>
            <a:off x="2042584" y="3339470"/>
            <a:ext cx="613833" cy="434587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42AC79-7E23-E8BC-4FEF-34F7DD501698}"/>
              </a:ext>
            </a:extLst>
          </p:cNvPr>
          <p:cNvSpPr/>
          <p:nvPr/>
        </p:nvSpPr>
        <p:spPr>
          <a:xfrm>
            <a:off x="394971" y="3015165"/>
            <a:ext cx="387350" cy="80433"/>
          </a:xfrm>
          <a:prstGeom prst="rect">
            <a:avLst/>
          </a:prstGeom>
          <a:solidFill>
            <a:srgbClr val="DEEBFC"/>
          </a:solidFill>
          <a:ln>
            <a:solidFill>
              <a:srgbClr val="DEEB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40E385-C9D3-BC68-0123-5934B3E837EC}"/>
              </a:ext>
            </a:extLst>
          </p:cNvPr>
          <p:cNvSpPr/>
          <p:nvPr/>
        </p:nvSpPr>
        <p:spPr>
          <a:xfrm>
            <a:off x="2152423" y="3016334"/>
            <a:ext cx="387350" cy="80433"/>
          </a:xfrm>
          <a:prstGeom prst="rect">
            <a:avLst/>
          </a:prstGeom>
          <a:solidFill>
            <a:srgbClr val="DEEBFC"/>
          </a:solidFill>
          <a:ln>
            <a:solidFill>
              <a:srgbClr val="DEEB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DFF86-F3B6-9DF0-0A29-CDD1C6C6480A}"/>
              </a:ext>
            </a:extLst>
          </p:cNvPr>
          <p:cNvSpPr txBox="1"/>
          <p:nvPr/>
        </p:nvSpPr>
        <p:spPr>
          <a:xfrm>
            <a:off x="230639" y="3357208"/>
            <a:ext cx="940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8A992-A47B-2C8C-CC32-FC3EFAB7CB17}"/>
              </a:ext>
            </a:extLst>
          </p:cNvPr>
          <p:cNvSpPr txBox="1"/>
          <p:nvPr/>
        </p:nvSpPr>
        <p:spPr>
          <a:xfrm>
            <a:off x="1912593" y="3374026"/>
            <a:ext cx="92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3FA954-7833-CE69-5894-323954AFFE9C}"/>
              </a:ext>
            </a:extLst>
          </p:cNvPr>
          <p:cNvSpPr/>
          <p:nvPr/>
        </p:nvSpPr>
        <p:spPr>
          <a:xfrm>
            <a:off x="4780832" y="5913120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NLP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23BD4B-16A3-6C60-3F0E-369D8F642C87}"/>
              </a:ext>
            </a:extLst>
          </p:cNvPr>
          <p:cNvSpPr/>
          <p:nvPr/>
        </p:nvSpPr>
        <p:spPr>
          <a:xfrm>
            <a:off x="6519333" y="5913120"/>
            <a:ext cx="20472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AI Model: </a:t>
            </a:r>
          </a:p>
          <a:p>
            <a:pPr algn="ctr"/>
            <a:r>
              <a:rPr lang="en-IN" sz="1600" dirty="0"/>
              <a:t>code-davinci-edit-001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4DF517-EDD5-3E13-8E55-0FB6E71614CF}"/>
              </a:ext>
            </a:extLst>
          </p:cNvPr>
          <p:cNvSpPr/>
          <p:nvPr/>
        </p:nvSpPr>
        <p:spPr>
          <a:xfrm>
            <a:off x="8709989" y="5913120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Terraform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B55AB-E06B-73BE-F2DE-F479EFD759A9}"/>
              </a:ext>
            </a:extLst>
          </p:cNvPr>
          <p:cNvSpPr/>
          <p:nvPr/>
        </p:nvSpPr>
        <p:spPr>
          <a:xfrm>
            <a:off x="10452947" y="5913120"/>
            <a:ext cx="1615440" cy="538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Jenkins Pipeline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CE54E4-C06B-F2F9-CE88-27DE31676A37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>
            <a:off x="5576180" y="922674"/>
            <a:ext cx="12372" cy="499044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C71C4-43CA-FC19-4273-295CF81B10D5}"/>
              </a:ext>
            </a:extLst>
          </p:cNvPr>
          <p:cNvCxnSpPr>
            <a:cxnSpLocks/>
          </p:cNvCxnSpPr>
          <p:nvPr/>
        </p:nvCxnSpPr>
        <p:spPr>
          <a:xfrm>
            <a:off x="7542953" y="912263"/>
            <a:ext cx="0" cy="50112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D293A0-0D0A-344E-8472-DEA60698BBE1}"/>
              </a:ext>
            </a:extLst>
          </p:cNvPr>
          <p:cNvCxnSpPr>
            <a:cxnSpLocks/>
          </p:cNvCxnSpPr>
          <p:nvPr/>
        </p:nvCxnSpPr>
        <p:spPr>
          <a:xfrm>
            <a:off x="9557995" y="923366"/>
            <a:ext cx="0" cy="50112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FB0345-A655-4A32-5EB2-B846DB176757}"/>
              </a:ext>
            </a:extLst>
          </p:cNvPr>
          <p:cNvCxnSpPr>
            <a:cxnSpLocks/>
          </p:cNvCxnSpPr>
          <p:nvPr/>
        </p:nvCxnSpPr>
        <p:spPr>
          <a:xfrm>
            <a:off x="11242946" y="901852"/>
            <a:ext cx="0" cy="50112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3685FA-FB65-E784-0C6B-0C1FED8D336E}"/>
              </a:ext>
            </a:extLst>
          </p:cNvPr>
          <p:cNvCxnSpPr>
            <a:cxnSpLocks/>
          </p:cNvCxnSpPr>
          <p:nvPr/>
        </p:nvCxnSpPr>
        <p:spPr>
          <a:xfrm flipV="1">
            <a:off x="2996333" y="3429000"/>
            <a:ext cx="2579847" cy="15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544EE0-308C-3E55-0CB9-3E3AADE952A9}"/>
              </a:ext>
            </a:extLst>
          </p:cNvPr>
          <p:cNvCxnSpPr>
            <a:cxnSpLocks/>
          </p:cNvCxnSpPr>
          <p:nvPr/>
        </p:nvCxnSpPr>
        <p:spPr>
          <a:xfrm>
            <a:off x="5591688" y="1977594"/>
            <a:ext cx="19667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03B872BD-EA67-0662-2606-C5BAE875B919}"/>
              </a:ext>
            </a:extLst>
          </p:cNvPr>
          <p:cNvCxnSpPr>
            <a:cxnSpLocks/>
          </p:cNvCxnSpPr>
          <p:nvPr/>
        </p:nvCxnSpPr>
        <p:spPr>
          <a:xfrm>
            <a:off x="7542953" y="3407486"/>
            <a:ext cx="201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E649EB7-C723-B96D-8D6F-F1DF80D70D42}"/>
              </a:ext>
            </a:extLst>
          </p:cNvPr>
          <p:cNvCxnSpPr>
            <a:cxnSpLocks/>
          </p:cNvCxnSpPr>
          <p:nvPr/>
        </p:nvCxnSpPr>
        <p:spPr>
          <a:xfrm>
            <a:off x="9517709" y="4899631"/>
            <a:ext cx="17252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F2DA6FA-800B-0997-2EA4-10BF58B12CD3}"/>
              </a:ext>
            </a:extLst>
          </p:cNvPr>
          <p:cNvSpPr txBox="1"/>
          <p:nvPr/>
        </p:nvSpPr>
        <p:spPr>
          <a:xfrm>
            <a:off x="3083204" y="3100408"/>
            <a:ext cx="244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1. Generate Text Based Prompt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4F83C00-5D7A-CB86-7BA2-D0F1F4CBD8D3}"/>
              </a:ext>
            </a:extLst>
          </p:cNvPr>
          <p:cNvSpPr txBox="1"/>
          <p:nvPr/>
        </p:nvSpPr>
        <p:spPr>
          <a:xfrm>
            <a:off x="5605900" y="1601543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2. Analysed by AI Model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49C88C9-1219-8728-1556-CDA451EB5E21}"/>
              </a:ext>
            </a:extLst>
          </p:cNvPr>
          <p:cNvSpPr txBox="1"/>
          <p:nvPr/>
        </p:nvSpPr>
        <p:spPr>
          <a:xfrm>
            <a:off x="7513459" y="3095598"/>
            <a:ext cx="2074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dirty="0"/>
              <a:t>3. Generate Terraform Code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094B1DE-C344-0F62-A7C1-04F89555323A}"/>
              </a:ext>
            </a:extLst>
          </p:cNvPr>
          <p:cNvSpPr txBox="1"/>
          <p:nvPr/>
        </p:nvSpPr>
        <p:spPr>
          <a:xfrm>
            <a:off x="9509614" y="4638021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4. Validation 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303592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Sontenam</dc:creator>
  <cp:lastModifiedBy>Dinesh Sontenam</cp:lastModifiedBy>
  <cp:revision>1</cp:revision>
  <dcterms:created xsi:type="dcterms:W3CDTF">2023-10-31T12:15:41Z</dcterms:created>
  <dcterms:modified xsi:type="dcterms:W3CDTF">2023-10-31T14:32:34Z</dcterms:modified>
</cp:coreProperties>
</file>