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50" y="6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90DB-C377-4650-A7C6-CE3C48B67D9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73B5E64-AF00-6BD8-5AA0-A2090C4CDA7B}"/>
              </a:ext>
            </a:extLst>
          </p:cNvPr>
          <p:cNvSpPr>
            <a:spLocks noChangeAspect="1"/>
          </p:cNvSpPr>
          <p:nvPr/>
        </p:nvSpPr>
        <p:spPr>
          <a:xfrm>
            <a:off x="8444484" y="8446577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04C5-D89D-0094-26CD-53B85FF5C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2" descr="太空景观 轮廓">
            <a:extLst>
              <a:ext uri="{FF2B5EF4-FFF2-40B4-BE49-F238E27FC236}">
                <a16:creationId xmlns:a16="http://schemas.microsoft.com/office/drawing/2014/main" id="{A57328AE-2453-41A6-8337-75D8D5424DD2}"/>
              </a:ext>
            </a:extLst>
          </p:cNvPr>
          <p:cNvGrpSpPr>
            <a:grpSpLocks noChangeAspect="1"/>
          </p:cNvGrpSpPr>
          <p:nvPr/>
        </p:nvGrpSpPr>
        <p:grpSpPr>
          <a:xfrm>
            <a:off x="5587295" y="6264000"/>
            <a:ext cx="7113410" cy="5760000"/>
            <a:chOff x="8040117" y="8932668"/>
            <a:chExt cx="1752612" cy="1486490"/>
          </a:xfrm>
          <a:solidFill>
            <a:srgbClr val="000000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86DED35-B1E3-759C-8E54-E24715198E1B}"/>
                </a:ext>
              </a:extLst>
            </p:cNvPr>
            <p:cNvSpPr/>
            <p:nvPr/>
          </p:nvSpPr>
          <p:spPr>
            <a:xfrm>
              <a:off x="9630575" y="9858495"/>
              <a:ext cx="91656" cy="91445"/>
            </a:xfrm>
            <a:custGeom>
              <a:avLst/>
              <a:gdLst>
                <a:gd name="connsiteX0" fmla="*/ 45937 w 91656"/>
                <a:gd name="connsiteY0" fmla="*/ 91443 h 91445"/>
                <a:gd name="connsiteX1" fmla="*/ 217 w 91656"/>
                <a:gd name="connsiteY1" fmla="*/ 46771 h 91445"/>
                <a:gd name="connsiteX2" fmla="*/ 10294 w 91656"/>
                <a:gd name="connsiteY2" fmla="*/ 15605 h 91445"/>
                <a:gd name="connsiteX3" fmla="*/ 45937 w 91656"/>
                <a:gd name="connsiteY3" fmla="*/ 3 h 91445"/>
                <a:gd name="connsiteX4" fmla="*/ 91657 w 91656"/>
                <a:gd name="connsiteY4" fmla="*/ 45723 h 91445"/>
                <a:gd name="connsiteX5" fmla="*/ 45937 w 91656"/>
                <a:gd name="connsiteY5" fmla="*/ 91443 h 91445"/>
                <a:gd name="connsiteX6" fmla="*/ 45937 w 91656"/>
                <a:gd name="connsiteY6" fmla="*/ 34293 h 91445"/>
                <a:gd name="connsiteX7" fmla="*/ 36031 w 91656"/>
                <a:gd name="connsiteY7" fmla="*/ 38293 h 91445"/>
                <a:gd name="connsiteX8" fmla="*/ 34373 w 91656"/>
                <a:gd name="connsiteY8" fmla="*/ 43589 h 91445"/>
                <a:gd name="connsiteX9" fmla="*/ 34507 w 91656"/>
                <a:gd name="connsiteY9" fmla="*/ 45723 h 91445"/>
                <a:gd name="connsiteX10" fmla="*/ 45937 w 91656"/>
                <a:gd name="connsiteY10" fmla="*/ 57153 h 91445"/>
                <a:gd name="connsiteX11" fmla="*/ 57367 w 91656"/>
                <a:gd name="connsiteY11" fmla="*/ 45723 h 91445"/>
                <a:gd name="connsiteX12" fmla="*/ 45937 w 91656"/>
                <a:gd name="connsiteY12" fmla="*/ 34293 h 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656" h="91445">
                  <a:moveTo>
                    <a:pt x="45937" y="91443"/>
                  </a:moveTo>
                  <a:cubicBezTo>
                    <a:pt x="20977" y="91729"/>
                    <a:pt x="510" y="71730"/>
                    <a:pt x="217" y="46771"/>
                  </a:cubicBezTo>
                  <a:cubicBezTo>
                    <a:pt x="-961" y="35426"/>
                    <a:pt x="2699" y="24113"/>
                    <a:pt x="10294" y="15605"/>
                  </a:cubicBezTo>
                  <a:cubicBezTo>
                    <a:pt x="19390" y="5537"/>
                    <a:pt x="32369" y="-146"/>
                    <a:pt x="45937" y="3"/>
                  </a:cubicBezTo>
                  <a:cubicBezTo>
                    <a:pt x="71187" y="3"/>
                    <a:pt x="91657" y="20472"/>
                    <a:pt x="91657" y="45723"/>
                  </a:cubicBezTo>
                  <a:cubicBezTo>
                    <a:pt x="91657" y="70974"/>
                    <a:pt x="71187" y="91443"/>
                    <a:pt x="45937" y="91443"/>
                  </a:cubicBezTo>
                  <a:close/>
                  <a:moveTo>
                    <a:pt x="45937" y="34293"/>
                  </a:moveTo>
                  <a:cubicBezTo>
                    <a:pt x="42224" y="34201"/>
                    <a:pt x="38638" y="35649"/>
                    <a:pt x="36031" y="38293"/>
                  </a:cubicBezTo>
                  <a:cubicBezTo>
                    <a:pt x="34703" y="39715"/>
                    <a:pt x="34091" y="41663"/>
                    <a:pt x="34373" y="43589"/>
                  </a:cubicBezTo>
                  <a:lnTo>
                    <a:pt x="34507" y="45723"/>
                  </a:lnTo>
                  <a:cubicBezTo>
                    <a:pt x="34507" y="52036"/>
                    <a:pt x="39623" y="57153"/>
                    <a:pt x="45937" y="57153"/>
                  </a:cubicBezTo>
                  <a:cubicBezTo>
                    <a:pt x="52250" y="57153"/>
                    <a:pt x="57367" y="52036"/>
                    <a:pt x="57367" y="45723"/>
                  </a:cubicBezTo>
                  <a:cubicBezTo>
                    <a:pt x="57367" y="39410"/>
                    <a:pt x="52250" y="34293"/>
                    <a:pt x="45937" y="3429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4E7F31D-8FE4-A962-DA67-2864EED794AB}"/>
                </a:ext>
              </a:extLst>
            </p:cNvPr>
            <p:cNvSpPr/>
            <p:nvPr/>
          </p:nvSpPr>
          <p:spPr>
            <a:xfrm>
              <a:off x="9506810" y="9568938"/>
              <a:ext cx="91596" cy="91442"/>
            </a:xfrm>
            <a:custGeom>
              <a:avLst/>
              <a:gdLst>
                <a:gd name="connsiteX0" fmla="*/ 45876 w 91596"/>
                <a:gd name="connsiteY0" fmla="*/ 91440 h 91442"/>
                <a:gd name="connsiteX1" fmla="*/ 156 w 91596"/>
                <a:gd name="connsiteY1" fmla="*/ 46863 h 91442"/>
                <a:gd name="connsiteX2" fmla="*/ 10310 w 91596"/>
                <a:gd name="connsiteY2" fmla="*/ 16383 h 91442"/>
                <a:gd name="connsiteX3" fmla="*/ 45876 w 91596"/>
                <a:gd name="connsiteY3" fmla="*/ 0 h 91442"/>
                <a:gd name="connsiteX4" fmla="*/ 91596 w 91596"/>
                <a:gd name="connsiteY4" fmla="*/ 45720 h 91442"/>
                <a:gd name="connsiteX5" fmla="*/ 45876 w 91596"/>
                <a:gd name="connsiteY5" fmla="*/ 91440 h 91442"/>
                <a:gd name="connsiteX6" fmla="*/ 45876 w 91596"/>
                <a:gd name="connsiteY6" fmla="*/ 34290 h 91442"/>
                <a:gd name="connsiteX7" fmla="*/ 36237 w 91596"/>
                <a:gd name="connsiteY7" fmla="*/ 38824 h 91442"/>
                <a:gd name="connsiteX8" fmla="*/ 34332 w 91596"/>
                <a:gd name="connsiteY8" fmla="*/ 43282 h 91442"/>
                <a:gd name="connsiteX9" fmla="*/ 34522 w 91596"/>
                <a:gd name="connsiteY9" fmla="*/ 45720 h 91442"/>
                <a:gd name="connsiteX10" fmla="*/ 45952 w 91596"/>
                <a:gd name="connsiteY10" fmla="*/ 57150 h 91442"/>
                <a:gd name="connsiteX11" fmla="*/ 57382 w 91596"/>
                <a:gd name="connsiteY11" fmla="*/ 45720 h 91442"/>
                <a:gd name="connsiteX12" fmla="*/ 45952 w 91596"/>
                <a:gd name="connsiteY12" fmla="*/ 34290 h 9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6" h="91442">
                  <a:moveTo>
                    <a:pt x="45876" y="91440"/>
                  </a:moveTo>
                  <a:cubicBezTo>
                    <a:pt x="20957" y="91716"/>
                    <a:pt x="512" y="71780"/>
                    <a:pt x="156" y="46863"/>
                  </a:cubicBezTo>
                  <a:cubicBezTo>
                    <a:pt x="-825" y="35736"/>
                    <a:pt x="2852" y="24700"/>
                    <a:pt x="10310" y="16383"/>
                  </a:cubicBezTo>
                  <a:cubicBezTo>
                    <a:pt x="19267" y="6075"/>
                    <a:pt x="32219" y="109"/>
                    <a:pt x="45876" y="0"/>
                  </a:cubicBezTo>
                  <a:cubicBezTo>
                    <a:pt x="71127" y="0"/>
                    <a:pt x="91596" y="20469"/>
                    <a:pt x="91596" y="45720"/>
                  </a:cubicBezTo>
                  <a:cubicBezTo>
                    <a:pt x="91596" y="70971"/>
                    <a:pt x="71127" y="91440"/>
                    <a:pt x="45876" y="91440"/>
                  </a:cubicBezTo>
                  <a:close/>
                  <a:moveTo>
                    <a:pt x="45876" y="34290"/>
                  </a:moveTo>
                  <a:cubicBezTo>
                    <a:pt x="42169" y="34378"/>
                    <a:pt x="38669" y="36024"/>
                    <a:pt x="36237" y="38824"/>
                  </a:cubicBezTo>
                  <a:cubicBezTo>
                    <a:pt x="35054" y="40011"/>
                    <a:pt x="34372" y="41607"/>
                    <a:pt x="34332" y="43282"/>
                  </a:cubicBezTo>
                  <a:lnTo>
                    <a:pt x="34522" y="45720"/>
                  </a:lnTo>
                  <a:cubicBezTo>
                    <a:pt x="34522" y="52033"/>
                    <a:pt x="39639" y="57150"/>
                    <a:pt x="45952" y="57150"/>
                  </a:cubicBezTo>
                  <a:cubicBezTo>
                    <a:pt x="52265" y="57150"/>
                    <a:pt x="57382" y="52033"/>
                    <a:pt x="57382" y="45720"/>
                  </a:cubicBezTo>
                  <a:cubicBezTo>
                    <a:pt x="57382" y="39407"/>
                    <a:pt x="52265" y="34290"/>
                    <a:pt x="4595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8EA11A-6ABC-498B-B709-205952714202}"/>
                </a:ext>
              </a:extLst>
            </p:cNvPr>
            <p:cNvSpPr/>
            <p:nvPr/>
          </p:nvSpPr>
          <p:spPr>
            <a:xfrm>
              <a:off x="9436482" y="9728957"/>
              <a:ext cx="121919" cy="121920"/>
            </a:xfrm>
            <a:custGeom>
              <a:avLst/>
              <a:gdLst>
                <a:gd name="connsiteX0" fmla="*/ 60960 w 121919"/>
                <a:gd name="connsiteY0" fmla="*/ 121920 h 121920"/>
                <a:gd name="connsiteX1" fmla="*/ 0 w 121919"/>
                <a:gd name="connsiteY1" fmla="*/ 60960 h 121920"/>
                <a:gd name="connsiteX2" fmla="*/ 60960 w 121919"/>
                <a:gd name="connsiteY2" fmla="*/ 0 h 121920"/>
                <a:gd name="connsiteX3" fmla="*/ 121920 w 121919"/>
                <a:gd name="connsiteY3" fmla="*/ 60960 h 121920"/>
                <a:gd name="connsiteX4" fmla="*/ 60960 w 121919"/>
                <a:gd name="connsiteY4" fmla="*/ 121920 h 121920"/>
                <a:gd name="connsiteX5" fmla="*/ 60960 w 121919"/>
                <a:gd name="connsiteY5" fmla="*/ 38100 h 121920"/>
                <a:gd name="connsiteX6" fmla="*/ 38100 w 121919"/>
                <a:gd name="connsiteY6" fmla="*/ 60960 h 121920"/>
                <a:gd name="connsiteX7" fmla="*/ 60960 w 121919"/>
                <a:gd name="connsiteY7" fmla="*/ 83820 h 121920"/>
                <a:gd name="connsiteX8" fmla="*/ 83820 w 121919"/>
                <a:gd name="connsiteY8" fmla="*/ 60960 h 121920"/>
                <a:gd name="connsiteX9" fmla="*/ 60960 w 121919"/>
                <a:gd name="connsiteY9" fmla="*/ 3810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" h="121920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369D9A5-0F03-BB82-0E3F-14AEC0D2330E}"/>
                </a:ext>
              </a:extLst>
            </p:cNvPr>
            <p:cNvSpPr/>
            <p:nvPr/>
          </p:nvSpPr>
          <p:spPr>
            <a:xfrm>
              <a:off x="9341232" y="9953747"/>
              <a:ext cx="175259" cy="175260"/>
            </a:xfrm>
            <a:custGeom>
              <a:avLst/>
              <a:gdLst>
                <a:gd name="connsiteX0" fmla="*/ 87630 w 175259"/>
                <a:gd name="connsiteY0" fmla="*/ 175260 h 175260"/>
                <a:gd name="connsiteX1" fmla="*/ 0 w 175259"/>
                <a:gd name="connsiteY1" fmla="*/ 87630 h 175260"/>
                <a:gd name="connsiteX2" fmla="*/ 87630 w 175259"/>
                <a:gd name="connsiteY2" fmla="*/ 0 h 175260"/>
                <a:gd name="connsiteX3" fmla="*/ 175260 w 175259"/>
                <a:gd name="connsiteY3" fmla="*/ 87630 h 175260"/>
                <a:gd name="connsiteX4" fmla="*/ 87630 w 175259"/>
                <a:gd name="connsiteY4" fmla="*/ 175260 h 175260"/>
                <a:gd name="connsiteX5" fmla="*/ 87630 w 175259"/>
                <a:gd name="connsiteY5" fmla="*/ 38100 h 175260"/>
                <a:gd name="connsiteX6" fmla="*/ 38100 w 175259"/>
                <a:gd name="connsiteY6" fmla="*/ 87630 h 175260"/>
                <a:gd name="connsiteX7" fmla="*/ 87630 w 175259"/>
                <a:gd name="connsiteY7" fmla="*/ 137160 h 175260"/>
                <a:gd name="connsiteX8" fmla="*/ 137160 w 175259"/>
                <a:gd name="connsiteY8" fmla="*/ 87630 h 175260"/>
                <a:gd name="connsiteX9" fmla="*/ 88702 w 175259"/>
                <a:gd name="connsiteY9" fmla="*/ 38100 h 175260"/>
                <a:gd name="connsiteX10" fmla="*/ 87630 w 175259"/>
                <a:gd name="connsiteY10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59" h="175260">
                  <a:moveTo>
                    <a:pt x="87630" y="175260"/>
                  </a:moveTo>
                  <a:cubicBezTo>
                    <a:pt x="39233" y="175260"/>
                    <a:pt x="0" y="136027"/>
                    <a:pt x="0" y="87630"/>
                  </a:cubicBezTo>
                  <a:cubicBezTo>
                    <a:pt x="0" y="39234"/>
                    <a:pt x="39233" y="0"/>
                    <a:pt x="87630" y="0"/>
                  </a:cubicBezTo>
                  <a:cubicBezTo>
                    <a:pt x="136026" y="0"/>
                    <a:pt x="175260" y="39234"/>
                    <a:pt x="175260" y="87630"/>
                  </a:cubicBezTo>
                  <a:cubicBezTo>
                    <a:pt x="175207" y="136006"/>
                    <a:pt x="136006" y="175207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276" y="38100"/>
                    <a:pt x="38100" y="60276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455" y="60571"/>
                    <a:pt x="115761" y="38395"/>
                    <a:pt x="88702" y="38100"/>
                  </a:cubicBezTo>
                  <a:cubicBezTo>
                    <a:pt x="88344" y="38096"/>
                    <a:pt x="87988" y="38096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78865-6292-06E2-5026-E368C8DC7AFE}"/>
                </a:ext>
              </a:extLst>
            </p:cNvPr>
            <p:cNvSpPr/>
            <p:nvPr/>
          </p:nvSpPr>
          <p:spPr>
            <a:xfrm>
              <a:off x="9282176" y="9479403"/>
              <a:ext cx="121920" cy="121919"/>
            </a:xfrm>
            <a:custGeom>
              <a:avLst/>
              <a:gdLst>
                <a:gd name="connsiteX0" fmla="*/ 60960 w 121920"/>
                <a:gd name="connsiteY0" fmla="*/ 121920 h 121919"/>
                <a:gd name="connsiteX1" fmla="*/ 0 w 121920"/>
                <a:gd name="connsiteY1" fmla="*/ 60960 h 121919"/>
                <a:gd name="connsiteX2" fmla="*/ 60960 w 121920"/>
                <a:gd name="connsiteY2" fmla="*/ 0 h 121919"/>
                <a:gd name="connsiteX3" fmla="*/ 121920 w 121920"/>
                <a:gd name="connsiteY3" fmla="*/ 60960 h 121919"/>
                <a:gd name="connsiteX4" fmla="*/ 60960 w 121920"/>
                <a:gd name="connsiteY4" fmla="*/ 121920 h 121919"/>
                <a:gd name="connsiteX5" fmla="*/ 60960 w 121920"/>
                <a:gd name="connsiteY5" fmla="*/ 38100 h 121919"/>
                <a:gd name="connsiteX6" fmla="*/ 38100 w 121920"/>
                <a:gd name="connsiteY6" fmla="*/ 60960 h 121919"/>
                <a:gd name="connsiteX7" fmla="*/ 60960 w 121920"/>
                <a:gd name="connsiteY7" fmla="*/ 83820 h 121919"/>
                <a:gd name="connsiteX8" fmla="*/ 83820 w 121920"/>
                <a:gd name="connsiteY8" fmla="*/ 60960 h 121919"/>
                <a:gd name="connsiteX9" fmla="*/ 60960 w 121920"/>
                <a:gd name="connsiteY9" fmla="*/ 38100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" h="121919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0C204F-9874-D136-F06A-7DA62BB2DDDA}"/>
                </a:ext>
              </a:extLst>
            </p:cNvPr>
            <p:cNvSpPr/>
            <p:nvPr/>
          </p:nvSpPr>
          <p:spPr>
            <a:xfrm>
              <a:off x="9232492" y="9784203"/>
              <a:ext cx="91594" cy="91443"/>
            </a:xfrm>
            <a:custGeom>
              <a:avLst/>
              <a:gdLst>
                <a:gd name="connsiteX0" fmla="*/ 45875 w 91594"/>
                <a:gd name="connsiteY0" fmla="*/ 91440 h 91443"/>
                <a:gd name="connsiteX1" fmla="*/ 155 w 91594"/>
                <a:gd name="connsiteY1" fmla="*/ 46863 h 91443"/>
                <a:gd name="connsiteX2" fmla="*/ 10328 w 91594"/>
                <a:gd name="connsiteY2" fmla="*/ 16383 h 91443"/>
                <a:gd name="connsiteX3" fmla="*/ 45875 w 91594"/>
                <a:gd name="connsiteY3" fmla="*/ 0 h 91443"/>
                <a:gd name="connsiteX4" fmla="*/ 91595 w 91594"/>
                <a:gd name="connsiteY4" fmla="*/ 45720 h 91443"/>
                <a:gd name="connsiteX5" fmla="*/ 45875 w 91594"/>
                <a:gd name="connsiteY5" fmla="*/ 91440 h 91443"/>
                <a:gd name="connsiteX6" fmla="*/ 45875 w 91594"/>
                <a:gd name="connsiteY6" fmla="*/ 34290 h 91443"/>
                <a:gd name="connsiteX7" fmla="*/ 36236 w 91594"/>
                <a:gd name="connsiteY7" fmla="*/ 38824 h 91443"/>
                <a:gd name="connsiteX8" fmla="*/ 34330 w 91594"/>
                <a:gd name="connsiteY8" fmla="*/ 43320 h 91443"/>
                <a:gd name="connsiteX9" fmla="*/ 34502 w 91594"/>
                <a:gd name="connsiteY9" fmla="*/ 45720 h 91443"/>
                <a:gd name="connsiteX10" fmla="*/ 45932 w 91594"/>
                <a:gd name="connsiteY10" fmla="*/ 57150 h 91443"/>
                <a:gd name="connsiteX11" fmla="*/ 57362 w 91594"/>
                <a:gd name="connsiteY11" fmla="*/ 45720 h 91443"/>
                <a:gd name="connsiteX12" fmla="*/ 45932 w 91594"/>
                <a:gd name="connsiteY12" fmla="*/ 34290 h 9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4" h="91443">
                  <a:moveTo>
                    <a:pt x="45875" y="91440"/>
                  </a:moveTo>
                  <a:cubicBezTo>
                    <a:pt x="20952" y="91726"/>
                    <a:pt x="500" y="71786"/>
                    <a:pt x="155" y="46863"/>
                  </a:cubicBezTo>
                  <a:cubicBezTo>
                    <a:pt x="-823" y="35732"/>
                    <a:pt x="2860" y="24694"/>
                    <a:pt x="10328" y="16383"/>
                  </a:cubicBezTo>
                  <a:cubicBezTo>
                    <a:pt x="19290" y="6092"/>
                    <a:pt x="32229" y="129"/>
                    <a:pt x="45875" y="0"/>
                  </a:cubicBezTo>
                  <a:cubicBezTo>
                    <a:pt x="71126" y="0"/>
                    <a:pt x="91595" y="20469"/>
                    <a:pt x="91595" y="45720"/>
                  </a:cubicBezTo>
                  <a:cubicBezTo>
                    <a:pt x="91595" y="70971"/>
                    <a:pt x="71126" y="91440"/>
                    <a:pt x="45875" y="91440"/>
                  </a:cubicBezTo>
                  <a:close/>
                  <a:moveTo>
                    <a:pt x="45875" y="34290"/>
                  </a:moveTo>
                  <a:cubicBezTo>
                    <a:pt x="42168" y="34378"/>
                    <a:pt x="38668" y="36024"/>
                    <a:pt x="36236" y="38824"/>
                  </a:cubicBezTo>
                  <a:cubicBezTo>
                    <a:pt x="35058" y="40030"/>
                    <a:pt x="34378" y="41636"/>
                    <a:pt x="34330" y="43320"/>
                  </a:cubicBezTo>
                  <a:lnTo>
                    <a:pt x="34502" y="45720"/>
                  </a:lnTo>
                  <a:cubicBezTo>
                    <a:pt x="34502" y="52033"/>
                    <a:pt x="39619" y="57150"/>
                    <a:pt x="45932" y="57150"/>
                  </a:cubicBezTo>
                  <a:cubicBezTo>
                    <a:pt x="52245" y="57150"/>
                    <a:pt x="57362" y="52033"/>
                    <a:pt x="57362" y="45720"/>
                  </a:cubicBezTo>
                  <a:cubicBezTo>
                    <a:pt x="57362" y="39407"/>
                    <a:pt x="52245" y="34290"/>
                    <a:pt x="4593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780C7DF-5FE6-9BB4-26EB-78762CB5B20D}"/>
                </a:ext>
              </a:extLst>
            </p:cNvPr>
            <p:cNvSpPr/>
            <p:nvPr/>
          </p:nvSpPr>
          <p:spPr>
            <a:xfrm>
              <a:off x="9011667" y="9582272"/>
              <a:ext cx="175260" cy="175260"/>
            </a:xfrm>
            <a:custGeom>
              <a:avLst/>
              <a:gdLst>
                <a:gd name="connsiteX0" fmla="*/ 87630 w 175260"/>
                <a:gd name="connsiteY0" fmla="*/ 175260 h 175260"/>
                <a:gd name="connsiteX1" fmla="*/ 0 w 175260"/>
                <a:gd name="connsiteY1" fmla="*/ 87630 h 175260"/>
                <a:gd name="connsiteX2" fmla="*/ 87630 w 175260"/>
                <a:gd name="connsiteY2" fmla="*/ 0 h 175260"/>
                <a:gd name="connsiteX3" fmla="*/ 175260 w 175260"/>
                <a:gd name="connsiteY3" fmla="*/ 87630 h 175260"/>
                <a:gd name="connsiteX4" fmla="*/ 87630 w 175260"/>
                <a:gd name="connsiteY4" fmla="*/ 175260 h 175260"/>
                <a:gd name="connsiteX5" fmla="*/ 87630 w 175260"/>
                <a:gd name="connsiteY5" fmla="*/ 38100 h 175260"/>
                <a:gd name="connsiteX6" fmla="*/ 38100 w 175260"/>
                <a:gd name="connsiteY6" fmla="*/ 87630 h 175260"/>
                <a:gd name="connsiteX7" fmla="*/ 87630 w 175260"/>
                <a:gd name="connsiteY7" fmla="*/ 137160 h 175260"/>
                <a:gd name="connsiteX8" fmla="*/ 137160 w 175260"/>
                <a:gd name="connsiteY8" fmla="*/ 87630 h 175260"/>
                <a:gd name="connsiteX9" fmla="*/ 87630 w 175260"/>
                <a:gd name="connsiteY9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87630" y="175260"/>
                  </a:moveTo>
                  <a:cubicBezTo>
                    <a:pt x="39254" y="175207"/>
                    <a:pt x="53" y="136006"/>
                    <a:pt x="0" y="87630"/>
                  </a:cubicBezTo>
                  <a:cubicBezTo>
                    <a:pt x="636" y="39498"/>
                    <a:pt x="39498" y="636"/>
                    <a:pt x="87630" y="0"/>
                  </a:cubicBezTo>
                  <a:cubicBezTo>
                    <a:pt x="136027" y="0"/>
                    <a:pt x="175260" y="39234"/>
                    <a:pt x="175260" y="87630"/>
                  </a:cubicBezTo>
                  <a:cubicBezTo>
                    <a:pt x="175260" y="136027"/>
                    <a:pt x="136027" y="175260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425" y="38458"/>
                    <a:pt x="38458" y="60425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160" y="60276"/>
                    <a:pt x="114984" y="38100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1922451-EDFD-8658-7FF1-D59A6EBAA222}"/>
                </a:ext>
              </a:extLst>
            </p:cNvPr>
            <p:cNvSpPr/>
            <p:nvPr/>
          </p:nvSpPr>
          <p:spPr>
            <a:xfrm>
              <a:off x="8969753" y="9858493"/>
              <a:ext cx="121923" cy="121924"/>
            </a:xfrm>
            <a:custGeom>
              <a:avLst/>
              <a:gdLst>
                <a:gd name="connsiteX0" fmla="*/ 60964 w 121923"/>
                <a:gd name="connsiteY0" fmla="*/ 121924 h 121924"/>
                <a:gd name="connsiteX1" fmla="*/ 4 w 121923"/>
                <a:gd name="connsiteY1" fmla="*/ 60964 h 121924"/>
                <a:gd name="connsiteX2" fmla="*/ 59623 w 121923"/>
                <a:gd name="connsiteY2" fmla="*/ 4 h 121924"/>
                <a:gd name="connsiteX3" fmla="*/ 60964 w 121923"/>
                <a:gd name="connsiteY3" fmla="*/ 4 h 121924"/>
                <a:gd name="connsiteX4" fmla="*/ 121924 w 121923"/>
                <a:gd name="connsiteY4" fmla="*/ 60964 h 121924"/>
                <a:gd name="connsiteX5" fmla="*/ 60964 w 121923"/>
                <a:gd name="connsiteY5" fmla="*/ 121924 h 121924"/>
                <a:gd name="connsiteX6" fmla="*/ 60964 w 121923"/>
                <a:gd name="connsiteY6" fmla="*/ 38104 h 121924"/>
                <a:gd name="connsiteX7" fmla="*/ 38104 w 121923"/>
                <a:gd name="connsiteY7" fmla="*/ 59452 h 121924"/>
                <a:gd name="connsiteX8" fmla="*/ 38104 w 121923"/>
                <a:gd name="connsiteY8" fmla="*/ 60964 h 121924"/>
                <a:gd name="connsiteX9" fmla="*/ 60964 w 121923"/>
                <a:gd name="connsiteY9" fmla="*/ 83824 h 121924"/>
                <a:gd name="connsiteX10" fmla="*/ 83824 w 121923"/>
                <a:gd name="connsiteY10" fmla="*/ 60964 h 121924"/>
                <a:gd name="connsiteX11" fmla="*/ 60964 w 121923"/>
                <a:gd name="connsiteY11" fmla="*/ 38104 h 1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3" h="121924">
                  <a:moveTo>
                    <a:pt x="60964" y="121924"/>
                  </a:moveTo>
                  <a:cubicBezTo>
                    <a:pt x="27297" y="121924"/>
                    <a:pt x="4" y="94631"/>
                    <a:pt x="4" y="60964"/>
                  </a:cubicBezTo>
                  <a:cubicBezTo>
                    <a:pt x="-366" y="27667"/>
                    <a:pt x="26325" y="374"/>
                    <a:pt x="59623" y="4"/>
                  </a:cubicBezTo>
                  <a:cubicBezTo>
                    <a:pt x="60070" y="-1"/>
                    <a:pt x="60516" y="-1"/>
                    <a:pt x="60964" y="4"/>
                  </a:cubicBezTo>
                  <a:cubicBezTo>
                    <a:pt x="94631" y="4"/>
                    <a:pt x="121924" y="27297"/>
                    <a:pt x="121924" y="60964"/>
                  </a:cubicBezTo>
                  <a:cubicBezTo>
                    <a:pt x="121924" y="94631"/>
                    <a:pt x="94631" y="121924"/>
                    <a:pt x="60964" y="121924"/>
                  </a:cubicBezTo>
                  <a:close/>
                  <a:moveTo>
                    <a:pt x="60964" y="38104"/>
                  </a:moveTo>
                  <a:cubicBezTo>
                    <a:pt x="48757" y="37687"/>
                    <a:pt x="38521" y="47244"/>
                    <a:pt x="38104" y="59452"/>
                  </a:cubicBezTo>
                  <a:cubicBezTo>
                    <a:pt x="38087" y="59957"/>
                    <a:pt x="38087" y="60461"/>
                    <a:pt x="38104" y="60964"/>
                  </a:cubicBezTo>
                  <a:cubicBezTo>
                    <a:pt x="38104" y="73589"/>
                    <a:pt x="48339" y="83824"/>
                    <a:pt x="60964" y="83824"/>
                  </a:cubicBezTo>
                  <a:cubicBezTo>
                    <a:pt x="73588" y="83824"/>
                    <a:pt x="83824" y="73589"/>
                    <a:pt x="83824" y="60964"/>
                  </a:cubicBezTo>
                  <a:cubicBezTo>
                    <a:pt x="83824" y="48340"/>
                    <a:pt x="73588" y="38104"/>
                    <a:pt x="60964" y="3810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1D48E15-1220-BDC2-DF88-8E665F982405}"/>
                </a:ext>
              </a:extLst>
            </p:cNvPr>
            <p:cNvSpPr/>
            <p:nvPr/>
          </p:nvSpPr>
          <p:spPr>
            <a:xfrm>
              <a:off x="8859137" y="9351747"/>
              <a:ext cx="933592" cy="867443"/>
            </a:xfrm>
            <a:custGeom>
              <a:avLst/>
              <a:gdLst>
                <a:gd name="connsiteX0" fmla="*/ 95779 w 933592"/>
                <a:gd name="connsiteY0" fmla="*/ 680868 h 867443"/>
                <a:gd name="connsiteX1" fmla="*/ 252647 w 933592"/>
                <a:gd name="connsiteY1" fmla="*/ 95349 h 867443"/>
                <a:gd name="connsiteX2" fmla="*/ 838164 w 933592"/>
                <a:gd name="connsiteY2" fmla="*/ 252216 h 867443"/>
                <a:gd name="connsiteX3" fmla="*/ 681298 w 933592"/>
                <a:gd name="connsiteY3" fmla="*/ 837735 h 867443"/>
                <a:gd name="connsiteX4" fmla="*/ 646896 w 933592"/>
                <a:gd name="connsiteY4" fmla="*/ 855575 h 867443"/>
                <a:gd name="connsiteX5" fmla="*/ 706199 w 933592"/>
                <a:gd name="connsiteY5" fmla="*/ 867444 h 867443"/>
                <a:gd name="connsiteX6" fmla="*/ 867443 w 933592"/>
                <a:gd name="connsiteY6" fmla="*/ 227392 h 867443"/>
                <a:gd name="connsiteX7" fmla="*/ 227392 w 933592"/>
                <a:gd name="connsiteY7" fmla="*/ 66149 h 867443"/>
                <a:gd name="connsiteX8" fmla="*/ 56289 w 933592"/>
                <a:gd name="connsiteY8" fmla="*/ 688869 h 86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592" h="867443">
                  <a:moveTo>
                    <a:pt x="95779" y="680868"/>
                  </a:moveTo>
                  <a:cubicBezTo>
                    <a:pt x="-22590" y="475863"/>
                    <a:pt x="47642" y="213718"/>
                    <a:pt x="252647" y="95349"/>
                  </a:cubicBezTo>
                  <a:cubicBezTo>
                    <a:pt x="457651" y="-23018"/>
                    <a:pt x="719797" y="47213"/>
                    <a:pt x="838164" y="252216"/>
                  </a:cubicBezTo>
                  <a:cubicBezTo>
                    <a:pt x="956533" y="457221"/>
                    <a:pt x="886301" y="719366"/>
                    <a:pt x="681298" y="837735"/>
                  </a:cubicBezTo>
                  <a:cubicBezTo>
                    <a:pt x="670104" y="844197"/>
                    <a:pt x="658627" y="850150"/>
                    <a:pt x="646896" y="855575"/>
                  </a:cubicBezTo>
                  <a:lnTo>
                    <a:pt x="706199" y="867444"/>
                  </a:lnTo>
                  <a:cubicBezTo>
                    <a:pt x="927470" y="735225"/>
                    <a:pt x="999662" y="448664"/>
                    <a:pt x="867443" y="227392"/>
                  </a:cubicBezTo>
                  <a:cubicBezTo>
                    <a:pt x="735225" y="6121"/>
                    <a:pt x="448663" y="-66069"/>
                    <a:pt x="227392" y="66149"/>
                  </a:cubicBezTo>
                  <a:cubicBezTo>
                    <a:pt x="12777" y="194390"/>
                    <a:pt x="-62669" y="468971"/>
                    <a:pt x="56289" y="68886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753D14D-BFE8-CB6E-C5D7-AA0AB3EA2100}"/>
                </a:ext>
              </a:extLst>
            </p:cNvPr>
            <p:cNvSpPr/>
            <p:nvPr/>
          </p:nvSpPr>
          <p:spPr>
            <a:xfrm>
              <a:off x="8040117" y="10002763"/>
              <a:ext cx="1752600" cy="416394"/>
            </a:xfrm>
            <a:custGeom>
              <a:avLst/>
              <a:gdLst>
                <a:gd name="connsiteX0" fmla="*/ 1752600 w 1752600"/>
                <a:gd name="connsiteY0" fmla="*/ 377114 h 416394"/>
                <a:gd name="connsiteX1" fmla="*/ 1684211 w 1752600"/>
                <a:gd name="connsiteY1" fmla="*/ 360026 h 416394"/>
                <a:gd name="connsiteX2" fmla="*/ 1569530 w 1752600"/>
                <a:gd name="connsiteY2" fmla="*/ 283559 h 416394"/>
                <a:gd name="connsiteX3" fmla="*/ 1379030 w 1752600"/>
                <a:gd name="connsiteY3" fmla="*/ 245459 h 416394"/>
                <a:gd name="connsiteX4" fmla="*/ 1089832 w 1752600"/>
                <a:gd name="connsiteY4" fmla="*/ 52673 h 416394"/>
                <a:gd name="connsiteX5" fmla="*/ 810749 w 1752600"/>
                <a:gd name="connsiteY5" fmla="*/ 109252 h 416394"/>
                <a:gd name="connsiteX6" fmla="*/ 748036 w 1752600"/>
                <a:gd name="connsiteY6" fmla="*/ 114490 h 416394"/>
                <a:gd name="connsiteX7" fmla="*/ 484156 w 1752600"/>
                <a:gd name="connsiteY7" fmla="*/ 0 h 416394"/>
                <a:gd name="connsiteX8" fmla="*/ 337433 w 1752600"/>
                <a:gd name="connsiteY8" fmla="*/ 91954 h 416394"/>
                <a:gd name="connsiteX9" fmla="*/ 203778 w 1752600"/>
                <a:gd name="connsiteY9" fmla="*/ 91954 h 416394"/>
                <a:gd name="connsiteX10" fmla="*/ 86335 w 1752600"/>
                <a:gd name="connsiteY10" fmla="*/ 170250 h 416394"/>
                <a:gd name="connsiteX11" fmla="*/ 0 w 1752600"/>
                <a:gd name="connsiteY11" fmla="*/ 204787 h 416394"/>
                <a:gd name="connsiteX12" fmla="*/ 0 w 1752600"/>
                <a:gd name="connsiteY12" fmla="*/ 245821 h 416394"/>
                <a:gd name="connsiteX13" fmla="*/ 102318 w 1752600"/>
                <a:gd name="connsiteY13" fmla="*/ 204902 h 416394"/>
                <a:gd name="connsiteX14" fmla="*/ 215322 w 1752600"/>
                <a:gd name="connsiteY14" fmla="*/ 130054 h 416394"/>
                <a:gd name="connsiteX15" fmla="*/ 348367 w 1752600"/>
                <a:gd name="connsiteY15" fmla="*/ 130054 h 416394"/>
                <a:gd name="connsiteX16" fmla="*/ 487394 w 1752600"/>
                <a:gd name="connsiteY16" fmla="*/ 42939 h 416394"/>
                <a:gd name="connsiteX17" fmla="*/ 740874 w 1752600"/>
                <a:gd name="connsiteY17" fmla="*/ 152895 h 416394"/>
                <a:gd name="connsiteX18" fmla="*/ 825741 w 1752600"/>
                <a:gd name="connsiteY18" fmla="*/ 256813 h 416394"/>
                <a:gd name="connsiteX19" fmla="*/ 967950 w 1752600"/>
                <a:gd name="connsiteY19" fmla="*/ 336690 h 416394"/>
                <a:gd name="connsiteX20" fmla="*/ 986581 w 1752600"/>
                <a:gd name="connsiteY20" fmla="*/ 303466 h 416394"/>
                <a:gd name="connsiteX21" fmla="*/ 850659 w 1752600"/>
                <a:gd name="connsiteY21" fmla="*/ 227133 h 416394"/>
                <a:gd name="connsiteX22" fmla="*/ 787222 w 1752600"/>
                <a:gd name="connsiteY22" fmla="*/ 149447 h 416394"/>
                <a:gd name="connsiteX23" fmla="*/ 815016 w 1752600"/>
                <a:gd name="connsiteY23" fmla="*/ 147123 h 416394"/>
                <a:gd name="connsiteX24" fmla="*/ 1081869 w 1752600"/>
                <a:gd name="connsiteY24" fmla="*/ 93155 h 416394"/>
                <a:gd name="connsiteX25" fmla="*/ 1364171 w 1752600"/>
                <a:gd name="connsiteY25" fmla="*/ 281349 h 416394"/>
                <a:gd name="connsiteX26" fmla="*/ 1554671 w 1752600"/>
                <a:gd name="connsiteY26" fmla="*/ 319449 h 416394"/>
                <a:gd name="connsiteX27" fmla="*/ 1668589 w 1752600"/>
                <a:gd name="connsiteY27" fmla="*/ 395383 h 416394"/>
                <a:gd name="connsiteX28" fmla="*/ 1752600 w 1752600"/>
                <a:gd name="connsiteY28" fmla="*/ 416395 h 416394"/>
                <a:gd name="connsiteX29" fmla="*/ 1752600 w 1752600"/>
                <a:gd name="connsiteY29" fmla="*/ 377114 h 41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52600" h="416394">
                  <a:moveTo>
                    <a:pt x="1752600" y="377114"/>
                  </a:moveTo>
                  <a:lnTo>
                    <a:pt x="1684211" y="360026"/>
                  </a:lnTo>
                  <a:lnTo>
                    <a:pt x="1569530" y="283559"/>
                  </a:lnTo>
                  <a:lnTo>
                    <a:pt x="1379030" y="245459"/>
                  </a:lnTo>
                  <a:lnTo>
                    <a:pt x="1089832" y="52673"/>
                  </a:lnTo>
                  <a:lnTo>
                    <a:pt x="810749" y="109252"/>
                  </a:lnTo>
                  <a:lnTo>
                    <a:pt x="748036" y="114490"/>
                  </a:lnTo>
                  <a:lnTo>
                    <a:pt x="484156" y="0"/>
                  </a:lnTo>
                  <a:lnTo>
                    <a:pt x="337433" y="91954"/>
                  </a:lnTo>
                  <a:lnTo>
                    <a:pt x="203778" y="91954"/>
                  </a:lnTo>
                  <a:lnTo>
                    <a:pt x="86335" y="170250"/>
                  </a:lnTo>
                  <a:lnTo>
                    <a:pt x="0" y="204787"/>
                  </a:lnTo>
                  <a:lnTo>
                    <a:pt x="0" y="245821"/>
                  </a:lnTo>
                  <a:lnTo>
                    <a:pt x="102318" y="204902"/>
                  </a:lnTo>
                  <a:lnTo>
                    <a:pt x="215322" y="130054"/>
                  </a:lnTo>
                  <a:lnTo>
                    <a:pt x="348367" y="130054"/>
                  </a:lnTo>
                  <a:lnTo>
                    <a:pt x="487394" y="42939"/>
                  </a:lnTo>
                  <a:lnTo>
                    <a:pt x="740874" y="152895"/>
                  </a:lnTo>
                  <a:lnTo>
                    <a:pt x="825741" y="256813"/>
                  </a:lnTo>
                  <a:lnTo>
                    <a:pt x="967950" y="336690"/>
                  </a:lnTo>
                  <a:lnTo>
                    <a:pt x="986581" y="303466"/>
                  </a:lnTo>
                  <a:lnTo>
                    <a:pt x="850659" y="227133"/>
                  </a:lnTo>
                  <a:lnTo>
                    <a:pt x="787222" y="149447"/>
                  </a:lnTo>
                  <a:lnTo>
                    <a:pt x="815016" y="147123"/>
                  </a:lnTo>
                  <a:lnTo>
                    <a:pt x="1081869" y="93155"/>
                  </a:lnTo>
                  <a:lnTo>
                    <a:pt x="1364171" y="281349"/>
                  </a:lnTo>
                  <a:lnTo>
                    <a:pt x="1554671" y="319449"/>
                  </a:lnTo>
                  <a:lnTo>
                    <a:pt x="1668589" y="395383"/>
                  </a:lnTo>
                  <a:lnTo>
                    <a:pt x="1752600" y="416395"/>
                  </a:lnTo>
                  <a:lnTo>
                    <a:pt x="1752600" y="37711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61164E-929E-397A-B0DD-699C28CE29C9}"/>
                </a:ext>
              </a:extLst>
            </p:cNvPr>
            <p:cNvSpPr/>
            <p:nvPr/>
          </p:nvSpPr>
          <p:spPr>
            <a:xfrm>
              <a:off x="8323429" y="9104114"/>
              <a:ext cx="497737" cy="497738"/>
            </a:xfrm>
            <a:custGeom>
              <a:avLst/>
              <a:gdLst>
                <a:gd name="connsiteX0" fmla="*/ 250088 w 497737"/>
                <a:gd name="connsiteY0" fmla="*/ 3 h 497738"/>
                <a:gd name="connsiteX1" fmla="*/ 3 w 497737"/>
                <a:gd name="connsiteY1" fmla="*/ 247649 h 497738"/>
                <a:gd name="connsiteX2" fmla="*/ 247649 w 497737"/>
                <a:gd name="connsiteY2" fmla="*/ 497736 h 497738"/>
                <a:gd name="connsiteX3" fmla="*/ 497734 w 497737"/>
                <a:gd name="connsiteY3" fmla="*/ 250088 h 497738"/>
                <a:gd name="connsiteX4" fmla="*/ 497738 w 497737"/>
                <a:gd name="connsiteY4" fmla="*/ 248853 h 497738"/>
                <a:gd name="connsiteX5" fmla="*/ 250088 w 497737"/>
                <a:gd name="connsiteY5" fmla="*/ 3 h 497738"/>
                <a:gd name="connsiteX6" fmla="*/ 455294 w 497737"/>
                <a:gd name="connsiteY6" fmla="*/ 206124 h 497738"/>
                <a:gd name="connsiteX7" fmla="*/ 313448 w 497737"/>
                <a:gd name="connsiteY7" fmla="*/ 189551 h 497738"/>
                <a:gd name="connsiteX8" fmla="*/ 211149 w 497737"/>
                <a:gd name="connsiteY8" fmla="*/ 200085 h 497738"/>
                <a:gd name="connsiteX9" fmla="*/ 84010 w 497737"/>
                <a:gd name="connsiteY9" fmla="*/ 212258 h 497738"/>
                <a:gd name="connsiteX10" fmla="*/ 44348 w 497737"/>
                <a:gd name="connsiteY10" fmla="*/ 209553 h 497738"/>
                <a:gd name="connsiteX11" fmla="*/ 80943 w 497737"/>
                <a:gd name="connsiteY11" fmla="*/ 125028 h 497738"/>
                <a:gd name="connsiteX12" fmla="*/ 242868 w 497737"/>
                <a:gd name="connsiteY12" fmla="*/ 132648 h 497738"/>
                <a:gd name="connsiteX13" fmla="*/ 417899 w 497737"/>
                <a:gd name="connsiteY13" fmla="*/ 123123 h 497738"/>
                <a:gd name="connsiteX14" fmla="*/ 455294 w 497737"/>
                <a:gd name="connsiteY14" fmla="*/ 206124 h 497738"/>
                <a:gd name="connsiteX15" fmla="*/ 384924 w 497737"/>
                <a:gd name="connsiteY15" fmla="*/ 87804 h 497738"/>
                <a:gd name="connsiteX16" fmla="*/ 384964 w 497737"/>
                <a:gd name="connsiteY16" fmla="*/ 88071 h 497738"/>
                <a:gd name="connsiteX17" fmla="*/ 384828 w 497737"/>
                <a:gd name="connsiteY17" fmla="*/ 88147 h 497738"/>
                <a:gd name="connsiteX18" fmla="*/ 242792 w 497737"/>
                <a:gd name="connsiteY18" fmla="*/ 94415 h 497738"/>
                <a:gd name="connsiteX19" fmla="*/ 113613 w 497737"/>
                <a:gd name="connsiteY19" fmla="*/ 89748 h 497738"/>
                <a:gd name="connsiteX20" fmla="*/ 113432 w 497737"/>
                <a:gd name="connsiteY20" fmla="*/ 89511 h 497738"/>
                <a:gd name="connsiteX21" fmla="*/ 113499 w 497737"/>
                <a:gd name="connsiteY21" fmla="*/ 89386 h 497738"/>
                <a:gd name="connsiteX22" fmla="*/ 384924 w 497737"/>
                <a:gd name="connsiteY22" fmla="*/ 87804 h 497738"/>
                <a:gd name="connsiteX23" fmla="*/ 250088 w 497737"/>
                <a:gd name="connsiteY23" fmla="*/ 459622 h 497738"/>
                <a:gd name="connsiteX24" fmla="*/ 91973 w 497737"/>
                <a:gd name="connsiteY24" fmla="*/ 386718 h 497738"/>
                <a:gd name="connsiteX25" fmla="*/ 92034 w 497737"/>
                <a:gd name="connsiteY25" fmla="*/ 386429 h 497738"/>
                <a:gd name="connsiteX26" fmla="*/ 92163 w 497737"/>
                <a:gd name="connsiteY26" fmla="*/ 386394 h 497738"/>
                <a:gd name="connsiteX27" fmla="*/ 178764 w 497737"/>
                <a:gd name="connsiteY27" fmla="*/ 396738 h 497738"/>
                <a:gd name="connsiteX28" fmla="*/ 304742 w 497737"/>
                <a:gd name="connsiteY28" fmla="*/ 383956 h 497738"/>
                <a:gd name="connsiteX29" fmla="*/ 393629 w 497737"/>
                <a:gd name="connsiteY29" fmla="*/ 374050 h 497738"/>
                <a:gd name="connsiteX30" fmla="*/ 417804 w 497737"/>
                <a:gd name="connsiteY30" fmla="*/ 374755 h 497738"/>
                <a:gd name="connsiteX31" fmla="*/ 250088 w 497737"/>
                <a:gd name="connsiteY31" fmla="*/ 459622 h 497738"/>
                <a:gd name="connsiteX32" fmla="*/ 439635 w 497737"/>
                <a:gd name="connsiteY32" fmla="*/ 338122 h 497738"/>
                <a:gd name="connsiteX33" fmla="*/ 393572 w 497737"/>
                <a:gd name="connsiteY33" fmla="*/ 335950 h 497738"/>
                <a:gd name="connsiteX34" fmla="*/ 297446 w 497737"/>
                <a:gd name="connsiteY34" fmla="*/ 346542 h 497738"/>
                <a:gd name="connsiteX35" fmla="*/ 178707 w 497737"/>
                <a:gd name="connsiteY35" fmla="*/ 358638 h 497738"/>
                <a:gd name="connsiteX36" fmla="*/ 71894 w 497737"/>
                <a:gd name="connsiteY36" fmla="*/ 343398 h 497738"/>
                <a:gd name="connsiteX37" fmla="*/ 62102 w 497737"/>
                <a:gd name="connsiteY37" fmla="*/ 341398 h 497738"/>
                <a:gd name="connsiteX38" fmla="*/ 40538 w 497737"/>
                <a:gd name="connsiteY38" fmla="*/ 247501 h 497738"/>
                <a:gd name="connsiteX39" fmla="*/ 40538 w 497737"/>
                <a:gd name="connsiteY39" fmla="*/ 247501 h 497738"/>
                <a:gd name="connsiteX40" fmla="*/ 83934 w 497737"/>
                <a:gd name="connsiteY40" fmla="*/ 250415 h 497738"/>
                <a:gd name="connsiteX41" fmla="*/ 217531 w 497737"/>
                <a:gd name="connsiteY41" fmla="*/ 237690 h 497738"/>
                <a:gd name="connsiteX42" fmla="*/ 313372 w 497737"/>
                <a:gd name="connsiteY42" fmla="*/ 227708 h 497738"/>
                <a:gd name="connsiteX43" fmla="*/ 459409 w 497737"/>
                <a:gd name="connsiteY43" fmla="*/ 245920 h 497738"/>
                <a:gd name="connsiteX44" fmla="*/ 459542 w 497737"/>
                <a:gd name="connsiteY44" fmla="*/ 246091 h 497738"/>
                <a:gd name="connsiteX45" fmla="*/ 439635 w 497737"/>
                <a:gd name="connsiteY45" fmla="*/ 338122 h 4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7737" h="497738">
                  <a:moveTo>
                    <a:pt x="250088" y="3"/>
                  </a:moveTo>
                  <a:cubicBezTo>
                    <a:pt x="112642" y="-669"/>
                    <a:pt x="676" y="110205"/>
                    <a:pt x="3" y="247649"/>
                  </a:cubicBezTo>
                  <a:cubicBezTo>
                    <a:pt x="-671" y="385095"/>
                    <a:pt x="110203" y="497061"/>
                    <a:pt x="247649" y="497736"/>
                  </a:cubicBezTo>
                  <a:cubicBezTo>
                    <a:pt x="385095" y="498408"/>
                    <a:pt x="497061" y="387533"/>
                    <a:pt x="497734" y="250088"/>
                  </a:cubicBezTo>
                  <a:cubicBezTo>
                    <a:pt x="497738" y="249676"/>
                    <a:pt x="497738" y="249265"/>
                    <a:pt x="497738" y="248853"/>
                  </a:cubicBezTo>
                  <a:cubicBezTo>
                    <a:pt x="497667" y="111914"/>
                    <a:pt x="387025" y="736"/>
                    <a:pt x="250088" y="3"/>
                  </a:cubicBezTo>
                  <a:close/>
                  <a:moveTo>
                    <a:pt x="455294" y="206124"/>
                  </a:moveTo>
                  <a:cubicBezTo>
                    <a:pt x="408662" y="196016"/>
                    <a:pt x="361155" y="190467"/>
                    <a:pt x="313448" y="189551"/>
                  </a:cubicBezTo>
                  <a:cubicBezTo>
                    <a:pt x="279095" y="189869"/>
                    <a:pt x="244847" y="193395"/>
                    <a:pt x="211149" y="200085"/>
                  </a:cubicBezTo>
                  <a:cubicBezTo>
                    <a:pt x="169255" y="208193"/>
                    <a:pt x="126682" y="212270"/>
                    <a:pt x="84010" y="212258"/>
                  </a:cubicBezTo>
                  <a:cubicBezTo>
                    <a:pt x="70743" y="212252"/>
                    <a:pt x="57492" y="211349"/>
                    <a:pt x="44348" y="209553"/>
                  </a:cubicBezTo>
                  <a:cubicBezTo>
                    <a:pt x="50148" y="179020"/>
                    <a:pt x="62647" y="150151"/>
                    <a:pt x="80943" y="125028"/>
                  </a:cubicBezTo>
                  <a:cubicBezTo>
                    <a:pt x="134755" y="130276"/>
                    <a:pt x="188800" y="132820"/>
                    <a:pt x="242868" y="132648"/>
                  </a:cubicBezTo>
                  <a:cubicBezTo>
                    <a:pt x="301344" y="132722"/>
                    <a:pt x="359778" y="129543"/>
                    <a:pt x="417899" y="123123"/>
                  </a:cubicBezTo>
                  <a:cubicBezTo>
                    <a:pt x="436279" y="147724"/>
                    <a:pt x="449044" y="176057"/>
                    <a:pt x="455294" y="206124"/>
                  </a:cubicBezTo>
                  <a:close/>
                  <a:moveTo>
                    <a:pt x="384924" y="87804"/>
                  </a:moveTo>
                  <a:cubicBezTo>
                    <a:pt x="385007" y="87867"/>
                    <a:pt x="385026" y="87985"/>
                    <a:pt x="384964" y="88071"/>
                  </a:cubicBezTo>
                  <a:cubicBezTo>
                    <a:pt x="384931" y="88115"/>
                    <a:pt x="384882" y="88142"/>
                    <a:pt x="384828" y="88147"/>
                  </a:cubicBezTo>
                  <a:cubicBezTo>
                    <a:pt x="340518" y="92167"/>
                    <a:pt x="291483" y="94415"/>
                    <a:pt x="242792" y="94415"/>
                  </a:cubicBezTo>
                  <a:cubicBezTo>
                    <a:pt x="196748" y="94415"/>
                    <a:pt x="152952" y="92777"/>
                    <a:pt x="113613" y="89748"/>
                  </a:cubicBezTo>
                  <a:cubicBezTo>
                    <a:pt x="113499" y="89732"/>
                    <a:pt x="113417" y="89628"/>
                    <a:pt x="113432" y="89511"/>
                  </a:cubicBezTo>
                  <a:cubicBezTo>
                    <a:pt x="113440" y="89464"/>
                    <a:pt x="113463" y="89418"/>
                    <a:pt x="113499" y="89386"/>
                  </a:cubicBezTo>
                  <a:cubicBezTo>
                    <a:pt x="191059" y="21613"/>
                    <a:pt x="306579" y="20941"/>
                    <a:pt x="384924" y="87804"/>
                  </a:cubicBezTo>
                  <a:close/>
                  <a:moveTo>
                    <a:pt x="250088" y="459622"/>
                  </a:moveTo>
                  <a:cubicBezTo>
                    <a:pt x="189274" y="459539"/>
                    <a:pt x="131526" y="432912"/>
                    <a:pt x="91973" y="386718"/>
                  </a:cubicBezTo>
                  <a:cubicBezTo>
                    <a:pt x="91910" y="386621"/>
                    <a:pt x="91936" y="386491"/>
                    <a:pt x="92034" y="386429"/>
                  </a:cubicBezTo>
                  <a:cubicBezTo>
                    <a:pt x="92072" y="386402"/>
                    <a:pt x="92117" y="386390"/>
                    <a:pt x="92163" y="386394"/>
                  </a:cubicBezTo>
                  <a:cubicBezTo>
                    <a:pt x="120645" y="392534"/>
                    <a:pt x="149639" y="395995"/>
                    <a:pt x="178764" y="396738"/>
                  </a:cubicBezTo>
                  <a:cubicBezTo>
                    <a:pt x="221095" y="397034"/>
                    <a:pt x="263333" y="392749"/>
                    <a:pt x="304742" y="383956"/>
                  </a:cubicBezTo>
                  <a:cubicBezTo>
                    <a:pt x="333927" y="377454"/>
                    <a:pt x="363730" y="374134"/>
                    <a:pt x="393629" y="374050"/>
                  </a:cubicBezTo>
                  <a:cubicBezTo>
                    <a:pt x="401649" y="374050"/>
                    <a:pt x="409746" y="374374"/>
                    <a:pt x="417804" y="374755"/>
                  </a:cubicBezTo>
                  <a:cubicBezTo>
                    <a:pt x="378517" y="428038"/>
                    <a:pt x="316288" y="459527"/>
                    <a:pt x="250088" y="459622"/>
                  </a:cubicBezTo>
                  <a:close/>
                  <a:moveTo>
                    <a:pt x="439635" y="338122"/>
                  </a:moveTo>
                  <a:cubicBezTo>
                    <a:pt x="424395" y="336826"/>
                    <a:pt x="408946" y="335950"/>
                    <a:pt x="393572" y="335950"/>
                  </a:cubicBezTo>
                  <a:cubicBezTo>
                    <a:pt x="361243" y="336028"/>
                    <a:pt x="329016" y="339579"/>
                    <a:pt x="297446" y="346542"/>
                  </a:cubicBezTo>
                  <a:cubicBezTo>
                    <a:pt x="258428" y="354901"/>
                    <a:pt x="218609" y="358956"/>
                    <a:pt x="178707" y="358638"/>
                  </a:cubicBezTo>
                  <a:cubicBezTo>
                    <a:pt x="142695" y="357000"/>
                    <a:pt x="106927" y="351897"/>
                    <a:pt x="71894" y="343398"/>
                  </a:cubicBezTo>
                  <a:lnTo>
                    <a:pt x="62102" y="341398"/>
                  </a:lnTo>
                  <a:cubicBezTo>
                    <a:pt x="47739" y="312191"/>
                    <a:pt x="40357" y="280048"/>
                    <a:pt x="40538" y="247501"/>
                  </a:cubicBezTo>
                  <a:lnTo>
                    <a:pt x="40538" y="247501"/>
                  </a:lnTo>
                  <a:cubicBezTo>
                    <a:pt x="54924" y="249408"/>
                    <a:pt x="69421" y="250381"/>
                    <a:pt x="83934" y="250415"/>
                  </a:cubicBezTo>
                  <a:cubicBezTo>
                    <a:pt x="128768" y="250406"/>
                    <a:pt x="173501" y="246144"/>
                    <a:pt x="217531" y="237690"/>
                  </a:cubicBezTo>
                  <a:cubicBezTo>
                    <a:pt x="249101" y="231407"/>
                    <a:pt x="281185" y="228066"/>
                    <a:pt x="313372" y="227708"/>
                  </a:cubicBezTo>
                  <a:cubicBezTo>
                    <a:pt x="362544" y="228794"/>
                    <a:pt x="411477" y="234895"/>
                    <a:pt x="459409" y="245920"/>
                  </a:cubicBezTo>
                  <a:lnTo>
                    <a:pt x="459542" y="246091"/>
                  </a:lnTo>
                  <a:cubicBezTo>
                    <a:pt x="459954" y="277880"/>
                    <a:pt x="453147" y="309346"/>
                    <a:pt x="439635" y="3381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60E2491-976E-A4CD-64BC-92C028AC597C}"/>
                </a:ext>
              </a:extLst>
            </p:cNvPr>
            <p:cNvSpPr/>
            <p:nvPr/>
          </p:nvSpPr>
          <p:spPr>
            <a:xfrm>
              <a:off x="8684521" y="9247678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26 w 29299"/>
                <a:gd name="connsiteY5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11" y="6569"/>
                    <a:pt x="22788" y="21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3E28181-BAB4-3C56-D2AB-0F2BEF57D09E}"/>
                </a:ext>
              </a:extLst>
            </p:cNvPr>
            <p:cNvSpPr/>
            <p:nvPr/>
          </p:nvSpPr>
          <p:spPr>
            <a:xfrm>
              <a:off x="8524653" y="9152314"/>
              <a:ext cx="29299" cy="29299"/>
            </a:xfrm>
            <a:custGeom>
              <a:avLst/>
              <a:gdLst>
                <a:gd name="connsiteX0" fmla="*/ 14573 w 29299"/>
                <a:gd name="connsiteY0" fmla="*/ 29299 h 29299"/>
                <a:gd name="connsiteX1" fmla="*/ 29299 w 29299"/>
                <a:gd name="connsiteY1" fmla="*/ 14726 h 29299"/>
                <a:gd name="connsiteX2" fmla="*/ 14726 w 29299"/>
                <a:gd name="connsiteY2" fmla="*/ 0 h 29299"/>
                <a:gd name="connsiteX3" fmla="*/ 0 w 29299"/>
                <a:gd name="connsiteY3" fmla="*/ 14573 h 29299"/>
                <a:gd name="connsiteX4" fmla="*/ 0 w 29299"/>
                <a:gd name="connsiteY4" fmla="*/ 14650 h 29299"/>
                <a:gd name="connsiteX5" fmla="*/ 14573 w 29299"/>
                <a:gd name="connsiteY5" fmla="*/ 29299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573" y="29299"/>
                  </a:moveTo>
                  <a:cubicBezTo>
                    <a:pt x="22664" y="29341"/>
                    <a:pt x="29257" y="22816"/>
                    <a:pt x="29299" y="14726"/>
                  </a:cubicBezTo>
                  <a:cubicBezTo>
                    <a:pt x="29341" y="6635"/>
                    <a:pt x="22816" y="42"/>
                    <a:pt x="14726" y="0"/>
                  </a:cubicBezTo>
                  <a:cubicBezTo>
                    <a:pt x="6635" y="-42"/>
                    <a:pt x="42" y="6483"/>
                    <a:pt x="0" y="14573"/>
                  </a:cubicBezTo>
                  <a:cubicBezTo>
                    <a:pt x="0" y="14598"/>
                    <a:pt x="0" y="14625"/>
                    <a:pt x="0" y="14650"/>
                  </a:cubicBezTo>
                  <a:cubicBezTo>
                    <a:pt x="-21" y="22719"/>
                    <a:pt x="6504" y="29278"/>
                    <a:pt x="14573" y="292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C80B3AD-6692-A7E4-09C1-1C22B6268B48}"/>
                </a:ext>
              </a:extLst>
            </p:cNvPr>
            <p:cNvSpPr/>
            <p:nvPr/>
          </p:nvSpPr>
          <p:spPr>
            <a:xfrm>
              <a:off x="8600529" y="9514397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45 w 29299"/>
                <a:gd name="connsiteY5" fmla="*/ 0 h 29299"/>
                <a:gd name="connsiteX6" fmla="*/ 14726 w 29299"/>
                <a:gd name="connsiteY6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20" y="6571"/>
                    <a:pt x="22805" y="21"/>
                    <a:pt x="14745" y="0"/>
                  </a:cubicBezTo>
                  <a:cubicBezTo>
                    <a:pt x="14739" y="0"/>
                    <a:pt x="14732" y="0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FF0EE0D-C9D1-F35D-34B9-483F64EFBCBE}"/>
                </a:ext>
              </a:extLst>
            </p:cNvPr>
            <p:cNvSpPr/>
            <p:nvPr/>
          </p:nvSpPr>
          <p:spPr>
            <a:xfrm>
              <a:off x="8482381" y="9373255"/>
              <a:ext cx="60007" cy="60006"/>
            </a:xfrm>
            <a:custGeom>
              <a:avLst/>
              <a:gdLst>
                <a:gd name="connsiteX0" fmla="*/ 30176 w 60007"/>
                <a:gd name="connsiteY0" fmla="*/ 1 h 60006"/>
                <a:gd name="connsiteX1" fmla="*/ 0 w 60007"/>
                <a:gd name="connsiteY1" fmla="*/ 29833 h 60006"/>
                <a:gd name="connsiteX2" fmla="*/ 29833 w 60007"/>
                <a:gd name="connsiteY2" fmla="*/ 60006 h 60006"/>
                <a:gd name="connsiteX3" fmla="*/ 60008 w 60007"/>
                <a:gd name="connsiteY3" fmla="*/ 30176 h 60006"/>
                <a:gd name="connsiteX4" fmla="*/ 60008 w 60007"/>
                <a:gd name="connsiteY4" fmla="*/ 29947 h 60006"/>
                <a:gd name="connsiteX5" fmla="*/ 30176 w 60007"/>
                <a:gd name="connsiteY5" fmla="*/ 1 h 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" h="60006">
                  <a:moveTo>
                    <a:pt x="30176" y="1"/>
                  </a:moveTo>
                  <a:cubicBezTo>
                    <a:pt x="13606" y="-95"/>
                    <a:pt x="96" y="13261"/>
                    <a:pt x="0" y="29833"/>
                  </a:cubicBezTo>
                  <a:cubicBezTo>
                    <a:pt x="-93" y="46403"/>
                    <a:pt x="13263" y="59913"/>
                    <a:pt x="29833" y="60006"/>
                  </a:cubicBezTo>
                  <a:cubicBezTo>
                    <a:pt x="46402" y="60101"/>
                    <a:pt x="59913" y="46745"/>
                    <a:pt x="60008" y="30176"/>
                  </a:cubicBezTo>
                  <a:cubicBezTo>
                    <a:pt x="60008" y="30100"/>
                    <a:pt x="60008" y="30023"/>
                    <a:pt x="60008" y="29947"/>
                  </a:cubicBezTo>
                  <a:cubicBezTo>
                    <a:pt x="60019" y="13448"/>
                    <a:pt x="46675" y="54"/>
                    <a:pt x="30176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FFD8219-2A26-DA10-EFA7-CC0FD6F4AB55}"/>
                </a:ext>
              </a:extLst>
            </p:cNvPr>
            <p:cNvSpPr/>
            <p:nvPr/>
          </p:nvSpPr>
          <p:spPr>
            <a:xfrm>
              <a:off x="8078217" y="8932668"/>
              <a:ext cx="209550" cy="247650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D000A0F-5DF3-131B-79D0-D248F50976FA}"/>
                </a:ext>
              </a:extLst>
            </p:cNvPr>
            <p:cNvSpPr/>
            <p:nvPr/>
          </p:nvSpPr>
          <p:spPr>
            <a:xfrm>
              <a:off x="8085837" y="9580368"/>
              <a:ext cx="144779" cy="171450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0419BE1-D0DA-A0AE-4B70-11F6F1AE4242}"/>
                </a:ext>
              </a:extLst>
            </p:cNvPr>
            <p:cNvSpPr/>
            <p:nvPr/>
          </p:nvSpPr>
          <p:spPr>
            <a:xfrm>
              <a:off x="9049767" y="9027918"/>
              <a:ext cx="194309" cy="228600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27109F0-D42D-FF78-DE16-D823427A8BE5}"/>
                </a:ext>
              </a:extLst>
            </p:cNvPr>
            <p:cNvSpPr/>
            <p:nvPr/>
          </p:nvSpPr>
          <p:spPr>
            <a:xfrm>
              <a:off x="8463027" y="9751818"/>
              <a:ext cx="129539" cy="152400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 descr="Uranus outline">
            <a:extLst>
              <a:ext uri="{FF2B5EF4-FFF2-40B4-BE49-F238E27FC236}">
                <a16:creationId xmlns:a16="http://schemas.microsoft.com/office/drawing/2014/main" id="{D7F6E236-E36E-64C6-B033-BE9CA8EE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8686800"/>
            <a:ext cx="914400" cy="914400"/>
          </a:xfrm>
          <a:prstGeom prst="rect">
            <a:avLst/>
          </a:prstGeom>
        </p:spPr>
      </p:pic>
      <p:pic>
        <p:nvPicPr>
          <p:cNvPr id="25" name="Graphic 24" descr="Mercury outline">
            <a:extLst>
              <a:ext uri="{FF2B5EF4-FFF2-40B4-BE49-F238E27FC236}">
                <a16:creationId xmlns:a16="http://schemas.microsoft.com/office/drawing/2014/main" id="{A8858AC7-F5B6-9D22-613B-3B1D61262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6800" y="8836800"/>
            <a:ext cx="914400" cy="914400"/>
          </a:xfrm>
          <a:prstGeom prst="rect">
            <a:avLst/>
          </a:prstGeom>
        </p:spPr>
      </p:pic>
      <p:pic>
        <p:nvPicPr>
          <p:cNvPr id="27" name="Graphic 26" descr="Mars outline">
            <a:extLst>
              <a:ext uri="{FF2B5EF4-FFF2-40B4-BE49-F238E27FC236}">
                <a16:creationId xmlns:a16="http://schemas.microsoft.com/office/drawing/2014/main" id="{33313522-2855-C628-1D39-DF0F0491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6800" y="898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6AA62-9263-A8FF-7D44-0DB88DC3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F091ED6-4F80-6064-7194-6E8CF2DC4378}"/>
              </a:ext>
            </a:extLst>
          </p:cNvPr>
          <p:cNvGrpSpPr>
            <a:grpSpLocks noChangeAspect="1"/>
          </p:cNvGrpSpPr>
          <p:nvPr/>
        </p:nvGrpSpPr>
        <p:grpSpPr>
          <a:xfrm>
            <a:off x="5104685" y="6327088"/>
            <a:ext cx="7303198" cy="6098446"/>
            <a:chOff x="5706264" y="6712098"/>
            <a:chExt cx="6208047" cy="5183953"/>
          </a:xfrm>
        </p:grpSpPr>
        <p:pic>
          <p:nvPicPr>
            <p:cNvPr id="3" name="Graphic 2" descr="Uranus outline">
              <a:extLst>
                <a:ext uri="{FF2B5EF4-FFF2-40B4-BE49-F238E27FC236}">
                  <a16:creationId xmlns:a16="http://schemas.microsoft.com/office/drawing/2014/main" id="{A1C2B1F6-A20A-BFAD-F10A-C3C3BEA0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1476">
              <a:off x="8630989" y="8928542"/>
              <a:ext cx="2967510" cy="2967509"/>
            </a:xfrm>
            <a:prstGeom prst="rect">
              <a:avLst/>
            </a:prstGeom>
          </p:spPr>
        </p:pic>
        <p:grpSp>
          <p:nvGrpSpPr>
            <p:cNvPr id="48" name="Graphic 24" descr="Mercury outline">
              <a:extLst>
                <a:ext uri="{FF2B5EF4-FFF2-40B4-BE49-F238E27FC236}">
                  <a16:creationId xmlns:a16="http://schemas.microsoft.com/office/drawing/2014/main" id="{B4F4314F-26CC-191E-5EF3-3E01BFC7C93C}"/>
                </a:ext>
              </a:extLst>
            </p:cNvPr>
            <p:cNvGrpSpPr/>
            <p:nvPr/>
          </p:nvGrpSpPr>
          <p:grpSpPr>
            <a:xfrm>
              <a:off x="9577139" y="6712098"/>
              <a:ext cx="2337172" cy="2337172"/>
              <a:chOff x="9496185" y="6584541"/>
              <a:chExt cx="2295000" cy="2295000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1C63C25-6A9B-90F6-7D7E-56E90CC76DA6}"/>
                  </a:ext>
                </a:extLst>
              </p:cNvPr>
              <p:cNvSpPr/>
              <p:nvPr/>
            </p:nvSpPr>
            <p:spPr>
              <a:xfrm>
                <a:off x="9496185" y="6584541"/>
                <a:ext cx="2295000" cy="2295000"/>
              </a:xfrm>
              <a:custGeom>
                <a:avLst/>
                <a:gdLst>
                  <a:gd name="connsiteX0" fmla="*/ 1147500 w 2295000"/>
                  <a:gd name="connsiteY0" fmla="*/ 67500 h 2295000"/>
                  <a:gd name="connsiteX1" fmla="*/ 2227500 w 2295000"/>
                  <a:gd name="connsiteY1" fmla="*/ 1147500 h 2295000"/>
                  <a:gd name="connsiteX2" fmla="*/ 1147500 w 2295000"/>
                  <a:gd name="connsiteY2" fmla="*/ 2227500 h 2295000"/>
                  <a:gd name="connsiteX3" fmla="*/ 67500 w 2295000"/>
                  <a:gd name="connsiteY3" fmla="*/ 1147500 h 2295000"/>
                  <a:gd name="connsiteX4" fmla="*/ 1147500 w 2295000"/>
                  <a:gd name="connsiteY4" fmla="*/ 67500 h 2295000"/>
                  <a:gd name="connsiteX5" fmla="*/ 1147500 w 2295000"/>
                  <a:gd name="connsiteY5" fmla="*/ 0 h 2295000"/>
                  <a:gd name="connsiteX6" fmla="*/ 0 w 2295000"/>
                  <a:gd name="connsiteY6" fmla="*/ 1147500 h 2295000"/>
                  <a:gd name="connsiteX7" fmla="*/ 1147500 w 2295000"/>
                  <a:gd name="connsiteY7" fmla="*/ 2295000 h 2295000"/>
                  <a:gd name="connsiteX8" fmla="*/ 2295000 w 2295000"/>
                  <a:gd name="connsiteY8" fmla="*/ 1147500 h 2295000"/>
                  <a:gd name="connsiteX9" fmla="*/ 1147500 w 2295000"/>
                  <a:gd name="connsiteY9" fmla="*/ 0 h 22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5000" h="2295000">
                    <a:moveTo>
                      <a:pt x="1147500" y="67500"/>
                    </a:moveTo>
                    <a:cubicBezTo>
                      <a:pt x="1743967" y="67500"/>
                      <a:pt x="2227500" y="551033"/>
                      <a:pt x="2227500" y="1147500"/>
                    </a:cubicBezTo>
                    <a:cubicBezTo>
                      <a:pt x="2227500" y="1743967"/>
                      <a:pt x="1743967" y="2227500"/>
                      <a:pt x="1147500" y="2227500"/>
                    </a:cubicBezTo>
                    <a:cubicBezTo>
                      <a:pt x="551033" y="2227500"/>
                      <a:pt x="67500" y="1743967"/>
                      <a:pt x="67500" y="1147500"/>
                    </a:cubicBezTo>
                    <a:cubicBezTo>
                      <a:pt x="68168" y="551310"/>
                      <a:pt x="551310" y="68168"/>
                      <a:pt x="1147500" y="67500"/>
                    </a:cubicBezTo>
                    <a:moveTo>
                      <a:pt x="1147500" y="0"/>
                    </a:moveTo>
                    <a:cubicBezTo>
                      <a:pt x="513753" y="0"/>
                      <a:pt x="0" y="513753"/>
                      <a:pt x="0" y="1147500"/>
                    </a:cubicBezTo>
                    <a:cubicBezTo>
                      <a:pt x="0" y="1781248"/>
                      <a:pt x="513753" y="2295000"/>
                      <a:pt x="1147500" y="2295000"/>
                    </a:cubicBezTo>
                    <a:cubicBezTo>
                      <a:pt x="1781248" y="2295000"/>
                      <a:pt x="2295000" y="1781248"/>
                      <a:pt x="2295000" y="1147500"/>
                    </a:cubicBezTo>
                    <a:cubicBezTo>
                      <a:pt x="2294295" y="514046"/>
                      <a:pt x="1780954" y="705"/>
                      <a:pt x="11475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D83AC28-BEF2-69EB-A1F9-4DECD1F22656}"/>
                  </a:ext>
                </a:extLst>
              </p:cNvPr>
              <p:cNvSpPr/>
              <p:nvPr/>
            </p:nvSpPr>
            <p:spPr>
              <a:xfrm>
                <a:off x="9884310" y="7166627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89" y="314290"/>
                      <a:pt x="314290" y="404889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0F5846-DF0B-3F19-5E4E-E7DFF072616B}"/>
                  </a:ext>
                </a:extLst>
              </p:cNvPr>
              <p:cNvSpPr/>
              <p:nvPr/>
            </p:nvSpPr>
            <p:spPr>
              <a:xfrm>
                <a:off x="10694310" y="8077911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68" y="314283"/>
                      <a:pt x="314283" y="404868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E4F6391-11E8-8690-16D1-D55C245A6D0A}"/>
                  </a:ext>
                </a:extLst>
              </p:cNvPr>
              <p:cNvSpPr/>
              <p:nvPr/>
            </p:nvSpPr>
            <p:spPr>
              <a:xfrm>
                <a:off x="10930560" y="7526874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3EAD45-5D97-2372-1260-3C3E88DCB88D}"/>
                  </a:ext>
                </a:extLst>
              </p:cNvPr>
              <p:cNvSpPr/>
              <p:nvPr/>
            </p:nvSpPr>
            <p:spPr>
              <a:xfrm>
                <a:off x="9783060" y="7841661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7C48BE1-3490-CD10-4087-F035A542A70F}"/>
                  </a:ext>
                </a:extLst>
              </p:cNvPr>
              <p:cNvSpPr/>
              <p:nvPr/>
            </p:nvSpPr>
            <p:spPr>
              <a:xfrm>
                <a:off x="10549590" y="6913333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3227D1C-329E-231A-2A11-15AA7736DC3F}"/>
                  </a:ext>
                </a:extLst>
              </p:cNvPr>
              <p:cNvSpPr/>
              <p:nvPr/>
            </p:nvSpPr>
            <p:spPr>
              <a:xfrm>
                <a:off x="11099310" y="7132877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296F55-29C2-AAA4-73B1-8038A3A0D1F9}"/>
                  </a:ext>
                </a:extLst>
              </p:cNvPr>
              <p:cNvSpPr/>
              <p:nvPr/>
            </p:nvSpPr>
            <p:spPr>
              <a:xfrm>
                <a:off x="10424310" y="7661874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666C76A-8AA6-E5A1-DA88-680731A371A1}"/>
                  </a:ext>
                </a:extLst>
              </p:cNvPr>
              <p:cNvSpPr/>
              <p:nvPr/>
            </p:nvSpPr>
            <p:spPr>
              <a:xfrm>
                <a:off x="11403060" y="7841661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944A902-2B6A-22D3-7035-4BB719C4E6F0}"/>
                  </a:ext>
                </a:extLst>
              </p:cNvPr>
              <p:cNvSpPr/>
              <p:nvPr/>
            </p:nvSpPr>
            <p:spPr>
              <a:xfrm>
                <a:off x="10204935" y="8296779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2" name="Graphic 26" descr="Mars outline">
              <a:extLst>
                <a:ext uri="{FF2B5EF4-FFF2-40B4-BE49-F238E27FC236}">
                  <a16:creationId xmlns:a16="http://schemas.microsoft.com/office/drawing/2014/main" id="{09972D8D-E388-05F2-698B-1CF2E5EA2CD4}"/>
                </a:ext>
              </a:extLst>
            </p:cNvPr>
            <p:cNvGrpSpPr/>
            <p:nvPr/>
          </p:nvGrpSpPr>
          <p:grpSpPr>
            <a:xfrm>
              <a:off x="6545871" y="7888301"/>
              <a:ext cx="1817800" cy="1817800"/>
              <a:chOff x="6392104" y="8078949"/>
              <a:chExt cx="1785000" cy="1785000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D495ACE-6DD9-F5A0-ED07-9E98063AD5CD}"/>
                  </a:ext>
                </a:extLst>
              </p:cNvPr>
              <p:cNvSpPr/>
              <p:nvPr/>
            </p:nvSpPr>
            <p:spPr>
              <a:xfrm>
                <a:off x="6392104" y="8078949"/>
                <a:ext cx="1785000" cy="1785000"/>
              </a:xfrm>
              <a:custGeom>
                <a:avLst/>
                <a:gdLst>
                  <a:gd name="connsiteX0" fmla="*/ 892500 w 1785000"/>
                  <a:gd name="connsiteY0" fmla="*/ 0 h 1785000"/>
                  <a:gd name="connsiteX1" fmla="*/ 0 w 1785000"/>
                  <a:gd name="connsiteY1" fmla="*/ 892500 h 1785000"/>
                  <a:gd name="connsiteX2" fmla="*/ 892500 w 1785000"/>
                  <a:gd name="connsiteY2" fmla="*/ 1785000 h 1785000"/>
                  <a:gd name="connsiteX3" fmla="*/ 1785000 w 1785000"/>
                  <a:gd name="connsiteY3" fmla="*/ 892500 h 1785000"/>
                  <a:gd name="connsiteX4" fmla="*/ 892500 w 1785000"/>
                  <a:gd name="connsiteY4" fmla="*/ 0 h 1785000"/>
                  <a:gd name="connsiteX5" fmla="*/ 1727513 w 1785000"/>
                  <a:gd name="connsiteY5" fmla="*/ 801728 h 1785000"/>
                  <a:gd name="connsiteX6" fmla="*/ 1123290 w 1785000"/>
                  <a:gd name="connsiteY6" fmla="*/ 722033 h 1785000"/>
                  <a:gd name="connsiteX7" fmla="*/ 760672 w 1785000"/>
                  <a:gd name="connsiteY7" fmla="*/ 758625 h 1785000"/>
                  <a:gd name="connsiteX8" fmla="*/ 295838 w 1785000"/>
                  <a:gd name="connsiteY8" fmla="*/ 802147 h 1785000"/>
                  <a:gd name="connsiteX9" fmla="*/ 60532 w 1785000"/>
                  <a:gd name="connsiteY9" fmla="*/ 778523 h 1785000"/>
                  <a:gd name="connsiteX10" fmla="*/ 214672 w 1785000"/>
                  <a:gd name="connsiteY10" fmla="*/ 397005 h 1785000"/>
                  <a:gd name="connsiteX11" fmla="*/ 865358 w 1785000"/>
                  <a:gd name="connsiteY11" fmla="*/ 432495 h 1785000"/>
                  <a:gd name="connsiteX12" fmla="*/ 1565498 w 1785000"/>
                  <a:gd name="connsiteY12" fmla="*/ 390495 h 1785000"/>
                  <a:gd name="connsiteX13" fmla="*/ 1727513 w 1785000"/>
                  <a:gd name="connsiteY13" fmla="*/ 801728 h 1785000"/>
                  <a:gd name="connsiteX14" fmla="*/ 892500 w 1785000"/>
                  <a:gd name="connsiteY14" fmla="*/ 52500 h 1785000"/>
                  <a:gd name="connsiteX15" fmla="*/ 1526779 w 1785000"/>
                  <a:gd name="connsiteY15" fmla="*/ 342720 h 1785000"/>
                  <a:gd name="connsiteX16" fmla="*/ 865463 w 1785000"/>
                  <a:gd name="connsiteY16" fmla="*/ 379995 h 1785000"/>
                  <a:gd name="connsiteX17" fmla="*/ 253050 w 1785000"/>
                  <a:gd name="connsiteY17" fmla="*/ 348679 h 1785000"/>
                  <a:gd name="connsiteX18" fmla="*/ 892500 w 1785000"/>
                  <a:gd name="connsiteY18" fmla="*/ 52500 h 1785000"/>
                  <a:gd name="connsiteX19" fmla="*/ 892500 w 1785000"/>
                  <a:gd name="connsiteY19" fmla="*/ 1732500 h 1785000"/>
                  <a:gd name="connsiteX20" fmla="*/ 163459 w 1785000"/>
                  <a:gd name="connsiteY20" fmla="*/ 1308930 h 1785000"/>
                  <a:gd name="connsiteX21" fmla="*/ 225750 w 1785000"/>
                  <a:gd name="connsiteY21" fmla="*/ 1321792 h 1785000"/>
                  <a:gd name="connsiteX22" fmla="*/ 636983 w 1785000"/>
                  <a:gd name="connsiteY22" fmla="*/ 1379752 h 1785000"/>
                  <a:gd name="connsiteX23" fmla="*/ 1082340 w 1785000"/>
                  <a:gd name="connsiteY23" fmla="*/ 1335390 h 1785000"/>
                  <a:gd name="connsiteX24" fmla="*/ 1412040 w 1785000"/>
                  <a:gd name="connsiteY24" fmla="*/ 1299533 h 1785000"/>
                  <a:gd name="connsiteX25" fmla="*/ 1619783 w 1785000"/>
                  <a:gd name="connsiteY25" fmla="*/ 1312001 h 1785000"/>
                  <a:gd name="connsiteX26" fmla="*/ 892500 w 1785000"/>
                  <a:gd name="connsiteY26" fmla="*/ 1732500 h 1785000"/>
                  <a:gd name="connsiteX27" fmla="*/ 1646558 w 1785000"/>
                  <a:gd name="connsiteY27" fmla="*/ 1262153 h 1785000"/>
                  <a:gd name="connsiteX28" fmla="*/ 1412040 w 1785000"/>
                  <a:gd name="connsiteY28" fmla="*/ 1247033 h 1785000"/>
                  <a:gd name="connsiteX29" fmla="*/ 1072549 w 1785000"/>
                  <a:gd name="connsiteY29" fmla="*/ 1283783 h 1785000"/>
                  <a:gd name="connsiteX30" fmla="*/ 636983 w 1785000"/>
                  <a:gd name="connsiteY30" fmla="*/ 1327226 h 1785000"/>
                  <a:gd name="connsiteX31" fmla="*/ 236460 w 1785000"/>
                  <a:gd name="connsiteY31" fmla="*/ 1270369 h 1785000"/>
                  <a:gd name="connsiteX32" fmla="*/ 132326 w 1785000"/>
                  <a:gd name="connsiteY32" fmla="*/ 1249369 h 1785000"/>
                  <a:gd name="connsiteX33" fmla="*/ 52500 w 1785000"/>
                  <a:gd name="connsiteY33" fmla="*/ 892500 h 1785000"/>
                  <a:gd name="connsiteX34" fmla="*/ 54994 w 1785000"/>
                  <a:gd name="connsiteY34" fmla="*/ 831023 h 1785000"/>
                  <a:gd name="connsiteX35" fmla="*/ 295733 w 1785000"/>
                  <a:gd name="connsiteY35" fmla="*/ 854647 h 1785000"/>
                  <a:gd name="connsiteX36" fmla="*/ 769309 w 1785000"/>
                  <a:gd name="connsiteY36" fmla="*/ 810364 h 1785000"/>
                  <a:gd name="connsiteX37" fmla="*/ 1123290 w 1785000"/>
                  <a:gd name="connsiteY37" fmla="*/ 774428 h 1785000"/>
                  <a:gd name="connsiteX38" fmla="*/ 1731581 w 1785000"/>
                  <a:gd name="connsiteY38" fmla="*/ 856538 h 1785000"/>
                  <a:gd name="connsiteX39" fmla="*/ 1732500 w 1785000"/>
                  <a:gd name="connsiteY39" fmla="*/ 892395 h 1785000"/>
                  <a:gd name="connsiteX40" fmla="*/ 1646558 w 1785000"/>
                  <a:gd name="connsiteY40" fmla="*/ 1262153 h 17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85000" h="1785000">
                    <a:moveTo>
                      <a:pt x="892500" y="0"/>
                    </a:moveTo>
                    <a:cubicBezTo>
                      <a:pt x="399585" y="0"/>
                      <a:pt x="0" y="399585"/>
                      <a:pt x="0" y="892500"/>
                    </a:cubicBezTo>
                    <a:cubicBezTo>
                      <a:pt x="0" y="1385415"/>
                      <a:pt x="399585" y="1785000"/>
                      <a:pt x="892500" y="1785000"/>
                    </a:cubicBezTo>
                    <a:cubicBezTo>
                      <a:pt x="1385415" y="1785000"/>
                      <a:pt x="1785000" y="1385415"/>
                      <a:pt x="1785000" y="892500"/>
                    </a:cubicBezTo>
                    <a:cubicBezTo>
                      <a:pt x="1784451" y="399814"/>
                      <a:pt x="1385186" y="549"/>
                      <a:pt x="892500" y="0"/>
                    </a:cubicBezTo>
                    <a:close/>
                    <a:moveTo>
                      <a:pt x="1727513" y="801728"/>
                    </a:moveTo>
                    <a:cubicBezTo>
                      <a:pt x="1529551" y="753546"/>
                      <a:pt x="1326974" y="726828"/>
                      <a:pt x="1123290" y="722033"/>
                    </a:cubicBezTo>
                    <a:cubicBezTo>
                      <a:pt x="1001553" y="723132"/>
                      <a:pt x="880173" y="735381"/>
                      <a:pt x="760672" y="758625"/>
                    </a:cubicBezTo>
                    <a:cubicBezTo>
                      <a:pt x="607433" y="787660"/>
                      <a:pt x="451804" y="802232"/>
                      <a:pt x="295838" y="802147"/>
                    </a:cubicBezTo>
                    <a:cubicBezTo>
                      <a:pt x="216833" y="801722"/>
                      <a:pt x="138046" y="793810"/>
                      <a:pt x="60532" y="778523"/>
                    </a:cubicBezTo>
                    <a:cubicBezTo>
                      <a:pt x="79286" y="640484"/>
                      <a:pt x="132274" y="509329"/>
                      <a:pt x="214672" y="397005"/>
                    </a:cubicBezTo>
                    <a:cubicBezTo>
                      <a:pt x="430678" y="421635"/>
                      <a:pt x="647952" y="433485"/>
                      <a:pt x="865358" y="432495"/>
                    </a:cubicBezTo>
                    <a:cubicBezTo>
                      <a:pt x="1099410" y="434031"/>
                      <a:pt x="1333306" y="420000"/>
                      <a:pt x="1565498" y="390495"/>
                    </a:cubicBezTo>
                    <a:cubicBezTo>
                      <a:pt x="1655433" y="510547"/>
                      <a:pt x="1711395" y="652593"/>
                      <a:pt x="1727513" y="801728"/>
                    </a:cubicBezTo>
                    <a:close/>
                    <a:moveTo>
                      <a:pt x="892500" y="52500"/>
                    </a:moveTo>
                    <a:cubicBezTo>
                      <a:pt x="1136050" y="52490"/>
                      <a:pt x="1367562" y="158419"/>
                      <a:pt x="1526779" y="342720"/>
                    </a:cubicBezTo>
                    <a:cubicBezTo>
                      <a:pt x="1307318" y="368765"/>
                      <a:pt x="1086459" y="381213"/>
                      <a:pt x="865463" y="379995"/>
                    </a:cubicBezTo>
                    <a:cubicBezTo>
                      <a:pt x="660907" y="380764"/>
                      <a:pt x="456461" y="370311"/>
                      <a:pt x="253050" y="348679"/>
                    </a:cubicBezTo>
                    <a:cubicBezTo>
                      <a:pt x="412340" y="160807"/>
                      <a:pt x="646188" y="52492"/>
                      <a:pt x="892500" y="52500"/>
                    </a:cubicBezTo>
                    <a:close/>
                    <a:moveTo>
                      <a:pt x="892500" y="1732500"/>
                    </a:moveTo>
                    <a:cubicBezTo>
                      <a:pt x="591111" y="1732266"/>
                      <a:pt x="312929" y="1570643"/>
                      <a:pt x="163459" y="1308930"/>
                    </a:cubicBezTo>
                    <a:cubicBezTo>
                      <a:pt x="183592" y="1312999"/>
                      <a:pt x="204435" y="1317330"/>
                      <a:pt x="225750" y="1321792"/>
                    </a:cubicBezTo>
                    <a:cubicBezTo>
                      <a:pt x="356291" y="1348961"/>
                      <a:pt x="504236" y="1379752"/>
                      <a:pt x="636983" y="1379752"/>
                    </a:cubicBezTo>
                    <a:cubicBezTo>
                      <a:pt x="786597" y="1380981"/>
                      <a:pt x="935910" y="1366108"/>
                      <a:pt x="1082340" y="1335390"/>
                    </a:cubicBezTo>
                    <a:cubicBezTo>
                      <a:pt x="1190679" y="1311904"/>
                      <a:pt x="1301186" y="1299884"/>
                      <a:pt x="1412040" y="1299533"/>
                    </a:cubicBezTo>
                    <a:cubicBezTo>
                      <a:pt x="1481463" y="1299916"/>
                      <a:pt x="1550813" y="1304076"/>
                      <a:pt x="1619783" y="1312001"/>
                    </a:cubicBezTo>
                    <a:cubicBezTo>
                      <a:pt x="1469837" y="1571984"/>
                      <a:pt x="1192624" y="1732264"/>
                      <a:pt x="892500" y="1732500"/>
                    </a:cubicBezTo>
                    <a:close/>
                    <a:moveTo>
                      <a:pt x="1646558" y="1262153"/>
                    </a:moveTo>
                    <a:cubicBezTo>
                      <a:pt x="1568750" y="1252516"/>
                      <a:pt x="1490441" y="1247468"/>
                      <a:pt x="1412040" y="1247033"/>
                    </a:cubicBezTo>
                    <a:cubicBezTo>
                      <a:pt x="1297900" y="1247332"/>
                      <a:pt x="1184109" y="1259648"/>
                      <a:pt x="1072549" y="1283783"/>
                    </a:cubicBezTo>
                    <a:cubicBezTo>
                      <a:pt x="929339" y="1313841"/>
                      <a:pt x="783308" y="1328408"/>
                      <a:pt x="636983" y="1327226"/>
                    </a:cubicBezTo>
                    <a:cubicBezTo>
                      <a:pt x="509644" y="1327226"/>
                      <a:pt x="364508" y="1297013"/>
                      <a:pt x="236460" y="1270369"/>
                    </a:cubicBezTo>
                    <a:cubicBezTo>
                      <a:pt x="199841" y="1262730"/>
                      <a:pt x="165191" y="1255643"/>
                      <a:pt x="132326" y="1249369"/>
                    </a:cubicBezTo>
                    <a:cubicBezTo>
                      <a:pt x="79669" y="1137775"/>
                      <a:pt x="52406" y="1015893"/>
                      <a:pt x="52500" y="892500"/>
                    </a:cubicBezTo>
                    <a:cubicBezTo>
                      <a:pt x="52500" y="871815"/>
                      <a:pt x="53498" y="851366"/>
                      <a:pt x="54994" y="831023"/>
                    </a:cubicBezTo>
                    <a:cubicBezTo>
                      <a:pt x="134342" y="846287"/>
                      <a:pt x="214930" y="854193"/>
                      <a:pt x="295733" y="854647"/>
                    </a:cubicBezTo>
                    <a:cubicBezTo>
                      <a:pt x="454632" y="854781"/>
                      <a:pt x="613190" y="839955"/>
                      <a:pt x="769309" y="810364"/>
                    </a:cubicBezTo>
                    <a:cubicBezTo>
                      <a:pt x="885964" y="787634"/>
                      <a:pt x="1004448" y="775606"/>
                      <a:pt x="1123290" y="774428"/>
                    </a:cubicBezTo>
                    <a:cubicBezTo>
                      <a:pt x="1349959" y="774428"/>
                      <a:pt x="1595265" y="824040"/>
                      <a:pt x="1731581" y="856538"/>
                    </a:cubicBezTo>
                    <a:cubicBezTo>
                      <a:pt x="1732080" y="868429"/>
                      <a:pt x="1732500" y="880372"/>
                      <a:pt x="1732500" y="892395"/>
                    </a:cubicBezTo>
                    <a:cubicBezTo>
                      <a:pt x="1732631" y="1020613"/>
                      <a:pt x="1703223" y="1147136"/>
                      <a:pt x="1646558" y="12621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1062066-8A1B-592F-AF25-D67D93F1F0DA}"/>
                  </a:ext>
                </a:extLst>
              </p:cNvPr>
              <p:cNvSpPr/>
              <p:nvPr/>
            </p:nvSpPr>
            <p:spPr>
              <a:xfrm>
                <a:off x="7662840" y="8571084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B041762-2FE7-985C-177D-58F2B78B1F82}"/>
                  </a:ext>
                </a:extLst>
              </p:cNvPr>
              <p:cNvSpPr/>
              <p:nvPr/>
            </p:nvSpPr>
            <p:spPr>
              <a:xfrm>
                <a:off x="7081902" y="8223481"/>
                <a:ext cx="157500" cy="157500"/>
              </a:xfrm>
              <a:custGeom>
                <a:avLst/>
                <a:gdLst>
                  <a:gd name="connsiteX0" fmla="*/ 78750 w 157500"/>
                  <a:gd name="connsiteY0" fmla="*/ 157500 h 157500"/>
                  <a:gd name="connsiteX1" fmla="*/ 157500 w 157500"/>
                  <a:gd name="connsiteY1" fmla="*/ 78750 h 157500"/>
                  <a:gd name="connsiteX2" fmla="*/ 78750 w 157500"/>
                  <a:gd name="connsiteY2" fmla="*/ 0 h 157500"/>
                  <a:gd name="connsiteX3" fmla="*/ 0 w 157500"/>
                  <a:gd name="connsiteY3" fmla="*/ 78750 h 157500"/>
                  <a:gd name="connsiteX4" fmla="*/ 78750 w 157500"/>
                  <a:gd name="connsiteY4" fmla="*/ 157500 h 157500"/>
                  <a:gd name="connsiteX5" fmla="*/ 78750 w 157500"/>
                  <a:gd name="connsiteY5" fmla="*/ 52500 h 157500"/>
                  <a:gd name="connsiteX6" fmla="*/ 105000 w 157500"/>
                  <a:gd name="connsiteY6" fmla="*/ 78750 h 157500"/>
                  <a:gd name="connsiteX7" fmla="*/ 78750 w 157500"/>
                  <a:gd name="connsiteY7" fmla="*/ 105000 h 157500"/>
                  <a:gd name="connsiteX8" fmla="*/ 52500 w 157500"/>
                  <a:gd name="connsiteY8" fmla="*/ 78750 h 157500"/>
                  <a:gd name="connsiteX9" fmla="*/ 78750 w 157500"/>
                  <a:gd name="connsiteY9" fmla="*/ 525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157500"/>
                    </a:move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lose/>
                    <a:moveTo>
                      <a:pt x="78750" y="52500"/>
                    </a:move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DD9609-F2BF-57EA-A2A7-D3F6A1CCA00D}"/>
                  </a:ext>
                </a:extLst>
              </p:cNvPr>
              <p:cNvSpPr/>
              <p:nvPr/>
            </p:nvSpPr>
            <p:spPr>
              <a:xfrm>
                <a:off x="7354560" y="9534117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ABCDBB8-E60D-A867-D142-A2221A3D8D68}"/>
                  </a:ext>
                </a:extLst>
              </p:cNvPr>
              <p:cNvSpPr/>
              <p:nvPr/>
            </p:nvSpPr>
            <p:spPr>
              <a:xfrm>
                <a:off x="6934718" y="9020746"/>
                <a:ext cx="268957" cy="268957"/>
              </a:xfrm>
              <a:custGeom>
                <a:avLst/>
                <a:gdLst>
                  <a:gd name="connsiteX0" fmla="*/ 134479 w 268957"/>
                  <a:gd name="connsiteY0" fmla="*/ 0 h 268957"/>
                  <a:gd name="connsiteX1" fmla="*/ 0 w 268957"/>
                  <a:gd name="connsiteY1" fmla="*/ 134479 h 268957"/>
                  <a:gd name="connsiteX2" fmla="*/ 134479 w 268957"/>
                  <a:gd name="connsiteY2" fmla="*/ 268958 h 268957"/>
                  <a:gd name="connsiteX3" fmla="*/ 268958 w 268957"/>
                  <a:gd name="connsiteY3" fmla="*/ 134479 h 268957"/>
                  <a:gd name="connsiteX4" fmla="*/ 268958 w 268957"/>
                  <a:gd name="connsiteY4" fmla="*/ 134453 h 268957"/>
                  <a:gd name="connsiteX5" fmla="*/ 134479 w 268957"/>
                  <a:gd name="connsiteY5" fmla="*/ 0 h 268957"/>
                  <a:gd name="connsiteX6" fmla="*/ 134479 w 268957"/>
                  <a:gd name="connsiteY6" fmla="*/ 216458 h 268957"/>
                  <a:gd name="connsiteX7" fmla="*/ 52500 w 268957"/>
                  <a:gd name="connsiteY7" fmla="*/ 134479 h 268957"/>
                  <a:gd name="connsiteX8" fmla="*/ 134479 w 268957"/>
                  <a:gd name="connsiteY8" fmla="*/ 52500 h 268957"/>
                  <a:gd name="connsiteX9" fmla="*/ 216458 w 268957"/>
                  <a:gd name="connsiteY9" fmla="*/ 134453 h 268957"/>
                  <a:gd name="connsiteX10" fmla="*/ 134479 w 268957"/>
                  <a:gd name="connsiteY10" fmla="*/ 216458 h 26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957" h="268957">
                    <a:moveTo>
                      <a:pt x="134479" y="0"/>
                    </a:moveTo>
                    <a:cubicBezTo>
                      <a:pt x="60207" y="0"/>
                      <a:pt x="0" y="60207"/>
                      <a:pt x="0" y="134479"/>
                    </a:cubicBezTo>
                    <a:cubicBezTo>
                      <a:pt x="0" y="208751"/>
                      <a:pt x="60207" y="268958"/>
                      <a:pt x="134479" y="268958"/>
                    </a:cubicBezTo>
                    <a:cubicBezTo>
                      <a:pt x="208751" y="268958"/>
                      <a:pt x="268958" y="208751"/>
                      <a:pt x="268958" y="134479"/>
                    </a:cubicBezTo>
                    <a:cubicBezTo>
                      <a:pt x="268958" y="134471"/>
                      <a:pt x="268958" y="134460"/>
                      <a:pt x="268958" y="134453"/>
                    </a:cubicBezTo>
                    <a:cubicBezTo>
                      <a:pt x="268855" y="60228"/>
                      <a:pt x="208703" y="87"/>
                      <a:pt x="134479" y="0"/>
                    </a:cubicBezTo>
                    <a:close/>
                    <a:moveTo>
                      <a:pt x="134479" y="216458"/>
                    </a:moveTo>
                    <a:cubicBezTo>
                      <a:pt x="89203" y="216458"/>
                      <a:pt x="52500" y="179755"/>
                      <a:pt x="52500" y="134479"/>
                    </a:cubicBezTo>
                    <a:cubicBezTo>
                      <a:pt x="52500" y="89203"/>
                      <a:pt x="89203" y="52500"/>
                      <a:pt x="134479" y="52500"/>
                    </a:cubicBezTo>
                    <a:cubicBezTo>
                      <a:pt x="179744" y="52500"/>
                      <a:pt x="216442" y="89187"/>
                      <a:pt x="216458" y="134453"/>
                    </a:cubicBezTo>
                    <a:cubicBezTo>
                      <a:pt x="216413" y="179715"/>
                      <a:pt x="179742" y="216400"/>
                      <a:pt x="134479" y="216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" name="任意多边形: 形状 22">
              <a:extLst>
                <a:ext uri="{FF2B5EF4-FFF2-40B4-BE49-F238E27FC236}">
                  <a16:creationId xmlns:a16="http://schemas.microsoft.com/office/drawing/2014/main" id="{5D915D9E-D8FD-7C43-3E53-6DA7490DB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9761" y="8727654"/>
              <a:ext cx="696569" cy="782376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任意多边形: 形状 23">
              <a:extLst>
                <a:ext uri="{FF2B5EF4-FFF2-40B4-BE49-F238E27FC236}">
                  <a16:creationId xmlns:a16="http://schemas.microsoft.com/office/drawing/2014/main" id="{B3F758C4-7BDA-6B46-FBAF-87372E90327F}"/>
                </a:ext>
              </a:extLst>
            </p:cNvPr>
            <p:cNvSpPr/>
            <p:nvPr/>
          </p:nvSpPr>
          <p:spPr>
            <a:xfrm>
              <a:off x="5706264" y="9370208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任意多边形: 形状 21">
              <a:extLst>
                <a:ext uri="{FF2B5EF4-FFF2-40B4-BE49-F238E27FC236}">
                  <a16:creationId xmlns:a16="http://schemas.microsoft.com/office/drawing/2014/main" id="{1951CC55-E7B9-55A4-AC3F-8EB170A28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87" y="6983667"/>
              <a:ext cx="733230" cy="828975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任意多边形: 形状 20">
              <a:extLst>
                <a:ext uri="{FF2B5EF4-FFF2-40B4-BE49-F238E27FC236}">
                  <a16:creationId xmlns:a16="http://schemas.microsoft.com/office/drawing/2014/main" id="{D4596121-DDFD-0BC3-BE3D-42F1031F35F9}"/>
                </a:ext>
              </a:extLst>
            </p:cNvPr>
            <p:cNvSpPr/>
            <p:nvPr/>
          </p:nvSpPr>
          <p:spPr>
            <a:xfrm>
              <a:off x="7244482" y="10441166"/>
              <a:ext cx="850511" cy="959619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23">
              <a:extLst>
                <a:ext uri="{FF2B5EF4-FFF2-40B4-BE49-F238E27FC236}">
                  <a16:creationId xmlns:a16="http://schemas.microsoft.com/office/drawing/2014/main" id="{74F4FCAD-A6AB-3CB3-5E77-B0A775F0E7A7}"/>
                </a:ext>
              </a:extLst>
            </p:cNvPr>
            <p:cNvSpPr/>
            <p:nvPr/>
          </p:nvSpPr>
          <p:spPr>
            <a:xfrm>
              <a:off x="8358453" y="7391203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3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8C60B-B1DC-0534-ED8D-5483EE42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EA469BD-0D81-EBEA-11FA-4F8809025764}"/>
              </a:ext>
            </a:extLst>
          </p:cNvPr>
          <p:cNvGrpSpPr>
            <a:grpSpLocks noChangeAspect="1"/>
          </p:cNvGrpSpPr>
          <p:nvPr/>
        </p:nvGrpSpPr>
        <p:grpSpPr>
          <a:xfrm>
            <a:off x="5104685" y="6327088"/>
            <a:ext cx="7303198" cy="6098446"/>
            <a:chOff x="5706264" y="6712098"/>
            <a:chExt cx="6208047" cy="5183953"/>
          </a:xfrm>
        </p:grpSpPr>
        <p:pic>
          <p:nvPicPr>
            <p:cNvPr id="3" name="Graphic 2" descr="Uranus outline">
              <a:extLst>
                <a:ext uri="{FF2B5EF4-FFF2-40B4-BE49-F238E27FC236}">
                  <a16:creationId xmlns:a16="http://schemas.microsoft.com/office/drawing/2014/main" id="{ECFCB5FC-A6DB-374A-A84D-B005BF89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1476">
              <a:off x="8630989" y="8928542"/>
              <a:ext cx="2967510" cy="2967509"/>
            </a:xfrm>
            <a:prstGeom prst="rect">
              <a:avLst/>
            </a:prstGeom>
          </p:spPr>
        </p:pic>
        <p:grpSp>
          <p:nvGrpSpPr>
            <p:cNvPr id="48" name="Graphic 24" descr="Mercury outline">
              <a:extLst>
                <a:ext uri="{FF2B5EF4-FFF2-40B4-BE49-F238E27FC236}">
                  <a16:creationId xmlns:a16="http://schemas.microsoft.com/office/drawing/2014/main" id="{7530F9B9-81AF-FAD0-9659-8E423A1105A7}"/>
                </a:ext>
              </a:extLst>
            </p:cNvPr>
            <p:cNvGrpSpPr/>
            <p:nvPr/>
          </p:nvGrpSpPr>
          <p:grpSpPr>
            <a:xfrm>
              <a:off x="9577139" y="6712098"/>
              <a:ext cx="2337172" cy="2337172"/>
              <a:chOff x="9496185" y="6584541"/>
              <a:chExt cx="2295000" cy="2295000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4EC726-5319-CACC-E104-4718540B7DDF}"/>
                  </a:ext>
                </a:extLst>
              </p:cNvPr>
              <p:cNvSpPr/>
              <p:nvPr/>
            </p:nvSpPr>
            <p:spPr>
              <a:xfrm>
                <a:off x="9496185" y="6584541"/>
                <a:ext cx="2295000" cy="2295000"/>
              </a:xfrm>
              <a:custGeom>
                <a:avLst/>
                <a:gdLst>
                  <a:gd name="connsiteX0" fmla="*/ 1147500 w 2295000"/>
                  <a:gd name="connsiteY0" fmla="*/ 67500 h 2295000"/>
                  <a:gd name="connsiteX1" fmla="*/ 2227500 w 2295000"/>
                  <a:gd name="connsiteY1" fmla="*/ 1147500 h 2295000"/>
                  <a:gd name="connsiteX2" fmla="*/ 1147500 w 2295000"/>
                  <a:gd name="connsiteY2" fmla="*/ 2227500 h 2295000"/>
                  <a:gd name="connsiteX3" fmla="*/ 67500 w 2295000"/>
                  <a:gd name="connsiteY3" fmla="*/ 1147500 h 2295000"/>
                  <a:gd name="connsiteX4" fmla="*/ 1147500 w 2295000"/>
                  <a:gd name="connsiteY4" fmla="*/ 67500 h 2295000"/>
                  <a:gd name="connsiteX5" fmla="*/ 1147500 w 2295000"/>
                  <a:gd name="connsiteY5" fmla="*/ 0 h 2295000"/>
                  <a:gd name="connsiteX6" fmla="*/ 0 w 2295000"/>
                  <a:gd name="connsiteY6" fmla="*/ 1147500 h 2295000"/>
                  <a:gd name="connsiteX7" fmla="*/ 1147500 w 2295000"/>
                  <a:gd name="connsiteY7" fmla="*/ 2295000 h 2295000"/>
                  <a:gd name="connsiteX8" fmla="*/ 2295000 w 2295000"/>
                  <a:gd name="connsiteY8" fmla="*/ 1147500 h 2295000"/>
                  <a:gd name="connsiteX9" fmla="*/ 1147500 w 2295000"/>
                  <a:gd name="connsiteY9" fmla="*/ 0 h 22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5000" h="2295000">
                    <a:moveTo>
                      <a:pt x="1147500" y="67500"/>
                    </a:moveTo>
                    <a:cubicBezTo>
                      <a:pt x="1743967" y="67500"/>
                      <a:pt x="2227500" y="551033"/>
                      <a:pt x="2227500" y="1147500"/>
                    </a:cubicBezTo>
                    <a:cubicBezTo>
                      <a:pt x="2227500" y="1743967"/>
                      <a:pt x="1743967" y="2227500"/>
                      <a:pt x="1147500" y="2227500"/>
                    </a:cubicBezTo>
                    <a:cubicBezTo>
                      <a:pt x="551033" y="2227500"/>
                      <a:pt x="67500" y="1743967"/>
                      <a:pt x="67500" y="1147500"/>
                    </a:cubicBezTo>
                    <a:cubicBezTo>
                      <a:pt x="68168" y="551310"/>
                      <a:pt x="551310" y="68168"/>
                      <a:pt x="1147500" y="67500"/>
                    </a:cubicBezTo>
                    <a:moveTo>
                      <a:pt x="1147500" y="0"/>
                    </a:moveTo>
                    <a:cubicBezTo>
                      <a:pt x="513753" y="0"/>
                      <a:pt x="0" y="513753"/>
                      <a:pt x="0" y="1147500"/>
                    </a:cubicBezTo>
                    <a:cubicBezTo>
                      <a:pt x="0" y="1781248"/>
                      <a:pt x="513753" y="2295000"/>
                      <a:pt x="1147500" y="2295000"/>
                    </a:cubicBezTo>
                    <a:cubicBezTo>
                      <a:pt x="1781248" y="2295000"/>
                      <a:pt x="2295000" y="1781248"/>
                      <a:pt x="2295000" y="1147500"/>
                    </a:cubicBezTo>
                    <a:cubicBezTo>
                      <a:pt x="2294295" y="514046"/>
                      <a:pt x="1780954" y="705"/>
                      <a:pt x="11475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5C57D04-8EB4-3058-BCCD-DC76354E9361}"/>
                  </a:ext>
                </a:extLst>
              </p:cNvPr>
              <p:cNvSpPr/>
              <p:nvPr/>
            </p:nvSpPr>
            <p:spPr>
              <a:xfrm>
                <a:off x="9884310" y="7166627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89" y="314290"/>
                      <a:pt x="314290" y="404889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0E12FCB-27DA-D73E-A0DA-D160E3E9E9C2}"/>
                  </a:ext>
                </a:extLst>
              </p:cNvPr>
              <p:cNvSpPr/>
              <p:nvPr/>
            </p:nvSpPr>
            <p:spPr>
              <a:xfrm>
                <a:off x="10694310" y="8077911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68" y="314283"/>
                      <a:pt x="314283" y="404868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A0A9780-3E47-323B-0E6F-8D1612708663}"/>
                  </a:ext>
                </a:extLst>
              </p:cNvPr>
              <p:cNvSpPr/>
              <p:nvPr/>
            </p:nvSpPr>
            <p:spPr>
              <a:xfrm>
                <a:off x="10930560" y="7526874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517F43B-9815-360F-3CE7-C7F0CDDF1AB1}"/>
                  </a:ext>
                </a:extLst>
              </p:cNvPr>
              <p:cNvSpPr/>
              <p:nvPr/>
            </p:nvSpPr>
            <p:spPr>
              <a:xfrm>
                <a:off x="9783060" y="7841661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C3EF3CD-2F87-10A7-A455-932EFCEEC4CC}"/>
                  </a:ext>
                </a:extLst>
              </p:cNvPr>
              <p:cNvSpPr/>
              <p:nvPr/>
            </p:nvSpPr>
            <p:spPr>
              <a:xfrm>
                <a:off x="10549590" y="6913333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092FF1-2F15-6FB2-17BD-DB1DC511163C}"/>
                  </a:ext>
                </a:extLst>
              </p:cNvPr>
              <p:cNvSpPr/>
              <p:nvPr/>
            </p:nvSpPr>
            <p:spPr>
              <a:xfrm>
                <a:off x="11099310" y="7132877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F768EF2-9039-7ED3-188C-F647DBECCD79}"/>
                  </a:ext>
                </a:extLst>
              </p:cNvPr>
              <p:cNvSpPr/>
              <p:nvPr/>
            </p:nvSpPr>
            <p:spPr>
              <a:xfrm>
                <a:off x="10424310" y="7661874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831A6E8-0F26-B688-67F2-8E5A69B5C3C3}"/>
                  </a:ext>
                </a:extLst>
              </p:cNvPr>
              <p:cNvSpPr/>
              <p:nvPr/>
            </p:nvSpPr>
            <p:spPr>
              <a:xfrm>
                <a:off x="11403060" y="7841661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547A8C7-DCF1-377F-0007-8F774C0AD35D}"/>
                  </a:ext>
                </a:extLst>
              </p:cNvPr>
              <p:cNvSpPr/>
              <p:nvPr/>
            </p:nvSpPr>
            <p:spPr>
              <a:xfrm>
                <a:off x="10204935" y="8296779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2" name="Graphic 26" descr="Mars outline">
              <a:extLst>
                <a:ext uri="{FF2B5EF4-FFF2-40B4-BE49-F238E27FC236}">
                  <a16:creationId xmlns:a16="http://schemas.microsoft.com/office/drawing/2014/main" id="{A50868BF-8C25-2F46-75BB-DB884D3FCA02}"/>
                </a:ext>
              </a:extLst>
            </p:cNvPr>
            <p:cNvGrpSpPr/>
            <p:nvPr/>
          </p:nvGrpSpPr>
          <p:grpSpPr>
            <a:xfrm>
              <a:off x="6545871" y="7888301"/>
              <a:ext cx="1817800" cy="1817800"/>
              <a:chOff x="6392104" y="8078949"/>
              <a:chExt cx="1785000" cy="1785000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A55059C-EDA7-6755-8A0D-B0D95AF44579}"/>
                  </a:ext>
                </a:extLst>
              </p:cNvPr>
              <p:cNvSpPr/>
              <p:nvPr/>
            </p:nvSpPr>
            <p:spPr>
              <a:xfrm>
                <a:off x="6392104" y="8078949"/>
                <a:ext cx="1785000" cy="1785000"/>
              </a:xfrm>
              <a:custGeom>
                <a:avLst/>
                <a:gdLst>
                  <a:gd name="connsiteX0" fmla="*/ 892500 w 1785000"/>
                  <a:gd name="connsiteY0" fmla="*/ 0 h 1785000"/>
                  <a:gd name="connsiteX1" fmla="*/ 0 w 1785000"/>
                  <a:gd name="connsiteY1" fmla="*/ 892500 h 1785000"/>
                  <a:gd name="connsiteX2" fmla="*/ 892500 w 1785000"/>
                  <a:gd name="connsiteY2" fmla="*/ 1785000 h 1785000"/>
                  <a:gd name="connsiteX3" fmla="*/ 1785000 w 1785000"/>
                  <a:gd name="connsiteY3" fmla="*/ 892500 h 1785000"/>
                  <a:gd name="connsiteX4" fmla="*/ 892500 w 1785000"/>
                  <a:gd name="connsiteY4" fmla="*/ 0 h 1785000"/>
                  <a:gd name="connsiteX5" fmla="*/ 1727513 w 1785000"/>
                  <a:gd name="connsiteY5" fmla="*/ 801728 h 1785000"/>
                  <a:gd name="connsiteX6" fmla="*/ 1123290 w 1785000"/>
                  <a:gd name="connsiteY6" fmla="*/ 722033 h 1785000"/>
                  <a:gd name="connsiteX7" fmla="*/ 760672 w 1785000"/>
                  <a:gd name="connsiteY7" fmla="*/ 758625 h 1785000"/>
                  <a:gd name="connsiteX8" fmla="*/ 295838 w 1785000"/>
                  <a:gd name="connsiteY8" fmla="*/ 802147 h 1785000"/>
                  <a:gd name="connsiteX9" fmla="*/ 60532 w 1785000"/>
                  <a:gd name="connsiteY9" fmla="*/ 778523 h 1785000"/>
                  <a:gd name="connsiteX10" fmla="*/ 214672 w 1785000"/>
                  <a:gd name="connsiteY10" fmla="*/ 397005 h 1785000"/>
                  <a:gd name="connsiteX11" fmla="*/ 865358 w 1785000"/>
                  <a:gd name="connsiteY11" fmla="*/ 432495 h 1785000"/>
                  <a:gd name="connsiteX12" fmla="*/ 1565498 w 1785000"/>
                  <a:gd name="connsiteY12" fmla="*/ 390495 h 1785000"/>
                  <a:gd name="connsiteX13" fmla="*/ 1727513 w 1785000"/>
                  <a:gd name="connsiteY13" fmla="*/ 801728 h 1785000"/>
                  <a:gd name="connsiteX14" fmla="*/ 892500 w 1785000"/>
                  <a:gd name="connsiteY14" fmla="*/ 52500 h 1785000"/>
                  <a:gd name="connsiteX15" fmla="*/ 1526779 w 1785000"/>
                  <a:gd name="connsiteY15" fmla="*/ 342720 h 1785000"/>
                  <a:gd name="connsiteX16" fmla="*/ 865463 w 1785000"/>
                  <a:gd name="connsiteY16" fmla="*/ 379995 h 1785000"/>
                  <a:gd name="connsiteX17" fmla="*/ 253050 w 1785000"/>
                  <a:gd name="connsiteY17" fmla="*/ 348679 h 1785000"/>
                  <a:gd name="connsiteX18" fmla="*/ 892500 w 1785000"/>
                  <a:gd name="connsiteY18" fmla="*/ 52500 h 1785000"/>
                  <a:gd name="connsiteX19" fmla="*/ 892500 w 1785000"/>
                  <a:gd name="connsiteY19" fmla="*/ 1732500 h 1785000"/>
                  <a:gd name="connsiteX20" fmla="*/ 163459 w 1785000"/>
                  <a:gd name="connsiteY20" fmla="*/ 1308930 h 1785000"/>
                  <a:gd name="connsiteX21" fmla="*/ 225750 w 1785000"/>
                  <a:gd name="connsiteY21" fmla="*/ 1321792 h 1785000"/>
                  <a:gd name="connsiteX22" fmla="*/ 636983 w 1785000"/>
                  <a:gd name="connsiteY22" fmla="*/ 1379752 h 1785000"/>
                  <a:gd name="connsiteX23" fmla="*/ 1082340 w 1785000"/>
                  <a:gd name="connsiteY23" fmla="*/ 1335390 h 1785000"/>
                  <a:gd name="connsiteX24" fmla="*/ 1412040 w 1785000"/>
                  <a:gd name="connsiteY24" fmla="*/ 1299533 h 1785000"/>
                  <a:gd name="connsiteX25" fmla="*/ 1619783 w 1785000"/>
                  <a:gd name="connsiteY25" fmla="*/ 1312001 h 1785000"/>
                  <a:gd name="connsiteX26" fmla="*/ 892500 w 1785000"/>
                  <a:gd name="connsiteY26" fmla="*/ 1732500 h 1785000"/>
                  <a:gd name="connsiteX27" fmla="*/ 1646558 w 1785000"/>
                  <a:gd name="connsiteY27" fmla="*/ 1262153 h 1785000"/>
                  <a:gd name="connsiteX28" fmla="*/ 1412040 w 1785000"/>
                  <a:gd name="connsiteY28" fmla="*/ 1247033 h 1785000"/>
                  <a:gd name="connsiteX29" fmla="*/ 1072549 w 1785000"/>
                  <a:gd name="connsiteY29" fmla="*/ 1283783 h 1785000"/>
                  <a:gd name="connsiteX30" fmla="*/ 636983 w 1785000"/>
                  <a:gd name="connsiteY30" fmla="*/ 1327226 h 1785000"/>
                  <a:gd name="connsiteX31" fmla="*/ 236460 w 1785000"/>
                  <a:gd name="connsiteY31" fmla="*/ 1270369 h 1785000"/>
                  <a:gd name="connsiteX32" fmla="*/ 132326 w 1785000"/>
                  <a:gd name="connsiteY32" fmla="*/ 1249369 h 1785000"/>
                  <a:gd name="connsiteX33" fmla="*/ 52500 w 1785000"/>
                  <a:gd name="connsiteY33" fmla="*/ 892500 h 1785000"/>
                  <a:gd name="connsiteX34" fmla="*/ 54994 w 1785000"/>
                  <a:gd name="connsiteY34" fmla="*/ 831023 h 1785000"/>
                  <a:gd name="connsiteX35" fmla="*/ 295733 w 1785000"/>
                  <a:gd name="connsiteY35" fmla="*/ 854647 h 1785000"/>
                  <a:gd name="connsiteX36" fmla="*/ 769309 w 1785000"/>
                  <a:gd name="connsiteY36" fmla="*/ 810364 h 1785000"/>
                  <a:gd name="connsiteX37" fmla="*/ 1123290 w 1785000"/>
                  <a:gd name="connsiteY37" fmla="*/ 774428 h 1785000"/>
                  <a:gd name="connsiteX38" fmla="*/ 1731581 w 1785000"/>
                  <a:gd name="connsiteY38" fmla="*/ 856538 h 1785000"/>
                  <a:gd name="connsiteX39" fmla="*/ 1732500 w 1785000"/>
                  <a:gd name="connsiteY39" fmla="*/ 892395 h 1785000"/>
                  <a:gd name="connsiteX40" fmla="*/ 1646558 w 1785000"/>
                  <a:gd name="connsiteY40" fmla="*/ 1262153 h 17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85000" h="1785000">
                    <a:moveTo>
                      <a:pt x="892500" y="0"/>
                    </a:moveTo>
                    <a:cubicBezTo>
                      <a:pt x="399585" y="0"/>
                      <a:pt x="0" y="399585"/>
                      <a:pt x="0" y="892500"/>
                    </a:cubicBezTo>
                    <a:cubicBezTo>
                      <a:pt x="0" y="1385415"/>
                      <a:pt x="399585" y="1785000"/>
                      <a:pt x="892500" y="1785000"/>
                    </a:cubicBezTo>
                    <a:cubicBezTo>
                      <a:pt x="1385415" y="1785000"/>
                      <a:pt x="1785000" y="1385415"/>
                      <a:pt x="1785000" y="892500"/>
                    </a:cubicBezTo>
                    <a:cubicBezTo>
                      <a:pt x="1784451" y="399814"/>
                      <a:pt x="1385186" y="549"/>
                      <a:pt x="892500" y="0"/>
                    </a:cubicBezTo>
                    <a:close/>
                    <a:moveTo>
                      <a:pt x="1727513" y="801728"/>
                    </a:moveTo>
                    <a:cubicBezTo>
                      <a:pt x="1529551" y="753546"/>
                      <a:pt x="1326974" y="726828"/>
                      <a:pt x="1123290" y="722033"/>
                    </a:cubicBezTo>
                    <a:cubicBezTo>
                      <a:pt x="1001553" y="723132"/>
                      <a:pt x="880173" y="735381"/>
                      <a:pt x="760672" y="758625"/>
                    </a:cubicBezTo>
                    <a:cubicBezTo>
                      <a:pt x="607433" y="787660"/>
                      <a:pt x="451804" y="802232"/>
                      <a:pt x="295838" y="802147"/>
                    </a:cubicBezTo>
                    <a:cubicBezTo>
                      <a:pt x="216833" y="801722"/>
                      <a:pt x="138046" y="793810"/>
                      <a:pt x="60532" y="778523"/>
                    </a:cubicBezTo>
                    <a:cubicBezTo>
                      <a:pt x="79286" y="640484"/>
                      <a:pt x="132274" y="509329"/>
                      <a:pt x="214672" y="397005"/>
                    </a:cubicBezTo>
                    <a:cubicBezTo>
                      <a:pt x="430678" y="421635"/>
                      <a:pt x="647952" y="433485"/>
                      <a:pt x="865358" y="432495"/>
                    </a:cubicBezTo>
                    <a:cubicBezTo>
                      <a:pt x="1099410" y="434031"/>
                      <a:pt x="1333306" y="420000"/>
                      <a:pt x="1565498" y="390495"/>
                    </a:cubicBezTo>
                    <a:cubicBezTo>
                      <a:pt x="1655433" y="510547"/>
                      <a:pt x="1711395" y="652593"/>
                      <a:pt x="1727513" y="801728"/>
                    </a:cubicBezTo>
                    <a:close/>
                    <a:moveTo>
                      <a:pt x="892500" y="52500"/>
                    </a:moveTo>
                    <a:cubicBezTo>
                      <a:pt x="1136050" y="52490"/>
                      <a:pt x="1367562" y="158419"/>
                      <a:pt x="1526779" y="342720"/>
                    </a:cubicBezTo>
                    <a:cubicBezTo>
                      <a:pt x="1307318" y="368765"/>
                      <a:pt x="1086459" y="381213"/>
                      <a:pt x="865463" y="379995"/>
                    </a:cubicBezTo>
                    <a:cubicBezTo>
                      <a:pt x="660907" y="380764"/>
                      <a:pt x="456461" y="370311"/>
                      <a:pt x="253050" y="348679"/>
                    </a:cubicBezTo>
                    <a:cubicBezTo>
                      <a:pt x="412340" y="160807"/>
                      <a:pt x="646188" y="52492"/>
                      <a:pt x="892500" y="52500"/>
                    </a:cubicBezTo>
                    <a:close/>
                    <a:moveTo>
                      <a:pt x="892500" y="1732500"/>
                    </a:moveTo>
                    <a:cubicBezTo>
                      <a:pt x="591111" y="1732266"/>
                      <a:pt x="312929" y="1570643"/>
                      <a:pt x="163459" y="1308930"/>
                    </a:cubicBezTo>
                    <a:cubicBezTo>
                      <a:pt x="183592" y="1312999"/>
                      <a:pt x="204435" y="1317330"/>
                      <a:pt x="225750" y="1321792"/>
                    </a:cubicBezTo>
                    <a:cubicBezTo>
                      <a:pt x="356291" y="1348961"/>
                      <a:pt x="504236" y="1379752"/>
                      <a:pt x="636983" y="1379752"/>
                    </a:cubicBezTo>
                    <a:cubicBezTo>
                      <a:pt x="786597" y="1380981"/>
                      <a:pt x="935910" y="1366108"/>
                      <a:pt x="1082340" y="1335390"/>
                    </a:cubicBezTo>
                    <a:cubicBezTo>
                      <a:pt x="1190679" y="1311904"/>
                      <a:pt x="1301186" y="1299884"/>
                      <a:pt x="1412040" y="1299533"/>
                    </a:cubicBezTo>
                    <a:cubicBezTo>
                      <a:pt x="1481463" y="1299916"/>
                      <a:pt x="1550813" y="1304076"/>
                      <a:pt x="1619783" y="1312001"/>
                    </a:cubicBezTo>
                    <a:cubicBezTo>
                      <a:pt x="1469837" y="1571984"/>
                      <a:pt x="1192624" y="1732264"/>
                      <a:pt x="892500" y="1732500"/>
                    </a:cubicBezTo>
                    <a:close/>
                    <a:moveTo>
                      <a:pt x="1646558" y="1262153"/>
                    </a:moveTo>
                    <a:cubicBezTo>
                      <a:pt x="1568750" y="1252516"/>
                      <a:pt x="1490441" y="1247468"/>
                      <a:pt x="1412040" y="1247033"/>
                    </a:cubicBezTo>
                    <a:cubicBezTo>
                      <a:pt x="1297900" y="1247332"/>
                      <a:pt x="1184109" y="1259648"/>
                      <a:pt x="1072549" y="1283783"/>
                    </a:cubicBezTo>
                    <a:cubicBezTo>
                      <a:pt x="929339" y="1313841"/>
                      <a:pt x="783308" y="1328408"/>
                      <a:pt x="636983" y="1327226"/>
                    </a:cubicBezTo>
                    <a:cubicBezTo>
                      <a:pt x="509644" y="1327226"/>
                      <a:pt x="364508" y="1297013"/>
                      <a:pt x="236460" y="1270369"/>
                    </a:cubicBezTo>
                    <a:cubicBezTo>
                      <a:pt x="199841" y="1262730"/>
                      <a:pt x="165191" y="1255643"/>
                      <a:pt x="132326" y="1249369"/>
                    </a:cubicBezTo>
                    <a:cubicBezTo>
                      <a:pt x="79669" y="1137775"/>
                      <a:pt x="52406" y="1015893"/>
                      <a:pt x="52500" y="892500"/>
                    </a:cubicBezTo>
                    <a:cubicBezTo>
                      <a:pt x="52500" y="871815"/>
                      <a:pt x="53498" y="851366"/>
                      <a:pt x="54994" y="831023"/>
                    </a:cubicBezTo>
                    <a:cubicBezTo>
                      <a:pt x="134342" y="846287"/>
                      <a:pt x="214930" y="854193"/>
                      <a:pt x="295733" y="854647"/>
                    </a:cubicBezTo>
                    <a:cubicBezTo>
                      <a:pt x="454632" y="854781"/>
                      <a:pt x="613190" y="839955"/>
                      <a:pt x="769309" y="810364"/>
                    </a:cubicBezTo>
                    <a:cubicBezTo>
                      <a:pt x="885964" y="787634"/>
                      <a:pt x="1004448" y="775606"/>
                      <a:pt x="1123290" y="774428"/>
                    </a:cubicBezTo>
                    <a:cubicBezTo>
                      <a:pt x="1349959" y="774428"/>
                      <a:pt x="1595265" y="824040"/>
                      <a:pt x="1731581" y="856538"/>
                    </a:cubicBezTo>
                    <a:cubicBezTo>
                      <a:pt x="1732080" y="868429"/>
                      <a:pt x="1732500" y="880372"/>
                      <a:pt x="1732500" y="892395"/>
                    </a:cubicBezTo>
                    <a:cubicBezTo>
                      <a:pt x="1732631" y="1020613"/>
                      <a:pt x="1703223" y="1147136"/>
                      <a:pt x="1646558" y="12621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02C08C1-E162-AF75-ED51-E19AA48E5C52}"/>
                  </a:ext>
                </a:extLst>
              </p:cNvPr>
              <p:cNvSpPr/>
              <p:nvPr/>
            </p:nvSpPr>
            <p:spPr>
              <a:xfrm>
                <a:off x="7662840" y="8571084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AB8062-9B69-16DB-F2B5-B272C0613911}"/>
                  </a:ext>
                </a:extLst>
              </p:cNvPr>
              <p:cNvSpPr/>
              <p:nvPr/>
            </p:nvSpPr>
            <p:spPr>
              <a:xfrm>
                <a:off x="7081902" y="8223481"/>
                <a:ext cx="157500" cy="157500"/>
              </a:xfrm>
              <a:custGeom>
                <a:avLst/>
                <a:gdLst>
                  <a:gd name="connsiteX0" fmla="*/ 78750 w 157500"/>
                  <a:gd name="connsiteY0" fmla="*/ 157500 h 157500"/>
                  <a:gd name="connsiteX1" fmla="*/ 157500 w 157500"/>
                  <a:gd name="connsiteY1" fmla="*/ 78750 h 157500"/>
                  <a:gd name="connsiteX2" fmla="*/ 78750 w 157500"/>
                  <a:gd name="connsiteY2" fmla="*/ 0 h 157500"/>
                  <a:gd name="connsiteX3" fmla="*/ 0 w 157500"/>
                  <a:gd name="connsiteY3" fmla="*/ 78750 h 157500"/>
                  <a:gd name="connsiteX4" fmla="*/ 78750 w 157500"/>
                  <a:gd name="connsiteY4" fmla="*/ 157500 h 157500"/>
                  <a:gd name="connsiteX5" fmla="*/ 78750 w 157500"/>
                  <a:gd name="connsiteY5" fmla="*/ 52500 h 157500"/>
                  <a:gd name="connsiteX6" fmla="*/ 105000 w 157500"/>
                  <a:gd name="connsiteY6" fmla="*/ 78750 h 157500"/>
                  <a:gd name="connsiteX7" fmla="*/ 78750 w 157500"/>
                  <a:gd name="connsiteY7" fmla="*/ 105000 h 157500"/>
                  <a:gd name="connsiteX8" fmla="*/ 52500 w 157500"/>
                  <a:gd name="connsiteY8" fmla="*/ 78750 h 157500"/>
                  <a:gd name="connsiteX9" fmla="*/ 78750 w 157500"/>
                  <a:gd name="connsiteY9" fmla="*/ 525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157500"/>
                    </a:move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lose/>
                    <a:moveTo>
                      <a:pt x="78750" y="52500"/>
                    </a:move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B811277-1897-3717-F647-AA47702BB6C6}"/>
                  </a:ext>
                </a:extLst>
              </p:cNvPr>
              <p:cNvSpPr/>
              <p:nvPr/>
            </p:nvSpPr>
            <p:spPr>
              <a:xfrm>
                <a:off x="7354560" y="9534117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E5C10E-32CB-8251-C971-D0A8673CC161}"/>
                  </a:ext>
                </a:extLst>
              </p:cNvPr>
              <p:cNvSpPr/>
              <p:nvPr/>
            </p:nvSpPr>
            <p:spPr>
              <a:xfrm>
                <a:off x="6934718" y="9020746"/>
                <a:ext cx="268957" cy="268957"/>
              </a:xfrm>
              <a:custGeom>
                <a:avLst/>
                <a:gdLst>
                  <a:gd name="connsiteX0" fmla="*/ 134479 w 268957"/>
                  <a:gd name="connsiteY0" fmla="*/ 0 h 268957"/>
                  <a:gd name="connsiteX1" fmla="*/ 0 w 268957"/>
                  <a:gd name="connsiteY1" fmla="*/ 134479 h 268957"/>
                  <a:gd name="connsiteX2" fmla="*/ 134479 w 268957"/>
                  <a:gd name="connsiteY2" fmla="*/ 268958 h 268957"/>
                  <a:gd name="connsiteX3" fmla="*/ 268958 w 268957"/>
                  <a:gd name="connsiteY3" fmla="*/ 134479 h 268957"/>
                  <a:gd name="connsiteX4" fmla="*/ 268958 w 268957"/>
                  <a:gd name="connsiteY4" fmla="*/ 134453 h 268957"/>
                  <a:gd name="connsiteX5" fmla="*/ 134479 w 268957"/>
                  <a:gd name="connsiteY5" fmla="*/ 0 h 268957"/>
                  <a:gd name="connsiteX6" fmla="*/ 134479 w 268957"/>
                  <a:gd name="connsiteY6" fmla="*/ 216458 h 268957"/>
                  <a:gd name="connsiteX7" fmla="*/ 52500 w 268957"/>
                  <a:gd name="connsiteY7" fmla="*/ 134479 h 268957"/>
                  <a:gd name="connsiteX8" fmla="*/ 134479 w 268957"/>
                  <a:gd name="connsiteY8" fmla="*/ 52500 h 268957"/>
                  <a:gd name="connsiteX9" fmla="*/ 216458 w 268957"/>
                  <a:gd name="connsiteY9" fmla="*/ 134453 h 268957"/>
                  <a:gd name="connsiteX10" fmla="*/ 134479 w 268957"/>
                  <a:gd name="connsiteY10" fmla="*/ 216458 h 26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957" h="268957">
                    <a:moveTo>
                      <a:pt x="134479" y="0"/>
                    </a:moveTo>
                    <a:cubicBezTo>
                      <a:pt x="60207" y="0"/>
                      <a:pt x="0" y="60207"/>
                      <a:pt x="0" y="134479"/>
                    </a:cubicBezTo>
                    <a:cubicBezTo>
                      <a:pt x="0" y="208751"/>
                      <a:pt x="60207" y="268958"/>
                      <a:pt x="134479" y="268958"/>
                    </a:cubicBezTo>
                    <a:cubicBezTo>
                      <a:pt x="208751" y="268958"/>
                      <a:pt x="268958" y="208751"/>
                      <a:pt x="268958" y="134479"/>
                    </a:cubicBezTo>
                    <a:cubicBezTo>
                      <a:pt x="268958" y="134471"/>
                      <a:pt x="268958" y="134460"/>
                      <a:pt x="268958" y="134453"/>
                    </a:cubicBezTo>
                    <a:cubicBezTo>
                      <a:pt x="268855" y="60228"/>
                      <a:pt x="208703" y="87"/>
                      <a:pt x="134479" y="0"/>
                    </a:cubicBezTo>
                    <a:close/>
                    <a:moveTo>
                      <a:pt x="134479" y="216458"/>
                    </a:moveTo>
                    <a:cubicBezTo>
                      <a:pt x="89203" y="216458"/>
                      <a:pt x="52500" y="179755"/>
                      <a:pt x="52500" y="134479"/>
                    </a:cubicBezTo>
                    <a:cubicBezTo>
                      <a:pt x="52500" y="89203"/>
                      <a:pt x="89203" y="52500"/>
                      <a:pt x="134479" y="52500"/>
                    </a:cubicBezTo>
                    <a:cubicBezTo>
                      <a:pt x="179744" y="52500"/>
                      <a:pt x="216442" y="89187"/>
                      <a:pt x="216458" y="134453"/>
                    </a:cubicBezTo>
                    <a:cubicBezTo>
                      <a:pt x="216413" y="179715"/>
                      <a:pt x="179742" y="216400"/>
                      <a:pt x="134479" y="216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4" name="任意多边形: 形状 23">
              <a:extLst>
                <a:ext uri="{FF2B5EF4-FFF2-40B4-BE49-F238E27FC236}">
                  <a16:creationId xmlns:a16="http://schemas.microsoft.com/office/drawing/2014/main" id="{F5B51E7D-869A-C32D-9E94-EAB3218FA676}"/>
                </a:ext>
              </a:extLst>
            </p:cNvPr>
            <p:cNvSpPr/>
            <p:nvPr/>
          </p:nvSpPr>
          <p:spPr>
            <a:xfrm>
              <a:off x="5706264" y="9370208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任意多边形: 形状 21">
              <a:extLst>
                <a:ext uri="{FF2B5EF4-FFF2-40B4-BE49-F238E27FC236}">
                  <a16:creationId xmlns:a16="http://schemas.microsoft.com/office/drawing/2014/main" id="{4D054567-7316-A1DD-1BEF-DBE18E305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87" y="6983667"/>
              <a:ext cx="733230" cy="828975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任意多边形: 形状 20">
              <a:extLst>
                <a:ext uri="{FF2B5EF4-FFF2-40B4-BE49-F238E27FC236}">
                  <a16:creationId xmlns:a16="http://schemas.microsoft.com/office/drawing/2014/main" id="{ABDE07FC-2EEA-D193-0E60-3795F08D1C04}"/>
                </a:ext>
              </a:extLst>
            </p:cNvPr>
            <p:cNvSpPr/>
            <p:nvPr/>
          </p:nvSpPr>
          <p:spPr>
            <a:xfrm>
              <a:off x="7244482" y="10441166"/>
              <a:ext cx="850511" cy="959619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23">
              <a:extLst>
                <a:ext uri="{FF2B5EF4-FFF2-40B4-BE49-F238E27FC236}">
                  <a16:creationId xmlns:a16="http://schemas.microsoft.com/office/drawing/2014/main" id="{063D290B-03EA-3EC4-8CEA-542D886DB2C6}"/>
                </a:ext>
              </a:extLst>
            </p:cNvPr>
            <p:cNvSpPr/>
            <p:nvPr/>
          </p:nvSpPr>
          <p:spPr>
            <a:xfrm>
              <a:off x="8358453" y="7391203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3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739E1-CEBD-89A3-3072-2EC03505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 descr="Uranus outline">
            <a:extLst>
              <a:ext uri="{FF2B5EF4-FFF2-40B4-BE49-F238E27FC236}">
                <a16:creationId xmlns:a16="http://schemas.microsoft.com/office/drawing/2014/main" id="{BB16D36C-36AA-04E4-7CB2-EE8B3D5405C4}"/>
              </a:ext>
            </a:extLst>
          </p:cNvPr>
          <p:cNvGrpSpPr/>
          <p:nvPr/>
        </p:nvGrpSpPr>
        <p:grpSpPr>
          <a:xfrm rot="691476">
            <a:off x="8964181" y="9325488"/>
            <a:ext cx="2575696" cy="2578752"/>
            <a:chOff x="8964181" y="9325488"/>
            <a:chExt cx="2575696" cy="2578752"/>
          </a:xfrm>
          <a:solidFill>
            <a:srgbClr val="00000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EFF52A9-047B-DF65-B09F-087D3F5D40EF}"/>
                </a:ext>
              </a:extLst>
            </p:cNvPr>
            <p:cNvSpPr/>
            <p:nvPr/>
          </p:nvSpPr>
          <p:spPr>
            <a:xfrm>
              <a:off x="9763687" y="10118913"/>
              <a:ext cx="1676823" cy="1687286"/>
            </a:xfrm>
            <a:custGeom>
              <a:avLst/>
              <a:gdLst>
                <a:gd name="connsiteX0" fmla="*/ 1521746 w 1676823"/>
                <a:gd name="connsiteY0" fmla="*/ 70288 h 1687286"/>
                <a:gd name="connsiteX1" fmla="*/ 1570948 w 1676823"/>
                <a:gd name="connsiteY1" fmla="*/ 769659 h 1687286"/>
                <a:gd name="connsiteX2" fmla="*/ 1233563 w 1676823"/>
                <a:gd name="connsiteY2" fmla="*/ 931322 h 1687286"/>
                <a:gd name="connsiteX3" fmla="*/ 878606 w 1676823"/>
                <a:gd name="connsiteY3" fmla="*/ 1275736 h 1687286"/>
                <a:gd name="connsiteX4" fmla="*/ 562308 w 1676823"/>
                <a:gd name="connsiteY4" fmla="*/ 1613121 h 1687286"/>
                <a:gd name="connsiteX5" fmla="*/ 481476 w 1676823"/>
                <a:gd name="connsiteY5" fmla="*/ 1616635 h 1687286"/>
                <a:gd name="connsiteX6" fmla="*/ 66774 w 1676823"/>
                <a:gd name="connsiteY6" fmla="*/ 1535803 h 1687286"/>
                <a:gd name="connsiteX7" fmla="*/ 0 w 1676823"/>
                <a:gd name="connsiteY7" fmla="*/ 1585005 h 1687286"/>
                <a:gd name="connsiteX8" fmla="*/ 1574462 w 1676823"/>
                <a:gd name="connsiteY8" fmla="*/ 973495 h 1687286"/>
                <a:gd name="connsiteX9" fmla="*/ 1570948 w 1676823"/>
                <a:gd name="connsiteY9" fmla="*/ 0 h 1687286"/>
                <a:gd name="connsiteX10" fmla="*/ 1521746 w 1676823"/>
                <a:gd name="connsiteY10" fmla="*/ 70288 h 1687286"/>
                <a:gd name="connsiteX11" fmla="*/ 681798 w 1676823"/>
                <a:gd name="connsiteY11" fmla="*/ 1599063 h 1687286"/>
                <a:gd name="connsiteX12" fmla="*/ 934837 w 1676823"/>
                <a:gd name="connsiteY12" fmla="*/ 1321423 h 1687286"/>
                <a:gd name="connsiteX13" fmla="*/ 1275736 w 1676823"/>
                <a:gd name="connsiteY13" fmla="*/ 991068 h 1687286"/>
                <a:gd name="connsiteX14" fmla="*/ 1546347 w 1676823"/>
                <a:gd name="connsiteY14" fmla="*/ 854005 h 1687286"/>
                <a:gd name="connsiteX15" fmla="*/ 681798 w 1676823"/>
                <a:gd name="connsiteY15" fmla="*/ 1599063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76823" h="1687286">
                  <a:moveTo>
                    <a:pt x="1521746" y="70288"/>
                  </a:moveTo>
                  <a:cubicBezTo>
                    <a:pt x="1613121" y="291697"/>
                    <a:pt x="1627178" y="537707"/>
                    <a:pt x="1570948" y="769659"/>
                  </a:cubicBezTo>
                  <a:cubicBezTo>
                    <a:pt x="1451457" y="808318"/>
                    <a:pt x="1338996" y="861034"/>
                    <a:pt x="1233563" y="931322"/>
                  </a:cubicBezTo>
                  <a:cubicBezTo>
                    <a:pt x="1078928" y="1036755"/>
                    <a:pt x="987553" y="1145702"/>
                    <a:pt x="878606" y="1275736"/>
                  </a:cubicBezTo>
                  <a:cubicBezTo>
                    <a:pt x="780202" y="1395226"/>
                    <a:pt x="674769" y="1507688"/>
                    <a:pt x="562308" y="1613121"/>
                  </a:cubicBezTo>
                  <a:cubicBezTo>
                    <a:pt x="537707" y="1616635"/>
                    <a:pt x="509591" y="1616635"/>
                    <a:pt x="481476" y="1616635"/>
                  </a:cubicBezTo>
                  <a:cubicBezTo>
                    <a:pt x="340899" y="1616635"/>
                    <a:pt x="200322" y="1588520"/>
                    <a:pt x="66774" y="1535803"/>
                  </a:cubicBezTo>
                  <a:cubicBezTo>
                    <a:pt x="45687" y="1553375"/>
                    <a:pt x="21087" y="1567433"/>
                    <a:pt x="0" y="1585005"/>
                  </a:cubicBezTo>
                  <a:cubicBezTo>
                    <a:pt x="604481" y="1852101"/>
                    <a:pt x="1307366" y="1577976"/>
                    <a:pt x="1574462" y="973495"/>
                  </a:cubicBezTo>
                  <a:cubicBezTo>
                    <a:pt x="1711525" y="664226"/>
                    <a:pt x="1711525" y="309269"/>
                    <a:pt x="1570948" y="0"/>
                  </a:cubicBezTo>
                  <a:cubicBezTo>
                    <a:pt x="1556890" y="24601"/>
                    <a:pt x="1539318" y="49202"/>
                    <a:pt x="1521746" y="70288"/>
                  </a:cubicBezTo>
                  <a:close/>
                  <a:moveTo>
                    <a:pt x="681798" y="1599063"/>
                  </a:moveTo>
                  <a:cubicBezTo>
                    <a:pt x="787231" y="1497145"/>
                    <a:pt x="864548" y="1402255"/>
                    <a:pt x="934837" y="1321423"/>
                  </a:cubicBezTo>
                  <a:cubicBezTo>
                    <a:pt x="1040270" y="1198419"/>
                    <a:pt x="1128130" y="1089471"/>
                    <a:pt x="1275736" y="991068"/>
                  </a:cubicBezTo>
                  <a:cubicBezTo>
                    <a:pt x="1360082" y="934837"/>
                    <a:pt x="1451457" y="889149"/>
                    <a:pt x="1546347" y="854005"/>
                  </a:cubicBezTo>
                  <a:cubicBezTo>
                    <a:pt x="1412799" y="1237077"/>
                    <a:pt x="1085957" y="1525260"/>
                    <a:pt x="681798" y="1599063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020F71-83BA-D3F5-C3B6-0BFD32677ABD}"/>
                </a:ext>
              </a:extLst>
            </p:cNvPr>
            <p:cNvSpPr/>
            <p:nvPr/>
          </p:nvSpPr>
          <p:spPr>
            <a:xfrm>
              <a:off x="8964181" y="9325488"/>
              <a:ext cx="2575696" cy="2578752"/>
            </a:xfrm>
            <a:custGeom>
              <a:avLst/>
              <a:gdLst>
                <a:gd name="connsiteX0" fmla="*/ 2377483 w 2575696"/>
                <a:gd name="connsiteY0" fmla="*/ 638790 h 2578752"/>
                <a:gd name="connsiteX1" fmla="*/ 2535632 w 2575696"/>
                <a:gd name="connsiteY1" fmla="*/ 41338 h 2578752"/>
                <a:gd name="connsiteX2" fmla="*/ 1867891 w 2575696"/>
                <a:gd name="connsiteY2" fmla="*/ 245175 h 2578752"/>
                <a:gd name="connsiteX3" fmla="*/ 240713 w 2575696"/>
                <a:gd name="connsiteY3" fmla="*/ 698536 h 2578752"/>
                <a:gd name="connsiteX4" fmla="*/ 240713 w 2575696"/>
                <a:gd name="connsiteY4" fmla="*/ 1872353 h 2578752"/>
                <a:gd name="connsiteX5" fmla="*/ 40391 w 2575696"/>
                <a:gd name="connsiteY5" fmla="*/ 2536579 h 2578752"/>
                <a:gd name="connsiteX6" fmla="*/ 156367 w 2575696"/>
                <a:gd name="connsiteY6" fmla="*/ 2578753 h 2578752"/>
                <a:gd name="connsiteX7" fmla="*/ 637843 w 2575696"/>
                <a:gd name="connsiteY7" fmla="*/ 2381945 h 2578752"/>
                <a:gd name="connsiteX8" fmla="*/ 1590252 w 2575696"/>
                <a:gd name="connsiteY8" fmla="*/ 1591199 h 2578752"/>
                <a:gd name="connsiteX9" fmla="*/ 2377483 w 2575696"/>
                <a:gd name="connsiteY9" fmla="*/ 638790 h 2578752"/>
                <a:gd name="connsiteX10" fmla="*/ 279372 w 2575696"/>
                <a:gd name="connsiteY10" fmla="*/ 1798550 h 2578752"/>
                <a:gd name="connsiteX11" fmla="*/ 887367 w 2575696"/>
                <a:gd name="connsiteY11" fmla="*/ 1239757 h 2578752"/>
                <a:gd name="connsiteX12" fmla="*/ 1256381 w 2575696"/>
                <a:gd name="connsiteY12" fmla="*/ 902372 h 2578752"/>
                <a:gd name="connsiteX13" fmla="*/ 1653511 w 2575696"/>
                <a:gd name="connsiteY13" fmla="*/ 726651 h 2578752"/>
                <a:gd name="connsiteX14" fmla="*/ 2113901 w 2575696"/>
                <a:gd name="connsiteY14" fmla="*/ 536872 h 2578752"/>
                <a:gd name="connsiteX15" fmla="*/ 2226363 w 2575696"/>
                <a:gd name="connsiteY15" fmla="*/ 684478 h 2578752"/>
                <a:gd name="connsiteX16" fmla="*/ 1836261 w 2575696"/>
                <a:gd name="connsiteY16" fmla="*/ 835598 h 2578752"/>
                <a:gd name="connsiteX17" fmla="*/ 1414531 w 2575696"/>
                <a:gd name="connsiteY17" fmla="*/ 1021863 h 2578752"/>
                <a:gd name="connsiteX18" fmla="*/ 1031458 w 2575696"/>
                <a:gd name="connsiteY18" fmla="*/ 1373305 h 2578752"/>
                <a:gd name="connsiteX19" fmla="*/ 381290 w 2575696"/>
                <a:gd name="connsiteY19" fmla="*/ 1963728 h 2578752"/>
                <a:gd name="connsiteX20" fmla="*/ 279372 w 2575696"/>
                <a:gd name="connsiteY20" fmla="*/ 1798550 h 2578752"/>
                <a:gd name="connsiteX21" fmla="*/ 279372 w 2575696"/>
                <a:gd name="connsiteY21" fmla="*/ 1798550 h 2578752"/>
                <a:gd name="connsiteX22" fmla="*/ 251256 w 2575696"/>
                <a:gd name="connsiteY22" fmla="*/ 1735291 h 2578752"/>
                <a:gd name="connsiteX23" fmla="*/ 156367 w 2575696"/>
                <a:gd name="connsiteY23" fmla="*/ 1317074 h 2578752"/>
                <a:gd name="connsiteX24" fmla="*/ 623785 w 2575696"/>
                <a:gd name="connsiteY24" fmla="*/ 860199 h 2578752"/>
                <a:gd name="connsiteX25" fmla="*/ 940083 w 2575696"/>
                <a:gd name="connsiteY25" fmla="*/ 557959 h 2578752"/>
                <a:gd name="connsiteX26" fmla="*/ 1340728 w 2575696"/>
                <a:gd name="connsiteY26" fmla="*/ 378723 h 2578752"/>
                <a:gd name="connsiteX27" fmla="*/ 1702713 w 2575696"/>
                <a:gd name="connsiteY27" fmla="*/ 241660 h 2578752"/>
                <a:gd name="connsiteX28" fmla="*/ 2068213 w 2575696"/>
                <a:gd name="connsiteY28" fmla="*/ 480641 h 2578752"/>
                <a:gd name="connsiteX29" fmla="*/ 1635939 w 2575696"/>
                <a:gd name="connsiteY29" fmla="*/ 656362 h 2578752"/>
                <a:gd name="connsiteX30" fmla="*/ 1221237 w 2575696"/>
                <a:gd name="connsiteY30" fmla="*/ 842627 h 2578752"/>
                <a:gd name="connsiteX31" fmla="*/ 841679 w 2575696"/>
                <a:gd name="connsiteY31" fmla="*/ 1190555 h 2578752"/>
                <a:gd name="connsiteX32" fmla="*/ 251256 w 2575696"/>
                <a:gd name="connsiteY32" fmla="*/ 1735291 h 2578752"/>
                <a:gd name="connsiteX33" fmla="*/ 2482915 w 2575696"/>
                <a:gd name="connsiteY33" fmla="*/ 90540 h 2578752"/>
                <a:gd name="connsiteX34" fmla="*/ 2317738 w 2575696"/>
                <a:gd name="connsiteY34" fmla="*/ 600132 h 2578752"/>
                <a:gd name="connsiteX35" fmla="*/ 2289622 w 2575696"/>
                <a:gd name="connsiteY35" fmla="*/ 645819 h 2578752"/>
                <a:gd name="connsiteX36" fmla="*/ 1931151 w 2575696"/>
                <a:gd name="connsiteY36" fmla="*/ 283834 h 2578752"/>
                <a:gd name="connsiteX37" fmla="*/ 2482915 w 2575696"/>
                <a:gd name="connsiteY37" fmla="*/ 90540 h 2578752"/>
                <a:gd name="connsiteX38" fmla="*/ 1280982 w 2575696"/>
                <a:gd name="connsiteY38" fmla="*/ 160829 h 2578752"/>
                <a:gd name="connsiteX39" fmla="*/ 1604310 w 2575696"/>
                <a:gd name="connsiteY39" fmla="*/ 210031 h 2578752"/>
                <a:gd name="connsiteX40" fmla="*/ 1319641 w 2575696"/>
                <a:gd name="connsiteY40" fmla="*/ 311949 h 2578752"/>
                <a:gd name="connsiteX41" fmla="*/ 897910 w 2575696"/>
                <a:gd name="connsiteY41" fmla="*/ 498213 h 2578752"/>
                <a:gd name="connsiteX42" fmla="*/ 571069 w 2575696"/>
                <a:gd name="connsiteY42" fmla="*/ 814511 h 2578752"/>
                <a:gd name="connsiteX43" fmla="*/ 156367 w 2575696"/>
                <a:gd name="connsiteY43" fmla="*/ 1229214 h 2578752"/>
                <a:gd name="connsiteX44" fmla="*/ 1280982 w 2575696"/>
                <a:gd name="connsiteY44" fmla="*/ 160829 h 2578752"/>
                <a:gd name="connsiteX45" fmla="*/ 602699 w 2575696"/>
                <a:gd name="connsiteY45" fmla="*/ 2318685 h 2578752"/>
                <a:gd name="connsiteX46" fmla="*/ 93107 w 2575696"/>
                <a:gd name="connsiteY46" fmla="*/ 2483863 h 2578752"/>
                <a:gd name="connsiteX47" fmla="*/ 282886 w 2575696"/>
                <a:gd name="connsiteY47" fmla="*/ 1939127 h 2578752"/>
                <a:gd name="connsiteX48" fmla="*/ 641357 w 2575696"/>
                <a:gd name="connsiteY48" fmla="*/ 2294084 h 2578752"/>
                <a:gd name="connsiteX49" fmla="*/ 602699 w 2575696"/>
                <a:gd name="connsiteY49" fmla="*/ 2318685 h 2578752"/>
                <a:gd name="connsiteX50" fmla="*/ 704617 w 2575696"/>
                <a:gd name="connsiteY50" fmla="*/ 2248397 h 2578752"/>
                <a:gd name="connsiteX51" fmla="*/ 430492 w 2575696"/>
                <a:gd name="connsiteY51" fmla="*/ 2016445 h 2578752"/>
                <a:gd name="connsiteX52" fmla="*/ 1087689 w 2575696"/>
                <a:gd name="connsiteY52" fmla="*/ 1422507 h 2578752"/>
                <a:gd name="connsiteX53" fmla="*/ 1460218 w 2575696"/>
                <a:gd name="connsiteY53" fmla="*/ 1078093 h 2578752"/>
                <a:gd name="connsiteX54" fmla="*/ 1860862 w 2575696"/>
                <a:gd name="connsiteY54" fmla="*/ 898858 h 2578752"/>
                <a:gd name="connsiteX55" fmla="*/ 2194733 w 2575696"/>
                <a:gd name="connsiteY55" fmla="*/ 775853 h 2578752"/>
                <a:gd name="connsiteX56" fmla="*/ 1537535 w 2575696"/>
                <a:gd name="connsiteY56" fmla="*/ 1538483 h 2578752"/>
                <a:gd name="connsiteX57" fmla="*/ 704617 w 2575696"/>
                <a:gd name="connsiteY57" fmla="*/ 2248397 h 257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575696" h="2578752">
                  <a:moveTo>
                    <a:pt x="2377483" y="638790"/>
                  </a:moveTo>
                  <a:cubicBezTo>
                    <a:pt x="2511031" y="427925"/>
                    <a:pt x="2644579" y="153800"/>
                    <a:pt x="2535632" y="41338"/>
                  </a:cubicBezTo>
                  <a:cubicBezTo>
                    <a:pt x="2416142" y="-78152"/>
                    <a:pt x="2110387" y="83511"/>
                    <a:pt x="1867891" y="245175"/>
                  </a:cubicBezTo>
                  <a:cubicBezTo>
                    <a:pt x="1295040" y="-78152"/>
                    <a:pt x="567554" y="125684"/>
                    <a:pt x="240713" y="698536"/>
                  </a:cubicBezTo>
                  <a:cubicBezTo>
                    <a:pt x="36876" y="1064036"/>
                    <a:pt x="36876" y="1506853"/>
                    <a:pt x="240713" y="1872353"/>
                  </a:cubicBezTo>
                  <a:cubicBezTo>
                    <a:pt x="79049" y="2114848"/>
                    <a:pt x="-75585" y="2417089"/>
                    <a:pt x="40391" y="2536579"/>
                  </a:cubicBezTo>
                  <a:cubicBezTo>
                    <a:pt x="72021" y="2564695"/>
                    <a:pt x="114194" y="2578753"/>
                    <a:pt x="156367" y="2578753"/>
                  </a:cubicBezTo>
                  <a:cubicBezTo>
                    <a:pt x="289915" y="2578753"/>
                    <a:pt x="483208" y="2480349"/>
                    <a:pt x="637843" y="2381945"/>
                  </a:cubicBezTo>
                  <a:cubicBezTo>
                    <a:pt x="922511" y="2199195"/>
                    <a:pt x="1259896" y="1918041"/>
                    <a:pt x="1590252" y="1591199"/>
                  </a:cubicBezTo>
                  <a:cubicBezTo>
                    <a:pt x="1920608" y="1264358"/>
                    <a:pt x="2198247" y="923459"/>
                    <a:pt x="2377483" y="638790"/>
                  </a:cubicBezTo>
                  <a:close/>
                  <a:moveTo>
                    <a:pt x="279372" y="1798550"/>
                  </a:moveTo>
                  <a:cubicBezTo>
                    <a:pt x="497266" y="1629858"/>
                    <a:pt x="701102" y="1443593"/>
                    <a:pt x="887367" y="1239757"/>
                  </a:cubicBezTo>
                  <a:cubicBezTo>
                    <a:pt x="1013886" y="1106209"/>
                    <a:pt x="1122833" y="990233"/>
                    <a:pt x="1256381" y="902372"/>
                  </a:cubicBezTo>
                  <a:cubicBezTo>
                    <a:pt x="1396958" y="807483"/>
                    <a:pt x="1516449" y="768824"/>
                    <a:pt x="1653511" y="726651"/>
                  </a:cubicBezTo>
                  <a:cubicBezTo>
                    <a:pt x="1815175" y="680963"/>
                    <a:pt x="1969810" y="617704"/>
                    <a:pt x="2113901" y="536872"/>
                  </a:cubicBezTo>
                  <a:cubicBezTo>
                    <a:pt x="2156074" y="582560"/>
                    <a:pt x="2194733" y="631761"/>
                    <a:pt x="2226363" y="684478"/>
                  </a:cubicBezTo>
                  <a:cubicBezTo>
                    <a:pt x="2099843" y="747738"/>
                    <a:pt x="1969810" y="796939"/>
                    <a:pt x="1836261" y="835598"/>
                  </a:cubicBezTo>
                  <a:cubicBezTo>
                    <a:pt x="1688656" y="874257"/>
                    <a:pt x="1544564" y="937516"/>
                    <a:pt x="1414531" y="1021863"/>
                  </a:cubicBezTo>
                  <a:cubicBezTo>
                    <a:pt x="1273954" y="1116752"/>
                    <a:pt x="1161492" y="1236242"/>
                    <a:pt x="1031458" y="1373305"/>
                  </a:cubicBezTo>
                  <a:cubicBezTo>
                    <a:pt x="834651" y="1591199"/>
                    <a:pt x="616756" y="1788007"/>
                    <a:pt x="381290" y="1963728"/>
                  </a:cubicBezTo>
                  <a:cubicBezTo>
                    <a:pt x="346146" y="1914526"/>
                    <a:pt x="311001" y="1858296"/>
                    <a:pt x="279372" y="1798550"/>
                  </a:cubicBezTo>
                  <a:lnTo>
                    <a:pt x="279372" y="1798550"/>
                  </a:lnTo>
                  <a:close/>
                  <a:moveTo>
                    <a:pt x="251256" y="1735291"/>
                  </a:moveTo>
                  <a:cubicBezTo>
                    <a:pt x="191511" y="1601743"/>
                    <a:pt x="159881" y="1461166"/>
                    <a:pt x="156367" y="1317074"/>
                  </a:cubicBezTo>
                  <a:cubicBezTo>
                    <a:pt x="328574" y="1180012"/>
                    <a:pt x="483208" y="1028891"/>
                    <a:pt x="623785" y="860199"/>
                  </a:cubicBezTo>
                  <a:cubicBezTo>
                    <a:pt x="722189" y="747738"/>
                    <a:pt x="806535" y="649334"/>
                    <a:pt x="940083" y="557959"/>
                  </a:cubicBezTo>
                  <a:cubicBezTo>
                    <a:pt x="1084175" y="459555"/>
                    <a:pt x="1203665" y="424410"/>
                    <a:pt x="1340728" y="378723"/>
                  </a:cubicBezTo>
                  <a:cubicBezTo>
                    <a:pt x="1463733" y="343579"/>
                    <a:pt x="1583223" y="297891"/>
                    <a:pt x="1702713" y="241660"/>
                  </a:cubicBezTo>
                  <a:cubicBezTo>
                    <a:pt x="1839776" y="297891"/>
                    <a:pt x="1962781" y="378723"/>
                    <a:pt x="2068213" y="480641"/>
                  </a:cubicBezTo>
                  <a:cubicBezTo>
                    <a:pt x="1931151" y="554444"/>
                    <a:pt x="1787060" y="614189"/>
                    <a:pt x="1635939" y="656362"/>
                  </a:cubicBezTo>
                  <a:cubicBezTo>
                    <a:pt x="1488334" y="695021"/>
                    <a:pt x="1347757" y="758281"/>
                    <a:pt x="1221237" y="842627"/>
                  </a:cubicBezTo>
                  <a:cubicBezTo>
                    <a:pt x="1080660" y="937516"/>
                    <a:pt x="971713" y="1053492"/>
                    <a:pt x="841679" y="1190555"/>
                  </a:cubicBezTo>
                  <a:cubicBezTo>
                    <a:pt x="658929" y="1390877"/>
                    <a:pt x="251256" y="1735291"/>
                    <a:pt x="251256" y="1735291"/>
                  </a:cubicBezTo>
                  <a:close/>
                  <a:moveTo>
                    <a:pt x="2482915" y="90540"/>
                  </a:moveTo>
                  <a:cubicBezTo>
                    <a:pt x="2528603" y="136228"/>
                    <a:pt x="2511031" y="294377"/>
                    <a:pt x="2317738" y="600132"/>
                  </a:cubicBezTo>
                  <a:cubicBezTo>
                    <a:pt x="2307194" y="614189"/>
                    <a:pt x="2300165" y="628247"/>
                    <a:pt x="2289622" y="645819"/>
                  </a:cubicBezTo>
                  <a:cubicBezTo>
                    <a:pt x="2198247" y="501728"/>
                    <a:pt x="2075242" y="378723"/>
                    <a:pt x="1931151" y="283834"/>
                  </a:cubicBezTo>
                  <a:cubicBezTo>
                    <a:pt x="2261507" y="69454"/>
                    <a:pt x="2433714" y="41338"/>
                    <a:pt x="2482915" y="90540"/>
                  </a:cubicBezTo>
                  <a:close/>
                  <a:moveTo>
                    <a:pt x="1280982" y="160829"/>
                  </a:moveTo>
                  <a:cubicBezTo>
                    <a:pt x="1389930" y="160829"/>
                    <a:pt x="1498877" y="178401"/>
                    <a:pt x="1604310" y="210031"/>
                  </a:cubicBezTo>
                  <a:cubicBezTo>
                    <a:pt x="1509420" y="248689"/>
                    <a:pt x="1414531" y="283834"/>
                    <a:pt x="1319641" y="311949"/>
                  </a:cubicBezTo>
                  <a:cubicBezTo>
                    <a:pt x="1172035" y="350608"/>
                    <a:pt x="1027944" y="413867"/>
                    <a:pt x="897910" y="498213"/>
                  </a:cubicBezTo>
                  <a:cubicBezTo>
                    <a:pt x="757333" y="593103"/>
                    <a:pt x="669473" y="695021"/>
                    <a:pt x="571069" y="814511"/>
                  </a:cubicBezTo>
                  <a:cubicBezTo>
                    <a:pt x="448064" y="965632"/>
                    <a:pt x="307487" y="1102694"/>
                    <a:pt x="156367" y="1229214"/>
                  </a:cubicBezTo>
                  <a:cubicBezTo>
                    <a:pt x="187997" y="628247"/>
                    <a:pt x="683530" y="160829"/>
                    <a:pt x="1280982" y="160829"/>
                  </a:cubicBezTo>
                  <a:close/>
                  <a:moveTo>
                    <a:pt x="602699" y="2318685"/>
                  </a:moveTo>
                  <a:cubicBezTo>
                    <a:pt x="296944" y="2511978"/>
                    <a:pt x="138795" y="2529551"/>
                    <a:pt x="93107" y="2483863"/>
                  </a:cubicBezTo>
                  <a:cubicBezTo>
                    <a:pt x="43905" y="2434661"/>
                    <a:pt x="68506" y="2265969"/>
                    <a:pt x="282886" y="1939127"/>
                  </a:cubicBezTo>
                  <a:cubicBezTo>
                    <a:pt x="377775" y="2083219"/>
                    <a:pt x="497266" y="2202709"/>
                    <a:pt x="641357" y="2294084"/>
                  </a:cubicBezTo>
                  <a:cubicBezTo>
                    <a:pt x="627300" y="2301113"/>
                    <a:pt x="613242" y="2308142"/>
                    <a:pt x="602699" y="2318685"/>
                  </a:cubicBezTo>
                  <a:close/>
                  <a:moveTo>
                    <a:pt x="704617" y="2248397"/>
                  </a:moveTo>
                  <a:cubicBezTo>
                    <a:pt x="602699" y="2185137"/>
                    <a:pt x="507809" y="2107820"/>
                    <a:pt x="430492" y="2016445"/>
                  </a:cubicBezTo>
                  <a:cubicBezTo>
                    <a:pt x="665958" y="1840723"/>
                    <a:pt x="887367" y="1640401"/>
                    <a:pt x="1087689" y="1422507"/>
                  </a:cubicBezTo>
                  <a:cubicBezTo>
                    <a:pt x="1214208" y="1288959"/>
                    <a:pt x="1326670" y="1172983"/>
                    <a:pt x="1460218" y="1078093"/>
                  </a:cubicBezTo>
                  <a:cubicBezTo>
                    <a:pt x="1604310" y="979689"/>
                    <a:pt x="1723800" y="944545"/>
                    <a:pt x="1860862" y="898858"/>
                  </a:cubicBezTo>
                  <a:cubicBezTo>
                    <a:pt x="1976839" y="863713"/>
                    <a:pt x="2089300" y="825055"/>
                    <a:pt x="2194733" y="775853"/>
                  </a:cubicBezTo>
                  <a:cubicBezTo>
                    <a:pt x="1994411" y="1046464"/>
                    <a:pt x="1776516" y="1303017"/>
                    <a:pt x="1537535" y="1538483"/>
                  </a:cubicBezTo>
                  <a:cubicBezTo>
                    <a:pt x="1280982" y="1802065"/>
                    <a:pt x="1003343" y="2037531"/>
                    <a:pt x="704617" y="2248397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48" name="Graphic 24" descr="Mercury outline">
            <a:extLst>
              <a:ext uri="{FF2B5EF4-FFF2-40B4-BE49-F238E27FC236}">
                <a16:creationId xmlns:a16="http://schemas.microsoft.com/office/drawing/2014/main" id="{7FD81309-5B92-8866-765A-5FFBB435F44E}"/>
              </a:ext>
            </a:extLst>
          </p:cNvPr>
          <p:cNvGrpSpPr/>
          <p:nvPr/>
        </p:nvGrpSpPr>
        <p:grpSpPr>
          <a:xfrm>
            <a:off x="9658414" y="6327088"/>
            <a:ext cx="2749469" cy="2749469"/>
            <a:chOff x="9496185" y="6584541"/>
            <a:chExt cx="2295000" cy="2295000"/>
          </a:xfrm>
          <a:solidFill>
            <a:srgbClr val="000000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8ACCAA-927F-A3A9-A130-1F8B3FE01FC5}"/>
                </a:ext>
              </a:extLst>
            </p:cNvPr>
            <p:cNvSpPr/>
            <p:nvPr/>
          </p:nvSpPr>
          <p:spPr>
            <a:xfrm>
              <a:off x="9496185" y="6584541"/>
              <a:ext cx="2295000" cy="2295000"/>
            </a:xfrm>
            <a:custGeom>
              <a:avLst/>
              <a:gdLst>
                <a:gd name="connsiteX0" fmla="*/ 1147500 w 2295000"/>
                <a:gd name="connsiteY0" fmla="*/ 67500 h 2295000"/>
                <a:gd name="connsiteX1" fmla="*/ 2227500 w 2295000"/>
                <a:gd name="connsiteY1" fmla="*/ 1147500 h 2295000"/>
                <a:gd name="connsiteX2" fmla="*/ 1147500 w 2295000"/>
                <a:gd name="connsiteY2" fmla="*/ 2227500 h 2295000"/>
                <a:gd name="connsiteX3" fmla="*/ 67500 w 2295000"/>
                <a:gd name="connsiteY3" fmla="*/ 1147500 h 2295000"/>
                <a:gd name="connsiteX4" fmla="*/ 1147500 w 2295000"/>
                <a:gd name="connsiteY4" fmla="*/ 67500 h 2295000"/>
                <a:gd name="connsiteX5" fmla="*/ 1147500 w 2295000"/>
                <a:gd name="connsiteY5" fmla="*/ 0 h 2295000"/>
                <a:gd name="connsiteX6" fmla="*/ 0 w 2295000"/>
                <a:gd name="connsiteY6" fmla="*/ 1147500 h 2295000"/>
                <a:gd name="connsiteX7" fmla="*/ 1147500 w 2295000"/>
                <a:gd name="connsiteY7" fmla="*/ 2295000 h 2295000"/>
                <a:gd name="connsiteX8" fmla="*/ 2295000 w 2295000"/>
                <a:gd name="connsiteY8" fmla="*/ 1147500 h 2295000"/>
                <a:gd name="connsiteX9" fmla="*/ 1147500 w 2295000"/>
                <a:gd name="connsiteY9" fmla="*/ 0 h 22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5000" h="2295000">
                  <a:moveTo>
                    <a:pt x="1147500" y="67500"/>
                  </a:moveTo>
                  <a:cubicBezTo>
                    <a:pt x="1743967" y="67500"/>
                    <a:pt x="2227500" y="551033"/>
                    <a:pt x="2227500" y="1147500"/>
                  </a:cubicBezTo>
                  <a:cubicBezTo>
                    <a:pt x="2227500" y="1743967"/>
                    <a:pt x="1743967" y="2227500"/>
                    <a:pt x="1147500" y="2227500"/>
                  </a:cubicBezTo>
                  <a:cubicBezTo>
                    <a:pt x="551033" y="2227500"/>
                    <a:pt x="67500" y="1743967"/>
                    <a:pt x="67500" y="1147500"/>
                  </a:cubicBezTo>
                  <a:cubicBezTo>
                    <a:pt x="68168" y="551310"/>
                    <a:pt x="551310" y="68168"/>
                    <a:pt x="1147500" y="67500"/>
                  </a:cubicBezTo>
                  <a:moveTo>
                    <a:pt x="1147500" y="0"/>
                  </a:moveTo>
                  <a:cubicBezTo>
                    <a:pt x="513753" y="0"/>
                    <a:pt x="0" y="513753"/>
                    <a:pt x="0" y="1147500"/>
                  </a:cubicBezTo>
                  <a:cubicBezTo>
                    <a:pt x="0" y="1781248"/>
                    <a:pt x="513753" y="2295000"/>
                    <a:pt x="1147500" y="2295000"/>
                  </a:cubicBezTo>
                  <a:cubicBezTo>
                    <a:pt x="1781248" y="2295000"/>
                    <a:pt x="2295000" y="1781248"/>
                    <a:pt x="2295000" y="1147500"/>
                  </a:cubicBezTo>
                  <a:cubicBezTo>
                    <a:pt x="2294295" y="514046"/>
                    <a:pt x="1780954" y="705"/>
                    <a:pt x="1147500" y="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DF3216C-CC66-A17A-EF2A-59F6C240DF97}"/>
                </a:ext>
              </a:extLst>
            </p:cNvPr>
            <p:cNvSpPr/>
            <p:nvPr/>
          </p:nvSpPr>
          <p:spPr>
            <a:xfrm>
              <a:off x="9884310" y="7166627"/>
              <a:ext cx="405000" cy="405000"/>
            </a:xfrm>
            <a:custGeom>
              <a:avLst/>
              <a:gdLst>
                <a:gd name="connsiteX0" fmla="*/ 202500 w 405000"/>
                <a:gd name="connsiteY0" fmla="*/ 405000 h 405000"/>
                <a:gd name="connsiteX1" fmla="*/ 0 w 405000"/>
                <a:gd name="connsiteY1" fmla="*/ 202500 h 405000"/>
                <a:gd name="connsiteX2" fmla="*/ 202500 w 405000"/>
                <a:gd name="connsiteY2" fmla="*/ 0 h 405000"/>
                <a:gd name="connsiteX3" fmla="*/ 405000 w 405000"/>
                <a:gd name="connsiteY3" fmla="*/ 202500 h 405000"/>
                <a:gd name="connsiteX4" fmla="*/ 202500 w 405000"/>
                <a:gd name="connsiteY4" fmla="*/ 405000 h 405000"/>
                <a:gd name="connsiteX5" fmla="*/ 202500 w 405000"/>
                <a:gd name="connsiteY5" fmla="*/ 67500 h 405000"/>
                <a:gd name="connsiteX6" fmla="*/ 67500 w 405000"/>
                <a:gd name="connsiteY6" fmla="*/ 202500 h 405000"/>
                <a:gd name="connsiteX7" fmla="*/ 202500 w 405000"/>
                <a:gd name="connsiteY7" fmla="*/ 337500 h 405000"/>
                <a:gd name="connsiteX8" fmla="*/ 337500 w 405000"/>
                <a:gd name="connsiteY8" fmla="*/ 202500 h 405000"/>
                <a:gd name="connsiteX9" fmla="*/ 202500 w 405000"/>
                <a:gd name="connsiteY9" fmla="*/ 675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000" h="405000">
                  <a:moveTo>
                    <a:pt x="202500" y="405000"/>
                  </a:moveTo>
                  <a:cubicBezTo>
                    <a:pt x="90663" y="405000"/>
                    <a:pt x="0" y="314337"/>
                    <a:pt x="0" y="202500"/>
                  </a:cubicBezTo>
                  <a:cubicBezTo>
                    <a:pt x="0" y="90663"/>
                    <a:pt x="90663" y="0"/>
                    <a:pt x="202500" y="0"/>
                  </a:cubicBezTo>
                  <a:cubicBezTo>
                    <a:pt x="314337" y="0"/>
                    <a:pt x="405000" y="90663"/>
                    <a:pt x="405000" y="202500"/>
                  </a:cubicBezTo>
                  <a:cubicBezTo>
                    <a:pt x="404889" y="314290"/>
                    <a:pt x="314290" y="404889"/>
                    <a:pt x="202500" y="405000"/>
                  </a:cubicBezTo>
                  <a:close/>
                  <a:moveTo>
                    <a:pt x="202500" y="67500"/>
                  </a:moveTo>
                  <a:cubicBezTo>
                    <a:pt x="127943" y="67500"/>
                    <a:pt x="67500" y="127943"/>
                    <a:pt x="67500" y="202500"/>
                  </a:cubicBezTo>
                  <a:cubicBezTo>
                    <a:pt x="67500" y="277057"/>
                    <a:pt x="127943" y="337500"/>
                    <a:pt x="202500" y="337500"/>
                  </a:cubicBezTo>
                  <a:cubicBezTo>
                    <a:pt x="277057" y="337500"/>
                    <a:pt x="337500" y="277057"/>
                    <a:pt x="337500" y="202500"/>
                  </a:cubicBezTo>
                  <a:cubicBezTo>
                    <a:pt x="337500" y="127943"/>
                    <a:pt x="277057" y="67500"/>
                    <a:pt x="2025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5F42F3-69EA-7D47-006A-C40F75B36882}"/>
                </a:ext>
              </a:extLst>
            </p:cNvPr>
            <p:cNvSpPr/>
            <p:nvPr/>
          </p:nvSpPr>
          <p:spPr>
            <a:xfrm>
              <a:off x="10694310" y="8077911"/>
              <a:ext cx="405000" cy="405000"/>
            </a:xfrm>
            <a:custGeom>
              <a:avLst/>
              <a:gdLst>
                <a:gd name="connsiteX0" fmla="*/ 202500 w 405000"/>
                <a:gd name="connsiteY0" fmla="*/ 405000 h 405000"/>
                <a:gd name="connsiteX1" fmla="*/ 0 w 405000"/>
                <a:gd name="connsiteY1" fmla="*/ 202500 h 405000"/>
                <a:gd name="connsiteX2" fmla="*/ 202500 w 405000"/>
                <a:gd name="connsiteY2" fmla="*/ 0 h 405000"/>
                <a:gd name="connsiteX3" fmla="*/ 405000 w 405000"/>
                <a:gd name="connsiteY3" fmla="*/ 202500 h 405000"/>
                <a:gd name="connsiteX4" fmla="*/ 202500 w 405000"/>
                <a:gd name="connsiteY4" fmla="*/ 405000 h 405000"/>
                <a:gd name="connsiteX5" fmla="*/ 202500 w 405000"/>
                <a:gd name="connsiteY5" fmla="*/ 67500 h 405000"/>
                <a:gd name="connsiteX6" fmla="*/ 67500 w 405000"/>
                <a:gd name="connsiteY6" fmla="*/ 202500 h 405000"/>
                <a:gd name="connsiteX7" fmla="*/ 202500 w 405000"/>
                <a:gd name="connsiteY7" fmla="*/ 337500 h 405000"/>
                <a:gd name="connsiteX8" fmla="*/ 337500 w 405000"/>
                <a:gd name="connsiteY8" fmla="*/ 202500 h 405000"/>
                <a:gd name="connsiteX9" fmla="*/ 202500 w 405000"/>
                <a:gd name="connsiteY9" fmla="*/ 675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000" h="405000">
                  <a:moveTo>
                    <a:pt x="202500" y="405000"/>
                  </a:moveTo>
                  <a:cubicBezTo>
                    <a:pt x="90663" y="405000"/>
                    <a:pt x="0" y="314337"/>
                    <a:pt x="0" y="202500"/>
                  </a:cubicBezTo>
                  <a:cubicBezTo>
                    <a:pt x="0" y="90663"/>
                    <a:pt x="90663" y="0"/>
                    <a:pt x="202500" y="0"/>
                  </a:cubicBezTo>
                  <a:cubicBezTo>
                    <a:pt x="314337" y="0"/>
                    <a:pt x="405000" y="90663"/>
                    <a:pt x="405000" y="202500"/>
                  </a:cubicBezTo>
                  <a:cubicBezTo>
                    <a:pt x="404868" y="314283"/>
                    <a:pt x="314283" y="404868"/>
                    <a:pt x="202500" y="405000"/>
                  </a:cubicBezTo>
                  <a:close/>
                  <a:moveTo>
                    <a:pt x="202500" y="67500"/>
                  </a:moveTo>
                  <a:cubicBezTo>
                    <a:pt x="127943" y="67500"/>
                    <a:pt x="67500" y="127943"/>
                    <a:pt x="67500" y="202500"/>
                  </a:cubicBezTo>
                  <a:cubicBezTo>
                    <a:pt x="67500" y="277057"/>
                    <a:pt x="127943" y="337500"/>
                    <a:pt x="202500" y="337500"/>
                  </a:cubicBezTo>
                  <a:cubicBezTo>
                    <a:pt x="277057" y="337500"/>
                    <a:pt x="337500" y="277057"/>
                    <a:pt x="337500" y="202500"/>
                  </a:cubicBezTo>
                  <a:cubicBezTo>
                    <a:pt x="337500" y="127943"/>
                    <a:pt x="277057" y="67500"/>
                    <a:pt x="2025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0094-D1B2-97AF-77FE-633C804328BE}"/>
                </a:ext>
              </a:extLst>
            </p:cNvPr>
            <p:cNvSpPr/>
            <p:nvPr/>
          </p:nvSpPr>
          <p:spPr>
            <a:xfrm>
              <a:off x="10930560" y="7526874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D1BB90-B8E4-DCD6-8C70-D062804F85E8}"/>
                </a:ext>
              </a:extLst>
            </p:cNvPr>
            <p:cNvSpPr/>
            <p:nvPr/>
          </p:nvSpPr>
          <p:spPr>
            <a:xfrm>
              <a:off x="9783060" y="7841661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CBBD196-A017-7A62-D142-373BA7D12253}"/>
                </a:ext>
              </a:extLst>
            </p:cNvPr>
            <p:cNvSpPr/>
            <p:nvPr/>
          </p:nvSpPr>
          <p:spPr>
            <a:xfrm>
              <a:off x="10549590" y="6913333"/>
              <a:ext cx="270000" cy="270000"/>
            </a:xfrm>
            <a:custGeom>
              <a:avLst/>
              <a:gdLst>
                <a:gd name="connsiteX0" fmla="*/ 135000 w 270000"/>
                <a:gd name="connsiteY0" fmla="*/ 270000 h 270000"/>
                <a:gd name="connsiteX1" fmla="*/ 0 w 270000"/>
                <a:gd name="connsiteY1" fmla="*/ 135000 h 270000"/>
                <a:gd name="connsiteX2" fmla="*/ 135000 w 270000"/>
                <a:gd name="connsiteY2" fmla="*/ 0 h 270000"/>
                <a:gd name="connsiteX3" fmla="*/ 270000 w 270000"/>
                <a:gd name="connsiteY3" fmla="*/ 135000 h 270000"/>
                <a:gd name="connsiteX4" fmla="*/ 135000 w 270000"/>
                <a:gd name="connsiteY4" fmla="*/ 270000 h 270000"/>
                <a:gd name="connsiteX5" fmla="*/ 135000 w 270000"/>
                <a:gd name="connsiteY5" fmla="*/ 67500 h 270000"/>
                <a:gd name="connsiteX6" fmla="*/ 67500 w 270000"/>
                <a:gd name="connsiteY6" fmla="*/ 135000 h 270000"/>
                <a:gd name="connsiteX7" fmla="*/ 135000 w 270000"/>
                <a:gd name="connsiteY7" fmla="*/ 202500 h 270000"/>
                <a:gd name="connsiteX8" fmla="*/ 202500 w 270000"/>
                <a:gd name="connsiteY8" fmla="*/ 135000 h 270000"/>
                <a:gd name="connsiteX9" fmla="*/ 135000 w 270000"/>
                <a:gd name="connsiteY9" fmla="*/ 675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00" h="270000">
                  <a:moveTo>
                    <a:pt x="135000" y="270000"/>
                  </a:moveTo>
                  <a:cubicBezTo>
                    <a:pt x="60443" y="270000"/>
                    <a:pt x="0" y="209557"/>
                    <a:pt x="0" y="135000"/>
                  </a:cubicBezTo>
                  <a:cubicBezTo>
                    <a:pt x="0" y="60443"/>
                    <a:pt x="60443" y="0"/>
                    <a:pt x="135000" y="0"/>
                  </a:cubicBezTo>
                  <a:cubicBezTo>
                    <a:pt x="209557" y="0"/>
                    <a:pt x="270000" y="60443"/>
                    <a:pt x="270000" y="135000"/>
                  </a:cubicBezTo>
                  <a:cubicBezTo>
                    <a:pt x="270000" y="209557"/>
                    <a:pt x="209557" y="270000"/>
                    <a:pt x="135000" y="270000"/>
                  </a:cubicBezTo>
                  <a:close/>
                  <a:moveTo>
                    <a:pt x="135000" y="67500"/>
                  </a:moveTo>
                  <a:cubicBezTo>
                    <a:pt x="97720" y="67500"/>
                    <a:pt x="67500" y="97720"/>
                    <a:pt x="67500" y="135000"/>
                  </a:cubicBezTo>
                  <a:cubicBezTo>
                    <a:pt x="67500" y="172280"/>
                    <a:pt x="97720" y="202500"/>
                    <a:pt x="135000" y="202500"/>
                  </a:cubicBezTo>
                  <a:cubicBezTo>
                    <a:pt x="172280" y="202500"/>
                    <a:pt x="202500" y="172280"/>
                    <a:pt x="202500" y="135000"/>
                  </a:cubicBezTo>
                  <a:cubicBezTo>
                    <a:pt x="202500" y="97720"/>
                    <a:pt x="172280" y="67500"/>
                    <a:pt x="13500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5E33C6-8F91-9123-23D3-48AEB5FFD786}"/>
                </a:ext>
              </a:extLst>
            </p:cNvPr>
            <p:cNvSpPr/>
            <p:nvPr/>
          </p:nvSpPr>
          <p:spPr>
            <a:xfrm>
              <a:off x="11099310" y="7132877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E3B973-A22F-88B6-C4B8-EF50F7D7A7A2}"/>
                </a:ext>
              </a:extLst>
            </p:cNvPr>
            <p:cNvSpPr/>
            <p:nvPr/>
          </p:nvSpPr>
          <p:spPr>
            <a:xfrm>
              <a:off x="10424310" y="7661874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6E52337-9FF6-084D-83D6-44D293852DF0}"/>
                </a:ext>
              </a:extLst>
            </p:cNvPr>
            <p:cNvSpPr/>
            <p:nvPr/>
          </p:nvSpPr>
          <p:spPr>
            <a:xfrm>
              <a:off x="11403060" y="7841661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75859F-6117-A9A3-11A9-5A3AF435F336}"/>
                </a:ext>
              </a:extLst>
            </p:cNvPr>
            <p:cNvSpPr/>
            <p:nvPr/>
          </p:nvSpPr>
          <p:spPr>
            <a:xfrm>
              <a:off x="10204935" y="8296779"/>
              <a:ext cx="202500" cy="202500"/>
            </a:xfrm>
            <a:custGeom>
              <a:avLst/>
              <a:gdLst>
                <a:gd name="connsiteX0" fmla="*/ 101250 w 202500"/>
                <a:gd name="connsiteY0" fmla="*/ 202500 h 202500"/>
                <a:gd name="connsiteX1" fmla="*/ 0 w 202500"/>
                <a:gd name="connsiteY1" fmla="*/ 101250 h 202500"/>
                <a:gd name="connsiteX2" fmla="*/ 101250 w 202500"/>
                <a:gd name="connsiteY2" fmla="*/ 0 h 202500"/>
                <a:gd name="connsiteX3" fmla="*/ 202500 w 202500"/>
                <a:gd name="connsiteY3" fmla="*/ 101250 h 202500"/>
                <a:gd name="connsiteX4" fmla="*/ 101250 w 202500"/>
                <a:gd name="connsiteY4" fmla="*/ 202500 h 202500"/>
                <a:gd name="connsiteX5" fmla="*/ 101250 w 202500"/>
                <a:gd name="connsiteY5" fmla="*/ 67500 h 202500"/>
                <a:gd name="connsiteX6" fmla="*/ 67500 w 202500"/>
                <a:gd name="connsiteY6" fmla="*/ 101250 h 202500"/>
                <a:gd name="connsiteX7" fmla="*/ 101250 w 202500"/>
                <a:gd name="connsiteY7" fmla="*/ 135000 h 202500"/>
                <a:gd name="connsiteX8" fmla="*/ 135000 w 202500"/>
                <a:gd name="connsiteY8" fmla="*/ 101250 h 202500"/>
                <a:gd name="connsiteX9" fmla="*/ 101250 w 202500"/>
                <a:gd name="connsiteY9" fmla="*/ 67500 h 2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500" h="202500">
                  <a:moveTo>
                    <a:pt x="101250" y="202500"/>
                  </a:moveTo>
                  <a:cubicBezTo>
                    <a:pt x="45330" y="202500"/>
                    <a:pt x="0" y="157170"/>
                    <a:pt x="0" y="101250"/>
                  </a:cubicBezTo>
                  <a:cubicBezTo>
                    <a:pt x="0" y="45330"/>
                    <a:pt x="45330" y="0"/>
                    <a:pt x="101250" y="0"/>
                  </a:cubicBezTo>
                  <a:cubicBezTo>
                    <a:pt x="157170" y="0"/>
                    <a:pt x="202500" y="45330"/>
                    <a:pt x="202500" y="101250"/>
                  </a:cubicBezTo>
                  <a:cubicBezTo>
                    <a:pt x="202500" y="157170"/>
                    <a:pt x="157170" y="202500"/>
                    <a:pt x="101250" y="202500"/>
                  </a:cubicBezTo>
                  <a:close/>
                  <a:moveTo>
                    <a:pt x="101250" y="67500"/>
                  </a:moveTo>
                  <a:cubicBezTo>
                    <a:pt x="82610" y="67500"/>
                    <a:pt x="67500" y="82610"/>
                    <a:pt x="67500" y="101250"/>
                  </a:cubicBezTo>
                  <a:cubicBezTo>
                    <a:pt x="67500" y="119890"/>
                    <a:pt x="82610" y="135000"/>
                    <a:pt x="101250" y="135000"/>
                  </a:cubicBezTo>
                  <a:cubicBezTo>
                    <a:pt x="119890" y="135000"/>
                    <a:pt x="135000" y="119890"/>
                    <a:pt x="135000" y="101250"/>
                  </a:cubicBezTo>
                  <a:cubicBezTo>
                    <a:pt x="135000" y="82610"/>
                    <a:pt x="119890" y="67500"/>
                    <a:pt x="101250" y="67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42" name="Graphic 26" descr="Mars outline">
            <a:extLst>
              <a:ext uri="{FF2B5EF4-FFF2-40B4-BE49-F238E27FC236}">
                <a16:creationId xmlns:a16="http://schemas.microsoft.com/office/drawing/2014/main" id="{2A8E4E22-5E66-C5A1-C3F4-855B7A55C51D}"/>
              </a:ext>
            </a:extLst>
          </p:cNvPr>
          <p:cNvGrpSpPr/>
          <p:nvPr/>
        </p:nvGrpSpPr>
        <p:grpSpPr>
          <a:xfrm>
            <a:off x="6092406" y="7710783"/>
            <a:ext cx="2138475" cy="2138475"/>
            <a:chOff x="6392104" y="8078949"/>
            <a:chExt cx="1785000" cy="1785000"/>
          </a:xfrm>
          <a:solidFill>
            <a:srgbClr val="000000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44AF5D-B8C9-422E-5205-81DFED147B51}"/>
                </a:ext>
              </a:extLst>
            </p:cNvPr>
            <p:cNvSpPr/>
            <p:nvPr/>
          </p:nvSpPr>
          <p:spPr>
            <a:xfrm>
              <a:off x="6392104" y="8078949"/>
              <a:ext cx="1785000" cy="1785000"/>
            </a:xfrm>
            <a:custGeom>
              <a:avLst/>
              <a:gdLst>
                <a:gd name="connsiteX0" fmla="*/ 892500 w 1785000"/>
                <a:gd name="connsiteY0" fmla="*/ 0 h 1785000"/>
                <a:gd name="connsiteX1" fmla="*/ 0 w 1785000"/>
                <a:gd name="connsiteY1" fmla="*/ 892500 h 1785000"/>
                <a:gd name="connsiteX2" fmla="*/ 892500 w 1785000"/>
                <a:gd name="connsiteY2" fmla="*/ 1785000 h 1785000"/>
                <a:gd name="connsiteX3" fmla="*/ 1785000 w 1785000"/>
                <a:gd name="connsiteY3" fmla="*/ 892500 h 1785000"/>
                <a:gd name="connsiteX4" fmla="*/ 892500 w 1785000"/>
                <a:gd name="connsiteY4" fmla="*/ 0 h 1785000"/>
                <a:gd name="connsiteX5" fmla="*/ 1727513 w 1785000"/>
                <a:gd name="connsiteY5" fmla="*/ 801728 h 1785000"/>
                <a:gd name="connsiteX6" fmla="*/ 1123290 w 1785000"/>
                <a:gd name="connsiteY6" fmla="*/ 722033 h 1785000"/>
                <a:gd name="connsiteX7" fmla="*/ 760672 w 1785000"/>
                <a:gd name="connsiteY7" fmla="*/ 758625 h 1785000"/>
                <a:gd name="connsiteX8" fmla="*/ 295838 w 1785000"/>
                <a:gd name="connsiteY8" fmla="*/ 802147 h 1785000"/>
                <a:gd name="connsiteX9" fmla="*/ 60532 w 1785000"/>
                <a:gd name="connsiteY9" fmla="*/ 778523 h 1785000"/>
                <a:gd name="connsiteX10" fmla="*/ 214672 w 1785000"/>
                <a:gd name="connsiteY10" fmla="*/ 397005 h 1785000"/>
                <a:gd name="connsiteX11" fmla="*/ 865358 w 1785000"/>
                <a:gd name="connsiteY11" fmla="*/ 432495 h 1785000"/>
                <a:gd name="connsiteX12" fmla="*/ 1565498 w 1785000"/>
                <a:gd name="connsiteY12" fmla="*/ 390495 h 1785000"/>
                <a:gd name="connsiteX13" fmla="*/ 1727513 w 1785000"/>
                <a:gd name="connsiteY13" fmla="*/ 801728 h 1785000"/>
                <a:gd name="connsiteX14" fmla="*/ 892500 w 1785000"/>
                <a:gd name="connsiteY14" fmla="*/ 52500 h 1785000"/>
                <a:gd name="connsiteX15" fmla="*/ 1526779 w 1785000"/>
                <a:gd name="connsiteY15" fmla="*/ 342720 h 1785000"/>
                <a:gd name="connsiteX16" fmla="*/ 865463 w 1785000"/>
                <a:gd name="connsiteY16" fmla="*/ 379995 h 1785000"/>
                <a:gd name="connsiteX17" fmla="*/ 253050 w 1785000"/>
                <a:gd name="connsiteY17" fmla="*/ 348679 h 1785000"/>
                <a:gd name="connsiteX18" fmla="*/ 892500 w 1785000"/>
                <a:gd name="connsiteY18" fmla="*/ 52500 h 1785000"/>
                <a:gd name="connsiteX19" fmla="*/ 892500 w 1785000"/>
                <a:gd name="connsiteY19" fmla="*/ 1732500 h 1785000"/>
                <a:gd name="connsiteX20" fmla="*/ 163459 w 1785000"/>
                <a:gd name="connsiteY20" fmla="*/ 1308930 h 1785000"/>
                <a:gd name="connsiteX21" fmla="*/ 225750 w 1785000"/>
                <a:gd name="connsiteY21" fmla="*/ 1321792 h 1785000"/>
                <a:gd name="connsiteX22" fmla="*/ 636983 w 1785000"/>
                <a:gd name="connsiteY22" fmla="*/ 1379752 h 1785000"/>
                <a:gd name="connsiteX23" fmla="*/ 1082340 w 1785000"/>
                <a:gd name="connsiteY23" fmla="*/ 1335390 h 1785000"/>
                <a:gd name="connsiteX24" fmla="*/ 1412040 w 1785000"/>
                <a:gd name="connsiteY24" fmla="*/ 1299533 h 1785000"/>
                <a:gd name="connsiteX25" fmla="*/ 1619783 w 1785000"/>
                <a:gd name="connsiteY25" fmla="*/ 1312001 h 1785000"/>
                <a:gd name="connsiteX26" fmla="*/ 892500 w 1785000"/>
                <a:gd name="connsiteY26" fmla="*/ 1732500 h 1785000"/>
                <a:gd name="connsiteX27" fmla="*/ 1646558 w 1785000"/>
                <a:gd name="connsiteY27" fmla="*/ 1262153 h 1785000"/>
                <a:gd name="connsiteX28" fmla="*/ 1412040 w 1785000"/>
                <a:gd name="connsiteY28" fmla="*/ 1247033 h 1785000"/>
                <a:gd name="connsiteX29" fmla="*/ 1072549 w 1785000"/>
                <a:gd name="connsiteY29" fmla="*/ 1283783 h 1785000"/>
                <a:gd name="connsiteX30" fmla="*/ 636983 w 1785000"/>
                <a:gd name="connsiteY30" fmla="*/ 1327226 h 1785000"/>
                <a:gd name="connsiteX31" fmla="*/ 236460 w 1785000"/>
                <a:gd name="connsiteY31" fmla="*/ 1270369 h 1785000"/>
                <a:gd name="connsiteX32" fmla="*/ 132326 w 1785000"/>
                <a:gd name="connsiteY32" fmla="*/ 1249369 h 1785000"/>
                <a:gd name="connsiteX33" fmla="*/ 52500 w 1785000"/>
                <a:gd name="connsiteY33" fmla="*/ 892500 h 1785000"/>
                <a:gd name="connsiteX34" fmla="*/ 54994 w 1785000"/>
                <a:gd name="connsiteY34" fmla="*/ 831023 h 1785000"/>
                <a:gd name="connsiteX35" fmla="*/ 295733 w 1785000"/>
                <a:gd name="connsiteY35" fmla="*/ 854647 h 1785000"/>
                <a:gd name="connsiteX36" fmla="*/ 769309 w 1785000"/>
                <a:gd name="connsiteY36" fmla="*/ 810364 h 1785000"/>
                <a:gd name="connsiteX37" fmla="*/ 1123290 w 1785000"/>
                <a:gd name="connsiteY37" fmla="*/ 774428 h 1785000"/>
                <a:gd name="connsiteX38" fmla="*/ 1731581 w 1785000"/>
                <a:gd name="connsiteY38" fmla="*/ 856538 h 1785000"/>
                <a:gd name="connsiteX39" fmla="*/ 1732500 w 1785000"/>
                <a:gd name="connsiteY39" fmla="*/ 892395 h 1785000"/>
                <a:gd name="connsiteX40" fmla="*/ 1646558 w 1785000"/>
                <a:gd name="connsiteY40" fmla="*/ 1262153 h 178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5000" h="1785000">
                  <a:moveTo>
                    <a:pt x="892500" y="0"/>
                  </a:moveTo>
                  <a:cubicBezTo>
                    <a:pt x="399585" y="0"/>
                    <a:pt x="0" y="399585"/>
                    <a:pt x="0" y="892500"/>
                  </a:cubicBezTo>
                  <a:cubicBezTo>
                    <a:pt x="0" y="1385415"/>
                    <a:pt x="399585" y="1785000"/>
                    <a:pt x="892500" y="1785000"/>
                  </a:cubicBezTo>
                  <a:cubicBezTo>
                    <a:pt x="1385415" y="1785000"/>
                    <a:pt x="1785000" y="1385415"/>
                    <a:pt x="1785000" y="892500"/>
                  </a:cubicBezTo>
                  <a:cubicBezTo>
                    <a:pt x="1784451" y="399814"/>
                    <a:pt x="1385186" y="549"/>
                    <a:pt x="892500" y="0"/>
                  </a:cubicBezTo>
                  <a:close/>
                  <a:moveTo>
                    <a:pt x="1727513" y="801728"/>
                  </a:moveTo>
                  <a:cubicBezTo>
                    <a:pt x="1529551" y="753546"/>
                    <a:pt x="1326974" y="726828"/>
                    <a:pt x="1123290" y="722033"/>
                  </a:cubicBezTo>
                  <a:cubicBezTo>
                    <a:pt x="1001553" y="723132"/>
                    <a:pt x="880173" y="735381"/>
                    <a:pt x="760672" y="758625"/>
                  </a:cubicBezTo>
                  <a:cubicBezTo>
                    <a:pt x="607433" y="787660"/>
                    <a:pt x="451804" y="802232"/>
                    <a:pt x="295838" y="802147"/>
                  </a:cubicBezTo>
                  <a:cubicBezTo>
                    <a:pt x="216833" y="801722"/>
                    <a:pt x="138046" y="793810"/>
                    <a:pt x="60532" y="778523"/>
                  </a:cubicBezTo>
                  <a:cubicBezTo>
                    <a:pt x="79286" y="640484"/>
                    <a:pt x="132274" y="509329"/>
                    <a:pt x="214672" y="397005"/>
                  </a:cubicBezTo>
                  <a:cubicBezTo>
                    <a:pt x="430678" y="421635"/>
                    <a:pt x="647952" y="433485"/>
                    <a:pt x="865358" y="432495"/>
                  </a:cubicBezTo>
                  <a:cubicBezTo>
                    <a:pt x="1099410" y="434031"/>
                    <a:pt x="1333306" y="420000"/>
                    <a:pt x="1565498" y="390495"/>
                  </a:cubicBezTo>
                  <a:cubicBezTo>
                    <a:pt x="1655433" y="510547"/>
                    <a:pt x="1711395" y="652593"/>
                    <a:pt x="1727513" y="801728"/>
                  </a:cubicBezTo>
                  <a:close/>
                  <a:moveTo>
                    <a:pt x="892500" y="52500"/>
                  </a:moveTo>
                  <a:cubicBezTo>
                    <a:pt x="1136050" y="52490"/>
                    <a:pt x="1367562" y="158419"/>
                    <a:pt x="1526779" y="342720"/>
                  </a:cubicBezTo>
                  <a:cubicBezTo>
                    <a:pt x="1307318" y="368765"/>
                    <a:pt x="1086459" y="381213"/>
                    <a:pt x="865463" y="379995"/>
                  </a:cubicBezTo>
                  <a:cubicBezTo>
                    <a:pt x="660907" y="380764"/>
                    <a:pt x="456461" y="370311"/>
                    <a:pt x="253050" y="348679"/>
                  </a:cubicBezTo>
                  <a:cubicBezTo>
                    <a:pt x="412340" y="160807"/>
                    <a:pt x="646188" y="52492"/>
                    <a:pt x="892500" y="52500"/>
                  </a:cubicBezTo>
                  <a:close/>
                  <a:moveTo>
                    <a:pt x="892500" y="1732500"/>
                  </a:moveTo>
                  <a:cubicBezTo>
                    <a:pt x="591111" y="1732266"/>
                    <a:pt x="312929" y="1570643"/>
                    <a:pt x="163459" y="1308930"/>
                  </a:cubicBezTo>
                  <a:cubicBezTo>
                    <a:pt x="183592" y="1312999"/>
                    <a:pt x="204435" y="1317330"/>
                    <a:pt x="225750" y="1321792"/>
                  </a:cubicBezTo>
                  <a:cubicBezTo>
                    <a:pt x="356291" y="1348961"/>
                    <a:pt x="504236" y="1379752"/>
                    <a:pt x="636983" y="1379752"/>
                  </a:cubicBezTo>
                  <a:cubicBezTo>
                    <a:pt x="786597" y="1380981"/>
                    <a:pt x="935910" y="1366108"/>
                    <a:pt x="1082340" y="1335390"/>
                  </a:cubicBezTo>
                  <a:cubicBezTo>
                    <a:pt x="1190679" y="1311904"/>
                    <a:pt x="1301186" y="1299884"/>
                    <a:pt x="1412040" y="1299533"/>
                  </a:cubicBezTo>
                  <a:cubicBezTo>
                    <a:pt x="1481463" y="1299916"/>
                    <a:pt x="1550813" y="1304076"/>
                    <a:pt x="1619783" y="1312001"/>
                  </a:cubicBezTo>
                  <a:cubicBezTo>
                    <a:pt x="1469837" y="1571984"/>
                    <a:pt x="1192624" y="1732264"/>
                    <a:pt x="892500" y="1732500"/>
                  </a:cubicBezTo>
                  <a:close/>
                  <a:moveTo>
                    <a:pt x="1646558" y="1262153"/>
                  </a:moveTo>
                  <a:cubicBezTo>
                    <a:pt x="1568750" y="1252516"/>
                    <a:pt x="1490441" y="1247468"/>
                    <a:pt x="1412040" y="1247033"/>
                  </a:cubicBezTo>
                  <a:cubicBezTo>
                    <a:pt x="1297900" y="1247332"/>
                    <a:pt x="1184109" y="1259648"/>
                    <a:pt x="1072549" y="1283783"/>
                  </a:cubicBezTo>
                  <a:cubicBezTo>
                    <a:pt x="929339" y="1313841"/>
                    <a:pt x="783308" y="1328408"/>
                    <a:pt x="636983" y="1327226"/>
                  </a:cubicBezTo>
                  <a:cubicBezTo>
                    <a:pt x="509644" y="1327226"/>
                    <a:pt x="364508" y="1297013"/>
                    <a:pt x="236460" y="1270369"/>
                  </a:cubicBezTo>
                  <a:cubicBezTo>
                    <a:pt x="199841" y="1262730"/>
                    <a:pt x="165191" y="1255643"/>
                    <a:pt x="132326" y="1249369"/>
                  </a:cubicBezTo>
                  <a:cubicBezTo>
                    <a:pt x="79669" y="1137775"/>
                    <a:pt x="52406" y="1015893"/>
                    <a:pt x="52500" y="892500"/>
                  </a:cubicBezTo>
                  <a:cubicBezTo>
                    <a:pt x="52500" y="871815"/>
                    <a:pt x="53498" y="851366"/>
                    <a:pt x="54994" y="831023"/>
                  </a:cubicBezTo>
                  <a:cubicBezTo>
                    <a:pt x="134342" y="846287"/>
                    <a:pt x="214930" y="854193"/>
                    <a:pt x="295733" y="854647"/>
                  </a:cubicBezTo>
                  <a:cubicBezTo>
                    <a:pt x="454632" y="854781"/>
                    <a:pt x="613190" y="839955"/>
                    <a:pt x="769309" y="810364"/>
                  </a:cubicBezTo>
                  <a:cubicBezTo>
                    <a:pt x="885964" y="787634"/>
                    <a:pt x="1004448" y="775606"/>
                    <a:pt x="1123290" y="774428"/>
                  </a:cubicBezTo>
                  <a:cubicBezTo>
                    <a:pt x="1349959" y="774428"/>
                    <a:pt x="1595265" y="824040"/>
                    <a:pt x="1731581" y="856538"/>
                  </a:cubicBezTo>
                  <a:cubicBezTo>
                    <a:pt x="1732080" y="868429"/>
                    <a:pt x="1732500" y="880372"/>
                    <a:pt x="1732500" y="892395"/>
                  </a:cubicBezTo>
                  <a:cubicBezTo>
                    <a:pt x="1732631" y="1020613"/>
                    <a:pt x="1703223" y="1147136"/>
                    <a:pt x="1646558" y="1262153"/>
                  </a:cubicBezTo>
                  <a:close/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2D8968-61DC-CBDB-BB99-DE4650D4D772}"/>
                </a:ext>
              </a:extLst>
            </p:cNvPr>
            <p:cNvSpPr/>
            <p:nvPr/>
          </p:nvSpPr>
          <p:spPr>
            <a:xfrm>
              <a:off x="7662840" y="8571084"/>
              <a:ext cx="157500" cy="157500"/>
            </a:xfrm>
            <a:custGeom>
              <a:avLst/>
              <a:gdLst>
                <a:gd name="connsiteX0" fmla="*/ 78750 w 157500"/>
                <a:gd name="connsiteY0" fmla="*/ 0 h 157500"/>
                <a:gd name="connsiteX1" fmla="*/ 0 w 157500"/>
                <a:gd name="connsiteY1" fmla="*/ 78750 h 157500"/>
                <a:gd name="connsiteX2" fmla="*/ 78750 w 157500"/>
                <a:gd name="connsiteY2" fmla="*/ 157500 h 157500"/>
                <a:gd name="connsiteX3" fmla="*/ 157500 w 157500"/>
                <a:gd name="connsiteY3" fmla="*/ 78750 h 157500"/>
                <a:gd name="connsiteX4" fmla="*/ 78750 w 157500"/>
                <a:gd name="connsiteY4" fmla="*/ 0 h 157500"/>
                <a:gd name="connsiteX5" fmla="*/ 78750 w 157500"/>
                <a:gd name="connsiteY5" fmla="*/ 105000 h 157500"/>
                <a:gd name="connsiteX6" fmla="*/ 52500 w 157500"/>
                <a:gd name="connsiteY6" fmla="*/ 78750 h 157500"/>
                <a:gd name="connsiteX7" fmla="*/ 78750 w 157500"/>
                <a:gd name="connsiteY7" fmla="*/ 52500 h 157500"/>
                <a:gd name="connsiteX8" fmla="*/ 105000 w 157500"/>
                <a:gd name="connsiteY8" fmla="*/ 78750 h 157500"/>
                <a:gd name="connsiteX9" fmla="*/ 78750 w 157500"/>
                <a:gd name="connsiteY9" fmla="*/ 1050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0"/>
                  </a:move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lose/>
                  <a:moveTo>
                    <a:pt x="78750" y="105000"/>
                  </a:move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B09F56-B57F-C7D0-6A9A-70AE445294E4}"/>
                </a:ext>
              </a:extLst>
            </p:cNvPr>
            <p:cNvSpPr/>
            <p:nvPr/>
          </p:nvSpPr>
          <p:spPr>
            <a:xfrm>
              <a:off x="7081902" y="8223481"/>
              <a:ext cx="157500" cy="157500"/>
            </a:xfrm>
            <a:custGeom>
              <a:avLst/>
              <a:gdLst>
                <a:gd name="connsiteX0" fmla="*/ 78750 w 157500"/>
                <a:gd name="connsiteY0" fmla="*/ 157500 h 157500"/>
                <a:gd name="connsiteX1" fmla="*/ 157500 w 157500"/>
                <a:gd name="connsiteY1" fmla="*/ 78750 h 157500"/>
                <a:gd name="connsiteX2" fmla="*/ 78750 w 157500"/>
                <a:gd name="connsiteY2" fmla="*/ 0 h 157500"/>
                <a:gd name="connsiteX3" fmla="*/ 0 w 157500"/>
                <a:gd name="connsiteY3" fmla="*/ 78750 h 157500"/>
                <a:gd name="connsiteX4" fmla="*/ 78750 w 157500"/>
                <a:gd name="connsiteY4" fmla="*/ 157500 h 157500"/>
                <a:gd name="connsiteX5" fmla="*/ 78750 w 157500"/>
                <a:gd name="connsiteY5" fmla="*/ 52500 h 157500"/>
                <a:gd name="connsiteX6" fmla="*/ 105000 w 157500"/>
                <a:gd name="connsiteY6" fmla="*/ 78750 h 157500"/>
                <a:gd name="connsiteX7" fmla="*/ 78750 w 157500"/>
                <a:gd name="connsiteY7" fmla="*/ 105000 h 157500"/>
                <a:gd name="connsiteX8" fmla="*/ 52500 w 157500"/>
                <a:gd name="connsiteY8" fmla="*/ 78750 h 157500"/>
                <a:gd name="connsiteX9" fmla="*/ 78750 w 157500"/>
                <a:gd name="connsiteY9" fmla="*/ 525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157500"/>
                  </a:move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lose/>
                  <a:moveTo>
                    <a:pt x="78750" y="52500"/>
                  </a:move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07328B-F021-2247-B817-D38C980EB486}"/>
                </a:ext>
              </a:extLst>
            </p:cNvPr>
            <p:cNvSpPr/>
            <p:nvPr/>
          </p:nvSpPr>
          <p:spPr>
            <a:xfrm>
              <a:off x="7354560" y="9534117"/>
              <a:ext cx="157500" cy="157500"/>
            </a:xfrm>
            <a:custGeom>
              <a:avLst/>
              <a:gdLst>
                <a:gd name="connsiteX0" fmla="*/ 78750 w 157500"/>
                <a:gd name="connsiteY0" fmla="*/ 0 h 157500"/>
                <a:gd name="connsiteX1" fmla="*/ 0 w 157500"/>
                <a:gd name="connsiteY1" fmla="*/ 78750 h 157500"/>
                <a:gd name="connsiteX2" fmla="*/ 78750 w 157500"/>
                <a:gd name="connsiteY2" fmla="*/ 157500 h 157500"/>
                <a:gd name="connsiteX3" fmla="*/ 157500 w 157500"/>
                <a:gd name="connsiteY3" fmla="*/ 78750 h 157500"/>
                <a:gd name="connsiteX4" fmla="*/ 78750 w 157500"/>
                <a:gd name="connsiteY4" fmla="*/ 0 h 157500"/>
                <a:gd name="connsiteX5" fmla="*/ 78750 w 157500"/>
                <a:gd name="connsiteY5" fmla="*/ 105000 h 157500"/>
                <a:gd name="connsiteX6" fmla="*/ 52500 w 157500"/>
                <a:gd name="connsiteY6" fmla="*/ 78750 h 157500"/>
                <a:gd name="connsiteX7" fmla="*/ 78750 w 157500"/>
                <a:gd name="connsiteY7" fmla="*/ 52500 h 157500"/>
                <a:gd name="connsiteX8" fmla="*/ 105000 w 157500"/>
                <a:gd name="connsiteY8" fmla="*/ 78750 h 157500"/>
                <a:gd name="connsiteX9" fmla="*/ 78750 w 157500"/>
                <a:gd name="connsiteY9" fmla="*/ 105000 h 1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00" h="157500">
                  <a:moveTo>
                    <a:pt x="78750" y="0"/>
                  </a:moveTo>
                  <a:cubicBezTo>
                    <a:pt x="35256" y="0"/>
                    <a:pt x="0" y="35256"/>
                    <a:pt x="0" y="78750"/>
                  </a:cubicBezTo>
                  <a:cubicBezTo>
                    <a:pt x="0" y="122244"/>
                    <a:pt x="35256" y="157500"/>
                    <a:pt x="78750" y="157500"/>
                  </a:cubicBezTo>
                  <a:cubicBezTo>
                    <a:pt x="122244" y="157500"/>
                    <a:pt x="157500" y="122244"/>
                    <a:pt x="157500" y="78750"/>
                  </a:cubicBezTo>
                  <a:cubicBezTo>
                    <a:pt x="157500" y="35256"/>
                    <a:pt x="122244" y="0"/>
                    <a:pt x="78750" y="0"/>
                  </a:cubicBezTo>
                  <a:close/>
                  <a:moveTo>
                    <a:pt x="78750" y="105000"/>
                  </a:moveTo>
                  <a:cubicBezTo>
                    <a:pt x="64252" y="105000"/>
                    <a:pt x="52500" y="93248"/>
                    <a:pt x="52500" y="78750"/>
                  </a:cubicBezTo>
                  <a:cubicBezTo>
                    <a:pt x="52500" y="64252"/>
                    <a:pt x="64252" y="52500"/>
                    <a:pt x="78750" y="52500"/>
                  </a:cubicBezTo>
                  <a:cubicBezTo>
                    <a:pt x="93248" y="52500"/>
                    <a:pt x="105000" y="64252"/>
                    <a:pt x="105000" y="78750"/>
                  </a:cubicBezTo>
                  <a:cubicBezTo>
                    <a:pt x="105000" y="93248"/>
                    <a:pt x="93248" y="105000"/>
                    <a:pt x="78750" y="105000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6A4D81-C053-357A-5BAE-04FFBFEE4348}"/>
                </a:ext>
              </a:extLst>
            </p:cNvPr>
            <p:cNvSpPr/>
            <p:nvPr/>
          </p:nvSpPr>
          <p:spPr>
            <a:xfrm>
              <a:off x="6934718" y="9020746"/>
              <a:ext cx="268957" cy="268957"/>
            </a:xfrm>
            <a:custGeom>
              <a:avLst/>
              <a:gdLst>
                <a:gd name="connsiteX0" fmla="*/ 134479 w 268957"/>
                <a:gd name="connsiteY0" fmla="*/ 0 h 268957"/>
                <a:gd name="connsiteX1" fmla="*/ 0 w 268957"/>
                <a:gd name="connsiteY1" fmla="*/ 134479 h 268957"/>
                <a:gd name="connsiteX2" fmla="*/ 134479 w 268957"/>
                <a:gd name="connsiteY2" fmla="*/ 268958 h 268957"/>
                <a:gd name="connsiteX3" fmla="*/ 268958 w 268957"/>
                <a:gd name="connsiteY3" fmla="*/ 134479 h 268957"/>
                <a:gd name="connsiteX4" fmla="*/ 268958 w 268957"/>
                <a:gd name="connsiteY4" fmla="*/ 134453 h 268957"/>
                <a:gd name="connsiteX5" fmla="*/ 134479 w 268957"/>
                <a:gd name="connsiteY5" fmla="*/ 0 h 268957"/>
                <a:gd name="connsiteX6" fmla="*/ 134479 w 268957"/>
                <a:gd name="connsiteY6" fmla="*/ 216458 h 268957"/>
                <a:gd name="connsiteX7" fmla="*/ 52500 w 268957"/>
                <a:gd name="connsiteY7" fmla="*/ 134479 h 268957"/>
                <a:gd name="connsiteX8" fmla="*/ 134479 w 268957"/>
                <a:gd name="connsiteY8" fmla="*/ 52500 h 268957"/>
                <a:gd name="connsiteX9" fmla="*/ 216458 w 268957"/>
                <a:gd name="connsiteY9" fmla="*/ 134453 h 268957"/>
                <a:gd name="connsiteX10" fmla="*/ 134479 w 268957"/>
                <a:gd name="connsiteY10" fmla="*/ 216458 h 26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957" h="268957">
                  <a:moveTo>
                    <a:pt x="134479" y="0"/>
                  </a:moveTo>
                  <a:cubicBezTo>
                    <a:pt x="60207" y="0"/>
                    <a:pt x="0" y="60207"/>
                    <a:pt x="0" y="134479"/>
                  </a:cubicBezTo>
                  <a:cubicBezTo>
                    <a:pt x="0" y="208751"/>
                    <a:pt x="60207" y="268958"/>
                    <a:pt x="134479" y="268958"/>
                  </a:cubicBezTo>
                  <a:cubicBezTo>
                    <a:pt x="208751" y="268958"/>
                    <a:pt x="268958" y="208751"/>
                    <a:pt x="268958" y="134479"/>
                  </a:cubicBezTo>
                  <a:cubicBezTo>
                    <a:pt x="268958" y="134471"/>
                    <a:pt x="268958" y="134460"/>
                    <a:pt x="268958" y="134453"/>
                  </a:cubicBezTo>
                  <a:cubicBezTo>
                    <a:pt x="268855" y="60228"/>
                    <a:pt x="208703" y="87"/>
                    <a:pt x="134479" y="0"/>
                  </a:cubicBezTo>
                  <a:close/>
                  <a:moveTo>
                    <a:pt x="134479" y="216458"/>
                  </a:moveTo>
                  <a:cubicBezTo>
                    <a:pt x="89203" y="216458"/>
                    <a:pt x="52500" y="179755"/>
                    <a:pt x="52500" y="134479"/>
                  </a:cubicBezTo>
                  <a:cubicBezTo>
                    <a:pt x="52500" y="89203"/>
                    <a:pt x="89203" y="52500"/>
                    <a:pt x="134479" y="52500"/>
                  </a:cubicBezTo>
                  <a:cubicBezTo>
                    <a:pt x="179744" y="52500"/>
                    <a:pt x="216442" y="89187"/>
                    <a:pt x="216458" y="134453"/>
                  </a:cubicBezTo>
                  <a:cubicBezTo>
                    <a:pt x="216413" y="179715"/>
                    <a:pt x="179742" y="216400"/>
                    <a:pt x="134479" y="216458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任意多边形: 形状 23">
            <a:extLst>
              <a:ext uri="{FF2B5EF4-FFF2-40B4-BE49-F238E27FC236}">
                <a16:creationId xmlns:a16="http://schemas.microsoft.com/office/drawing/2014/main" id="{70D94906-63B6-ED41-1234-0C2E7E422BBC}"/>
              </a:ext>
            </a:extLst>
          </p:cNvPr>
          <p:cNvSpPr/>
          <p:nvPr/>
        </p:nvSpPr>
        <p:spPr>
          <a:xfrm>
            <a:off x="5104685" y="9454111"/>
            <a:ext cx="629881" cy="707476"/>
          </a:xfrm>
          <a:custGeom>
            <a:avLst/>
            <a:gdLst>
              <a:gd name="connsiteX0" fmla="*/ 64770 w 129539"/>
              <a:gd name="connsiteY0" fmla="*/ 68580 h 152400"/>
              <a:gd name="connsiteX1" fmla="*/ 71895 w 129539"/>
              <a:gd name="connsiteY1" fmla="*/ 76200 h 152400"/>
              <a:gd name="connsiteX2" fmla="*/ 64770 w 129539"/>
              <a:gd name="connsiteY2" fmla="*/ 83820 h 152400"/>
              <a:gd name="connsiteX3" fmla="*/ 57645 w 129539"/>
              <a:gd name="connsiteY3" fmla="*/ 76200 h 152400"/>
              <a:gd name="connsiteX4" fmla="*/ 64770 w 129539"/>
              <a:gd name="connsiteY4" fmla="*/ 68580 h 152400"/>
              <a:gd name="connsiteX5" fmla="*/ 64770 w 129539"/>
              <a:gd name="connsiteY5" fmla="*/ 0 h 152400"/>
              <a:gd name="connsiteX6" fmla="*/ 0 w 129539"/>
              <a:gd name="connsiteY6" fmla="*/ 76200 h 152400"/>
              <a:gd name="connsiteX7" fmla="*/ 64770 w 129539"/>
              <a:gd name="connsiteY7" fmla="*/ 152400 h 152400"/>
              <a:gd name="connsiteX8" fmla="*/ 129540 w 129539"/>
              <a:gd name="connsiteY8" fmla="*/ 76200 h 152400"/>
              <a:gd name="connsiteX9" fmla="*/ 64770 w 129539"/>
              <a:gd name="connsiteY9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39" h="152400">
                <a:moveTo>
                  <a:pt x="64770" y="68580"/>
                </a:moveTo>
                <a:cubicBezTo>
                  <a:pt x="67056" y="71196"/>
                  <a:pt x="69432" y="73737"/>
                  <a:pt x="71895" y="76200"/>
                </a:cubicBezTo>
                <a:cubicBezTo>
                  <a:pt x="69432" y="78638"/>
                  <a:pt x="67056" y="81178"/>
                  <a:pt x="64770" y="83820"/>
                </a:cubicBezTo>
                <a:cubicBezTo>
                  <a:pt x="62484" y="81204"/>
                  <a:pt x="60108" y="78663"/>
                  <a:pt x="57645" y="76200"/>
                </a:cubicBezTo>
                <a:cubicBezTo>
                  <a:pt x="60108" y="73762"/>
                  <a:pt x="62484" y="71222"/>
                  <a:pt x="64770" y="68580"/>
                </a:cubicBezTo>
                <a:close/>
                <a:moveTo>
                  <a:pt x="64770" y="0"/>
                </a:moveTo>
                <a:cubicBezTo>
                  <a:pt x="55592" y="33772"/>
                  <a:pt x="31852" y="61701"/>
                  <a:pt x="0" y="76200"/>
                </a:cubicBezTo>
                <a:cubicBezTo>
                  <a:pt x="31852" y="90699"/>
                  <a:pt x="55592" y="118628"/>
                  <a:pt x="64770" y="152400"/>
                </a:cubicBezTo>
                <a:cubicBezTo>
                  <a:pt x="73948" y="118628"/>
                  <a:pt x="97688" y="90699"/>
                  <a:pt x="129540" y="76200"/>
                </a:cubicBezTo>
                <a:cubicBezTo>
                  <a:pt x="97688" y="61701"/>
                  <a:pt x="73948" y="33772"/>
                  <a:pt x="64770" y="0"/>
                </a:cubicBezTo>
                <a:close/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任意多边形: 形状 21">
            <a:extLst>
              <a:ext uri="{FF2B5EF4-FFF2-40B4-BE49-F238E27FC236}">
                <a16:creationId xmlns:a16="http://schemas.microsoft.com/office/drawing/2014/main" id="{A4DDE96F-2BB9-9C50-6954-6C9F96104002}"/>
              </a:ext>
            </a:extLst>
          </p:cNvPr>
          <p:cNvSpPr>
            <a:spLocks noChangeAspect="1"/>
          </p:cNvSpPr>
          <p:nvPr/>
        </p:nvSpPr>
        <p:spPr>
          <a:xfrm>
            <a:off x="5419637" y="6646564"/>
            <a:ext cx="862578" cy="975213"/>
          </a:xfrm>
          <a:custGeom>
            <a:avLst/>
            <a:gdLst>
              <a:gd name="connsiteX0" fmla="*/ 72390 w 144779"/>
              <a:gd name="connsiteY0" fmla="*/ 74847 h 171450"/>
              <a:gd name="connsiteX1" fmla="*/ 82467 w 144779"/>
              <a:gd name="connsiteY1" fmla="*/ 85725 h 171450"/>
              <a:gd name="connsiteX2" fmla="*/ 72390 w 144779"/>
              <a:gd name="connsiteY2" fmla="*/ 96603 h 171450"/>
              <a:gd name="connsiteX3" fmla="*/ 62313 w 144779"/>
              <a:gd name="connsiteY3" fmla="*/ 85725 h 171450"/>
              <a:gd name="connsiteX4" fmla="*/ 72390 w 144779"/>
              <a:gd name="connsiteY4" fmla="*/ 74847 h 171450"/>
              <a:gd name="connsiteX5" fmla="*/ 72390 w 144779"/>
              <a:gd name="connsiteY5" fmla="*/ 0 h 171450"/>
              <a:gd name="connsiteX6" fmla="*/ 0 w 144779"/>
              <a:gd name="connsiteY6" fmla="*/ 85725 h 171450"/>
              <a:gd name="connsiteX7" fmla="*/ 72390 w 144779"/>
              <a:gd name="connsiteY7" fmla="*/ 171450 h 171450"/>
              <a:gd name="connsiteX8" fmla="*/ 144780 w 144779"/>
              <a:gd name="connsiteY8" fmla="*/ 85725 h 171450"/>
              <a:gd name="connsiteX9" fmla="*/ 72390 w 144779"/>
              <a:gd name="connsiteY9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79" h="171450">
                <a:moveTo>
                  <a:pt x="72390" y="74847"/>
                </a:moveTo>
                <a:cubicBezTo>
                  <a:pt x="75590" y="78657"/>
                  <a:pt x="78962" y="82258"/>
                  <a:pt x="82467" y="85725"/>
                </a:cubicBezTo>
                <a:cubicBezTo>
                  <a:pt x="78962" y="89192"/>
                  <a:pt x="75590" y="92831"/>
                  <a:pt x="72390" y="96603"/>
                </a:cubicBezTo>
                <a:cubicBezTo>
                  <a:pt x="69190" y="92793"/>
                  <a:pt x="65818" y="89192"/>
                  <a:pt x="62313" y="85725"/>
                </a:cubicBezTo>
                <a:cubicBezTo>
                  <a:pt x="65818" y="82258"/>
                  <a:pt x="69190" y="78619"/>
                  <a:pt x="72390" y="74847"/>
                </a:cubicBezTo>
                <a:close/>
                <a:moveTo>
                  <a:pt x="72390" y="0"/>
                </a:moveTo>
                <a:cubicBezTo>
                  <a:pt x="61787" y="37696"/>
                  <a:pt x="35387" y="68957"/>
                  <a:pt x="0" y="85725"/>
                </a:cubicBezTo>
                <a:cubicBezTo>
                  <a:pt x="35387" y="102493"/>
                  <a:pt x="61787" y="133754"/>
                  <a:pt x="72390" y="171450"/>
                </a:cubicBezTo>
                <a:cubicBezTo>
                  <a:pt x="82993" y="133754"/>
                  <a:pt x="109393" y="102493"/>
                  <a:pt x="144780" y="85725"/>
                </a:cubicBezTo>
                <a:cubicBezTo>
                  <a:pt x="109393" y="68957"/>
                  <a:pt x="82993" y="37696"/>
                  <a:pt x="72390" y="0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rgbClr val="00FF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5" name="任意多边形: 形状 20">
            <a:extLst>
              <a:ext uri="{FF2B5EF4-FFF2-40B4-BE49-F238E27FC236}">
                <a16:creationId xmlns:a16="http://schemas.microsoft.com/office/drawing/2014/main" id="{F65B2032-6F78-A76C-9C0A-32D1F890FEC1}"/>
              </a:ext>
            </a:extLst>
          </p:cNvPr>
          <p:cNvSpPr/>
          <p:nvPr/>
        </p:nvSpPr>
        <p:spPr>
          <a:xfrm>
            <a:off x="6914257" y="10713995"/>
            <a:ext cx="1000548" cy="1128904"/>
          </a:xfrm>
          <a:custGeom>
            <a:avLst/>
            <a:gdLst>
              <a:gd name="connsiteX0" fmla="*/ 104775 w 209550"/>
              <a:gd name="connsiteY0" fmla="*/ 85896 h 247650"/>
              <a:gd name="connsiteX1" fmla="*/ 140170 w 209550"/>
              <a:gd name="connsiteY1" fmla="*/ 123825 h 247650"/>
              <a:gd name="connsiteX2" fmla="*/ 104775 w 209550"/>
              <a:gd name="connsiteY2" fmla="*/ 161754 h 247650"/>
              <a:gd name="connsiteX3" fmla="*/ 69380 w 209550"/>
              <a:gd name="connsiteY3" fmla="*/ 123825 h 247650"/>
              <a:gd name="connsiteX4" fmla="*/ 104775 w 209550"/>
              <a:gd name="connsiteY4" fmla="*/ 85896 h 247650"/>
              <a:gd name="connsiteX5" fmla="*/ 104775 w 209550"/>
              <a:gd name="connsiteY5" fmla="*/ 0 h 247650"/>
              <a:gd name="connsiteX6" fmla="*/ 0 w 209550"/>
              <a:gd name="connsiteY6" fmla="*/ 123825 h 247650"/>
              <a:gd name="connsiteX7" fmla="*/ 104775 w 209550"/>
              <a:gd name="connsiteY7" fmla="*/ 247650 h 247650"/>
              <a:gd name="connsiteX8" fmla="*/ 209550 w 209550"/>
              <a:gd name="connsiteY8" fmla="*/ 123825 h 247650"/>
              <a:gd name="connsiteX9" fmla="*/ 104775 w 209550"/>
              <a:gd name="connsiteY9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47650">
                <a:moveTo>
                  <a:pt x="104775" y="85896"/>
                </a:moveTo>
                <a:cubicBezTo>
                  <a:pt x="115104" y="99835"/>
                  <a:pt x="126978" y="112559"/>
                  <a:pt x="140170" y="123825"/>
                </a:cubicBezTo>
                <a:cubicBezTo>
                  <a:pt x="126978" y="135091"/>
                  <a:pt x="115104" y="147815"/>
                  <a:pt x="104775" y="161754"/>
                </a:cubicBezTo>
                <a:cubicBezTo>
                  <a:pt x="94446" y="147815"/>
                  <a:pt x="82572" y="135091"/>
                  <a:pt x="69380" y="123825"/>
                </a:cubicBezTo>
                <a:cubicBezTo>
                  <a:pt x="82572" y="112559"/>
                  <a:pt x="94446" y="99835"/>
                  <a:pt x="104775" y="85896"/>
                </a:cubicBezTo>
                <a:close/>
                <a:moveTo>
                  <a:pt x="104775" y="0"/>
                </a:moveTo>
                <a:cubicBezTo>
                  <a:pt x="89571" y="54576"/>
                  <a:pt x="51306" y="99798"/>
                  <a:pt x="0" y="123825"/>
                </a:cubicBezTo>
                <a:cubicBezTo>
                  <a:pt x="51306" y="147853"/>
                  <a:pt x="89571" y="193074"/>
                  <a:pt x="104775" y="247650"/>
                </a:cubicBezTo>
                <a:cubicBezTo>
                  <a:pt x="119979" y="193074"/>
                  <a:pt x="158245" y="147853"/>
                  <a:pt x="209550" y="123825"/>
                </a:cubicBezTo>
                <a:cubicBezTo>
                  <a:pt x="158245" y="99798"/>
                  <a:pt x="119979" y="54576"/>
                  <a:pt x="104775" y="0"/>
                </a:cubicBezTo>
                <a:close/>
              </a:path>
            </a:pathLst>
          </a:custGeom>
          <a:solidFill>
            <a:srgbClr val="000000"/>
          </a:solidFill>
          <a:ln w="2857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任意多边形: 形状 23">
            <a:extLst>
              <a:ext uri="{FF2B5EF4-FFF2-40B4-BE49-F238E27FC236}">
                <a16:creationId xmlns:a16="http://schemas.microsoft.com/office/drawing/2014/main" id="{24F273AB-4A67-8CCE-CDF5-A7116EF18388}"/>
              </a:ext>
            </a:extLst>
          </p:cNvPr>
          <p:cNvSpPr/>
          <p:nvPr/>
        </p:nvSpPr>
        <p:spPr>
          <a:xfrm>
            <a:off x="8224742" y="7125993"/>
            <a:ext cx="629881" cy="707476"/>
          </a:xfrm>
          <a:custGeom>
            <a:avLst/>
            <a:gdLst>
              <a:gd name="connsiteX0" fmla="*/ 64770 w 129539"/>
              <a:gd name="connsiteY0" fmla="*/ 68580 h 152400"/>
              <a:gd name="connsiteX1" fmla="*/ 71895 w 129539"/>
              <a:gd name="connsiteY1" fmla="*/ 76200 h 152400"/>
              <a:gd name="connsiteX2" fmla="*/ 64770 w 129539"/>
              <a:gd name="connsiteY2" fmla="*/ 83820 h 152400"/>
              <a:gd name="connsiteX3" fmla="*/ 57645 w 129539"/>
              <a:gd name="connsiteY3" fmla="*/ 76200 h 152400"/>
              <a:gd name="connsiteX4" fmla="*/ 64770 w 129539"/>
              <a:gd name="connsiteY4" fmla="*/ 68580 h 152400"/>
              <a:gd name="connsiteX5" fmla="*/ 64770 w 129539"/>
              <a:gd name="connsiteY5" fmla="*/ 0 h 152400"/>
              <a:gd name="connsiteX6" fmla="*/ 0 w 129539"/>
              <a:gd name="connsiteY6" fmla="*/ 76200 h 152400"/>
              <a:gd name="connsiteX7" fmla="*/ 64770 w 129539"/>
              <a:gd name="connsiteY7" fmla="*/ 152400 h 152400"/>
              <a:gd name="connsiteX8" fmla="*/ 129540 w 129539"/>
              <a:gd name="connsiteY8" fmla="*/ 76200 h 152400"/>
              <a:gd name="connsiteX9" fmla="*/ 64770 w 129539"/>
              <a:gd name="connsiteY9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39" h="152400">
                <a:moveTo>
                  <a:pt x="64770" y="68580"/>
                </a:moveTo>
                <a:cubicBezTo>
                  <a:pt x="67056" y="71196"/>
                  <a:pt x="69432" y="73737"/>
                  <a:pt x="71895" y="76200"/>
                </a:cubicBezTo>
                <a:cubicBezTo>
                  <a:pt x="69432" y="78638"/>
                  <a:pt x="67056" y="81178"/>
                  <a:pt x="64770" y="83820"/>
                </a:cubicBezTo>
                <a:cubicBezTo>
                  <a:pt x="62484" y="81204"/>
                  <a:pt x="60108" y="78663"/>
                  <a:pt x="57645" y="76200"/>
                </a:cubicBezTo>
                <a:cubicBezTo>
                  <a:pt x="60108" y="73762"/>
                  <a:pt x="62484" y="71222"/>
                  <a:pt x="64770" y="68580"/>
                </a:cubicBezTo>
                <a:close/>
                <a:moveTo>
                  <a:pt x="64770" y="0"/>
                </a:moveTo>
                <a:cubicBezTo>
                  <a:pt x="55592" y="33772"/>
                  <a:pt x="31852" y="61701"/>
                  <a:pt x="0" y="76200"/>
                </a:cubicBezTo>
                <a:cubicBezTo>
                  <a:pt x="31852" y="90699"/>
                  <a:pt x="55592" y="118628"/>
                  <a:pt x="64770" y="152400"/>
                </a:cubicBezTo>
                <a:cubicBezTo>
                  <a:pt x="73948" y="118628"/>
                  <a:pt x="97688" y="90699"/>
                  <a:pt x="129540" y="76200"/>
                </a:cubicBezTo>
                <a:cubicBezTo>
                  <a:pt x="97688" y="61701"/>
                  <a:pt x="73948" y="33772"/>
                  <a:pt x="64770" y="0"/>
                </a:cubicBezTo>
                <a:close/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3C913-46DA-73AA-C8A0-014A66311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003BF6-5A24-8B38-F526-55102CDC84FE}"/>
              </a:ext>
            </a:extLst>
          </p:cNvPr>
          <p:cNvSpPr>
            <a:spLocks noChangeAspect="1"/>
          </p:cNvSpPr>
          <p:nvPr/>
        </p:nvSpPr>
        <p:spPr>
          <a:xfrm>
            <a:off x="8444484" y="3874592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17</cp:revision>
  <dcterms:created xsi:type="dcterms:W3CDTF">2024-11-01T09:49:55Z</dcterms:created>
  <dcterms:modified xsi:type="dcterms:W3CDTF">2024-11-13T13:13:15Z</dcterms:modified>
</cp:coreProperties>
</file>