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50" y="66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5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3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7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3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D90DB-C377-4650-A7C6-CE3C48B67D9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73B5E64-AF00-6BD8-5AA0-A2090C4CDA7B}"/>
              </a:ext>
            </a:extLst>
          </p:cNvPr>
          <p:cNvSpPr>
            <a:spLocks noChangeAspect="1"/>
          </p:cNvSpPr>
          <p:nvPr/>
        </p:nvSpPr>
        <p:spPr>
          <a:xfrm>
            <a:off x="8444484" y="8446577"/>
            <a:ext cx="1399032" cy="1394847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4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B04C5-D89D-0094-26CD-53B85FF5C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图形 2" descr="太空景观 轮廓">
            <a:extLst>
              <a:ext uri="{FF2B5EF4-FFF2-40B4-BE49-F238E27FC236}">
                <a16:creationId xmlns:a16="http://schemas.microsoft.com/office/drawing/2014/main" id="{A57328AE-2453-41A6-8337-75D8D5424DD2}"/>
              </a:ext>
            </a:extLst>
          </p:cNvPr>
          <p:cNvGrpSpPr>
            <a:grpSpLocks noChangeAspect="1"/>
          </p:cNvGrpSpPr>
          <p:nvPr/>
        </p:nvGrpSpPr>
        <p:grpSpPr>
          <a:xfrm>
            <a:off x="5587295" y="6264000"/>
            <a:ext cx="7113410" cy="5760000"/>
            <a:chOff x="8040117" y="8932668"/>
            <a:chExt cx="1752612" cy="1486490"/>
          </a:xfrm>
          <a:solidFill>
            <a:srgbClr val="000000"/>
          </a:solidFill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E86DED35-B1E3-759C-8E54-E24715198E1B}"/>
                </a:ext>
              </a:extLst>
            </p:cNvPr>
            <p:cNvSpPr/>
            <p:nvPr/>
          </p:nvSpPr>
          <p:spPr>
            <a:xfrm>
              <a:off x="9630575" y="9858495"/>
              <a:ext cx="91656" cy="91445"/>
            </a:xfrm>
            <a:custGeom>
              <a:avLst/>
              <a:gdLst>
                <a:gd name="connsiteX0" fmla="*/ 45937 w 91656"/>
                <a:gd name="connsiteY0" fmla="*/ 91443 h 91445"/>
                <a:gd name="connsiteX1" fmla="*/ 217 w 91656"/>
                <a:gd name="connsiteY1" fmla="*/ 46771 h 91445"/>
                <a:gd name="connsiteX2" fmla="*/ 10294 w 91656"/>
                <a:gd name="connsiteY2" fmla="*/ 15605 h 91445"/>
                <a:gd name="connsiteX3" fmla="*/ 45937 w 91656"/>
                <a:gd name="connsiteY3" fmla="*/ 3 h 91445"/>
                <a:gd name="connsiteX4" fmla="*/ 91657 w 91656"/>
                <a:gd name="connsiteY4" fmla="*/ 45723 h 91445"/>
                <a:gd name="connsiteX5" fmla="*/ 45937 w 91656"/>
                <a:gd name="connsiteY5" fmla="*/ 91443 h 91445"/>
                <a:gd name="connsiteX6" fmla="*/ 45937 w 91656"/>
                <a:gd name="connsiteY6" fmla="*/ 34293 h 91445"/>
                <a:gd name="connsiteX7" fmla="*/ 36031 w 91656"/>
                <a:gd name="connsiteY7" fmla="*/ 38293 h 91445"/>
                <a:gd name="connsiteX8" fmla="*/ 34373 w 91656"/>
                <a:gd name="connsiteY8" fmla="*/ 43589 h 91445"/>
                <a:gd name="connsiteX9" fmla="*/ 34507 w 91656"/>
                <a:gd name="connsiteY9" fmla="*/ 45723 h 91445"/>
                <a:gd name="connsiteX10" fmla="*/ 45937 w 91656"/>
                <a:gd name="connsiteY10" fmla="*/ 57153 h 91445"/>
                <a:gd name="connsiteX11" fmla="*/ 57367 w 91656"/>
                <a:gd name="connsiteY11" fmla="*/ 45723 h 91445"/>
                <a:gd name="connsiteX12" fmla="*/ 45937 w 91656"/>
                <a:gd name="connsiteY12" fmla="*/ 34293 h 9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656" h="91445">
                  <a:moveTo>
                    <a:pt x="45937" y="91443"/>
                  </a:moveTo>
                  <a:cubicBezTo>
                    <a:pt x="20977" y="91729"/>
                    <a:pt x="510" y="71730"/>
                    <a:pt x="217" y="46771"/>
                  </a:cubicBezTo>
                  <a:cubicBezTo>
                    <a:pt x="-961" y="35426"/>
                    <a:pt x="2699" y="24113"/>
                    <a:pt x="10294" y="15605"/>
                  </a:cubicBezTo>
                  <a:cubicBezTo>
                    <a:pt x="19390" y="5537"/>
                    <a:pt x="32369" y="-146"/>
                    <a:pt x="45937" y="3"/>
                  </a:cubicBezTo>
                  <a:cubicBezTo>
                    <a:pt x="71187" y="3"/>
                    <a:pt x="91657" y="20472"/>
                    <a:pt x="91657" y="45723"/>
                  </a:cubicBezTo>
                  <a:cubicBezTo>
                    <a:pt x="91657" y="70974"/>
                    <a:pt x="71187" y="91443"/>
                    <a:pt x="45937" y="91443"/>
                  </a:cubicBezTo>
                  <a:close/>
                  <a:moveTo>
                    <a:pt x="45937" y="34293"/>
                  </a:moveTo>
                  <a:cubicBezTo>
                    <a:pt x="42224" y="34201"/>
                    <a:pt x="38638" y="35649"/>
                    <a:pt x="36031" y="38293"/>
                  </a:cubicBezTo>
                  <a:cubicBezTo>
                    <a:pt x="34703" y="39715"/>
                    <a:pt x="34091" y="41663"/>
                    <a:pt x="34373" y="43589"/>
                  </a:cubicBezTo>
                  <a:lnTo>
                    <a:pt x="34507" y="45723"/>
                  </a:lnTo>
                  <a:cubicBezTo>
                    <a:pt x="34507" y="52036"/>
                    <a:pt x="39623" y="57153"/>
                    <a:pt x="45937" y="57153"/>
                  </a:cubicBezTo>
                  <a:cubicBezTo>
                    <a:pt x="52250" y="57153"/>
                    <a:pt x="57367" y="52036"/>
                    <a:pt x="57367" y="45723"/>
                  </a:cubicBezTo>
                  <a:cubicBezTo>
                    <a:pt x="57367" y="39410"/>
                    <a:pt x="52250" y="34293"/>
                    <a:pt x="45937" y="3429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4E7F31D-8FE4-A962-DA67-2864EED794AB}"/>
                </a:ext>
              </a:extLst>
            </p:cNvPr>
            <p:cNvSpPr/>
            <p:nvPr/>
          </p:nvSpPr>
          <p:spPr>
            <a:xfrm>
              <a:off x="9506810" y="9568938"/>
              <a:ext cx="91596" cy="91442"/>
            </a:xfrm>
            <a:custGeom>
              <a:avLst/>
              <a:gdLst>
                <a:gd name="connsiteX0" fmla="*/ 45876 w 91596"/>
                <a:gd name="connsiteY0" fmla="*/ 91440 h 91442"/>
                <a:gd name="connsiteX1" fmla="*/ 156 w 91596"/>
                <a:gd name="connsiteY1" fmla="*/ 46863 h 91442"/>
                <a:gd name="connsiteX2" fmla="*/ 10310 w 91596"/>
                <a:gd name="connsiteY2" fmla="*/ 16383 h 91442"/>
                <a:gd name="connsiteX3" fmla="*/ 45876 w 91596"/>
                <a:gd name="connsiteY3" fmla="*/ 0 h 91442"/>
                <a:gd name="connsiteX4" fmla="*/ 91596 w 91596"/>
                <a:gd name="connsiteY4" fmla="*/ 45720 h 91442"/>
                <a:gd name="connsiteX5" fmla="*/ 45876 w 91596"/>
                <a:gd name="connsiteY5" fmla="*/ 91440 h 91442"/>
                <a:gd name="connsiteX6" fmla="*/ 45876 w 91596"/>
                <a:gd name="connsiteY6" fmla="*/ 34290 h 91442"/>
                <a:gd name="connsiteX7" fmla="*/ 36237 w 91596"/>
                <a:gd name="connsiteY7" fmla="*/ 38824 h 91442"/>
                <a:gd name="connsiteX8" fmla="*/ 34332 w 91596"/>
                <a:gd name="connsiteY8" fmla="*/ 43282 h 91442"/>
                <a:gd name="connsiteX9" fmla="*/ 34522 w 91596"/>
                <a:gd name="connsiteY9" fmla="*/ 45720 h 91442"/>
                <a:gd name="connsiteX10" fmla="*/ 45952 w 91596"/>
                <a:gd name="connsiteY10" fmla="*/ 57150 h 91442"/>
                <a:gd name="connsiteX11" fmla="*/ 57382 w 91596"/>
                <a:gd name="connsiteY11" fmla="*/ 45720 h 91442"/>
                <a:gd name="connsiteX12" fmla="*/ 45952 w 91596"/>
                <a:gd name="connsiteY12" fmla="*/ 34290 h 9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96" h="91442">
                  <a:moveTo>
                    <a:pt x="45876" y="91440"/>
                  </a:moveTo>
                  <a:cubicBezTo>
                    <a:pt x="20957" y="91716"/>
                    <a:pt x="512" y="71780"/>
                    <a:pt x="156" y="46863"/>
                  </a:cubicBezTo>
                  <a:cubicBezTo>
                    <a:pt x="-825" y="35736"/>
                    <a:pt x="2852" y="24700"/>
                    <a:pt x="10310" y="16383"/>
                  </a:cubicBezTo>
                  <a:cubicBezTo>
                    <a:pt x="19267" y="6075"/>
                    <a:pt x="32219" y="109"/>
                    <a:pt x="45876" y="0"/>
                  </a:cubicBezTo>
                  <a:cubicBezTo>
                    <a:pt x="71127" y="0"/>
                    <a:pt x="91596" y="20469"/>
                    <a:pt x="91596" y="45720"/>
                  </a:cubicBezTo>
                  <a:cubicBezTo>
                    <a:pt x="91596" y="70971"/>
                    <a:pt x="71127" y="91440"/>
                    <a:pt x="45876" y="91440"/>
                  </a:cubicBezTo>
                  <a:close/>
                  <a:moveTo>
                    <a:pt x="45876" y="34290"/>
                  </a:moveTo>
                  <a:cubicBezTo>
                    <a:pt x="42169" y="34378"/>
                    <a:pt x="38669" y="36024"/>
                    <a:pt x="36237" y="38824"/>
                  </a:cubicBezTo>
                  <a:cubicBezTo>
                    <a:pt x="35054" y="40011"/>
                    <a:pt x="34372" y="41607"/>
                    <a:pt x="34332" y="43282"/>
                  </a:cubicBezTo>
                  <a:lnTo>
                    <a:pt x="34522" y="45720"/>
                  </a:lnTo>
                  <a:cubicBezTo>
                    <a:pt x="34522" y="52033"/>
                    <a:pt x="39639" y="57150"/>
                    <a:pt x="45952" y="57150"/>
                  </a:cubicBezTo>
                  <a:cubicBezTo>
                    <a:pt x="52265" y="57150"/>
                    <a:pt x="57382" y="52033"/>
                    <a:pt x="57382" y="45720"/>
                  </a:cubicBezTo>
                  <a:cubicBezTo>
                    <a:pt x="57382" y="39407"/>
                    <a:pt x="52265" y="34290"/>
                    <a:pt x="45952" y="3429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F8EA11A-6ABC-498B-B709-205952714202}"/>
                </a:ext>
              </a:extLst>
            </p:cNvPr>
            <p:cNvSpPr/>
            <p:nvPr/>
          </p:nvSpPr>
          <p:spPr>
            <a:xfrm>
              <a:off x="9436482" y="9728957"/>
              <a:ext cx="121919" cy="121920"/>
            </a:xfrm>
            <a:custGeom>
              <a:avLst/>
              <a:gdLst>
                <a:gd name="connsiteX0" fmla="*/ 60960 w 121919"/>
                <a:gd name="connsiteY0" fmla="*/ 121920 h 121920"/>
                <a:gd name="connsiteX1" fmla="*/ 0 w 121919"/>
                <a:gd name="connsiteY1" fmla="*/ 60960 h 121920"/>
                <a:gd name="connsiteX2" fmla="*/ 60960 w 121919"/>
                <a:gd name="connsiteY2" fmla="*/ 0 h 121920"/>
                <a:gd name="connsiteX3" fmla="*/ 121920 w 121919"/>
                <a:gd name="connsiteY3" fmla="*/ 60960 h 121920"/>
                <a:gd name="connsiteX4" fmla="*/ 60960 w 121919"/>
                <a:gd name="connsiteY4" fmla="*/ 121920 h 121920"/>
                <a:gd name="connsiteX5" fmla="*/ 60960 w 121919"/>
                <a:gd name="connsiteY5" fmla="*/ 38100 h 121920"/>
                <a:gd name="connsiteX6" fmla="*/ 38100 w 121919"/>
                <a:gd name="connsiteY6" fmla="*/ 60960 h 121920"/>
                <a:gd name="connsiteX7" fmla="*/ 60960 w 121919"/>
                <a:gd name="connsiteY7" fmla="*/ 83820 h 121920"/>
                <a:gd name="connsiteX8" fmla="*/ 83820 w 121919"/>
                <a:gd name="connsiteY8" fmla="*/ 60960 h 121920"/>
                <a:gd name="connsiteX9" fmla="*/ 60960 w 121919"/>
                <a:gd name="connsiteY9" fmla="*/ 3810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19" h="121920">
                  <a:moveTo>
                    <a:pt x="60960" y="121920"/>
                  </a:moveTo>
                  <a:cubicBezTo>
                    <a:pt x="27293" y="121920"/>
                    <a:pt x="0" y="94627"/>
                    <a:pt x="0" y="60960"/>
                  </a:cubicBezTo>
                  <a:cubicBezTo>
                    <a:pt x="0" y="27293"/>
                    <a:pt x="27293" y="0"/>
                    <a:pt x="60960" y="0"/>
                  </a:cubicBezTo>
                  <a:cubicBezTo>
                    <a:pt x="94627" y="0"/>
                    <a:pt x="121920" y="27293"/>
                    <a:pt x="121920" y="60960"/>
                  </a:cubicBezTo>
                  <a:cubicBezTo>
                    <a:pt x="121920" y="94627"/>
                    <a:pt x="94627" y="121920"/>
                    <a:pt x="60960" y="121920"/>
                  </a:cubicBezTo>
                  <a:close/>
                  <a:moveTo>
                    <a:pt x="60960" y="38100"/>
                  </a:moveTo>
                  <a:cubicBezTo>
                    <a:pt x="48336" y="38100"/>
                    <a:pt x="38100" y="48336"/>
                    <a:pt x="38100" y="60960"/>
                  </a:cubicBezTo>
                  <a:cubicBezTo>
                    <a:pt x="38100" y="73584"/>
                    <a:pt x="48336" y="83820"/>
                    <a:pt x="60960" y="83820"/>
                  </a:cubicBezTo>
                  <a:cubicBezTo>
                    <a:pt x="73584" y="83820"/>
                    <a:pt x="83820" y="73584"/>
                    <a:pt x="83820" y="60960"/>
                  </a:cubicBezTo>
                  <a:cubicBezTo>
                    <a:pt x="83647" y="48408"/>
                    <a:pt x="73512" y="38273"/>
                    <a:pt x="60960" y="3810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369D9A5-0F03-BB82-0E3F-14AEC0D2330E}"/>
                </a:ext>
              </a:extLst>
            </p:cNvPr>
            <p:cNvSpPr/>
            <p:nvPr/>
          </p:nvSpPr>
          <p:spPr>
            <a:xfrm>
              <a:off x="9341232" y="9953747"/>
              <a:ext cx="175259" cy="175260"/>
            </a:xfrm>
            <a:custGeom>
              <a:avLst/>
              <a:gdLst>
                <a:gd name="connsiteX0" fmla="*/ 87630 w 175259"/>
                <a:gd name="connsiteY0" fmla="*/ 175260 h 175260"/>
                <a:gd name="connsiteX1" fmla="*/ 0 w 175259"/>
                <a:gd name="connsiteY1" fmla="*/ 87630 h 175260"/>
                <a:gd name="connsiteX2" fmla="*/ 87630 w 175259"/>
                <a:gd name="connsiteY2" fmla="*/ 0 h 175260"/>
                <a:gd name="connsiteX3" fmla="*/ 175260 w 175259"/>
                <a:gd name="connsiteY3" fmla="*/ 87630 h 175260"/>
                <a:gd name="connsiteX4" fmla="*/ 87630 w 175259"/>
                <a:gd name="connsiteY4" fmla="*/ 175260 h 175260"/>
                <a:gd name="connsiteX5" fmla="*/ 87630 w 175259"/>
                <a:gd name="connsiteY5" fmla="*/ 38100 h 175260"/>
                <a:gd name="connsiteX6" fmla="*/ 38100 w 175259"/>
                <a:gd name="connsiteY6" fmla="*/ 87630 h 175260"/>
                <a:gd name="connsiteX7" fmla="*/ 87630 w 175259"/>
                <a:gd name="connsiteY7" fmla="*/ 137160 h 175260"/>
                <a:gd name="connsiteX8" fmla="*/ 137160 w 175259"/>
                <a:gd name="connsiteY8" fmla="*/ 87630 h 175260"/>
                <a:gd name="connsiteX9" fmla="*/ 88702 w 175259"/>
                <a:gd name="connsiteY9" fmla="*/ 38100 h 175260"/>
                <a:gd name="connsiteX10" fmla="*/ 87630 w 175259"/>
                <a:gd name="connsiteY10" fmla="*/ 3810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259" h="175260">
                  <a:moveTo>
                    <a:pt x="87630" y="175260"/>
                  </a:moveTo>
                  <a:cubicBezTo>
                    <a:pt x="39233" y="175260"/>
                    <a:pt x="0" y="136027"/>
                    <a:pt x="0" y="87630"/>
                  </a:cubicBezTo>
                  <a:cubicBezTo>
                    <a:pt x="0" y="39234"/>
                    <a:pt x="39233" y="0"/>
                    <a:pt x="87630" y="0"/>
                  </a:cubicBezTo>
                  <a:cubicBezTo>
                    <a:pt x="136026" y="0"/>
                    <a:pt x="175260" y="39234"/>
                    <a:pt x="175260" y="87630"/>
                  </a:cubicBezTo>
                  <a:cubicBezTo>
                    <a:pt x="175207" y="136006"/>
                    <a:pt x="136006" y="175207"/>
                    <a:pt x="87630" y="175260"/>
                  </a:cubicBezTo>
                  <a:close/>
                  <a:moveTo>
                    <a:pt x="87630" y="38100"/>
                  </a:moveTo>
                  <a:cubicBezTo>
                    <a:pt x="60276" y="38100"/>
                    <a:pt x="38100" y="60276"/>
                    <a:pt x="38100" y="87630"/>
                  </a:cubicBezTo>
                  <a:cubicBezTo>
                    <a:pt x="38100" y="114984"/>
                    <a:pt x="60276" y="137160"/>
                    <a:pt x="87630" y="137160"/>
                  </a:cubicBezTo>
                  <a:cubicBezTo>
                    <a:pt x="114984" y="137160"/>
                    <a:pt x="137160" y="114984"/>
                    <a:pt x="137160" y="87630"/>
                  </a:cubicBezTo>
                  <a:cubicBezTo>
                    <a:pt x="137455" y="60571"/>
                    <a:pt x="115761" y="38395"/>
                    <a:pt x="88702" y="38100"/>
                  </a:cubicBezTo>
                  <a:cubicBezTo>
                    <a:pt x="88344" y="38096"/>
                    <a:pt x="87988" y="38096"/>
                    <a:pt x="87630" y="3810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E378865-6292-06E2-5026-E368C8DC7AFE}"/>
                </a:ext>
              </a:extLst>
            </p:cNvPr>
            <p:cNvSpPr/>
            <p:nvPr/>
          </p:nvSpPr>
          <p:spPr>
            <a:xfrm>
              <a:off x="9282176" y="9479403"/>
              <a:ext cx="121920" cy="121919"/>
            </a:xfrm>
            <a:custGeom>
              <a:avLst/>
              <a:gdLst>
                <a:gd name="connsiteX0" fmla="*/ 60960 w 121920"/>
                <a:gd name="connsiteY0" fmla="*/ 121920 h 121919"/>
                <a:gd name="connsiteX1" fmla="*/ 0 w 121920"/>
                <a:gd name="connsiteY1" fmla="*/ 60960 h 121919"/>
                <a:gd name="connsiteX2" fmla="*/ 60960 w 121920"/>
                <a:gd name="connsiteY2" fmla="*/ 0 h 121919"/>
                <a:gd name="connsiteX3" fmla="*/ 121920 w 121920"/>
                <a:gd name="connsiteY3" fmla="*/ 60960 h 121919"/>
                <a:gd name="connsiteX4" fmla="*/ 60960 w 121920"/>
                <a:gd name="connsiteY4" fmla="*/ 121920 h 121919"/>
                <a:gd name="connsiteX5" fmla="*/ 60960 w 121920"/>
                <a:gd name="connsiteY5" fmla="*/ 38100 h 121919"/>
                <a:gd name="connsiteX6" fmla="*/ 38100 w 121920"/>
                <a:gd name="connsiteY6" fmla="*/ 60960 h 121919"/>
                <a:gd name="connsiteX7" fmla="*/ 60960 w 121920"/>
                <a:gd name="connsiteY7" fmla="*/ 83820 h 121919"/>
                <a:gd name="connsiteX8" fmla="*/ 83820 w 121920"/>
                <a:gd name="connsiteY8" fmla="*/ 60960 h 121919"/>
                <a:gd name="connsiteX9" fmla="*/ 60960 w 121920"/>
                <a:gd name="connsiteY9" fmla="*/ 38100 h 12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" h="121919">
                  <a:moveTo>
                    <a:pt x="60960" y="121920"/>
                  </a:moveTo>
                  <a:cubicBezTo>
                    <a:pt x="27293" y="121920"/>
                    <a:pt x="0" y="94627"/>
                    <a:pt x="0" y="60960"/>
                  </a:cubicBezTo>
                  <a:cubicBezTo>
                    <a:pt x="0" y="27293"/>
                    <a:pt x="27293" y="0"/>
                    <a:pt x="60960" y="0"/>
                  </a:cubicBezTo>
                  <a:cubicBezTo>
                    <a:pt x="94627" y="0"/>
                    <a:pt x="121920" y="27293"/>
                    <a:pt x="121920" y="60960"/>
                  </a:cubicBezTo>
                  <a:cubicBezTo>
                    <a:pt x="121920" y="94627"/>
                    <a:pt x="94627" y="121920"/>
                    <a:pt x="60960" y="121920"/>
                  </a:cubicBezTo>
                  <a:close/>
                  <a:moveTo>
                    <a:pt x="60960" y="38100"/>
                  </a:moveTo>
                  <a:cubicBezTo>
                    <a:pt x="48336" y="38100"/>
                    <a:pt x="38100" y="48336"/>
                    <a:pt x="38100" y="60960"/>
                  </a:cubicBezTo>
                  <a:cubicBezTo>
                    <a:pt x="38100" y="73584"/>
                    <a:pt x="48336" y="83820"/>
                    <a:pt x="60960" y="83820"/>
                  </a:cubicBezTo>
                  <a:cubicBezTo>
                    <a:pt x="73584" y="83820"/>
                    <a:pt x="83820" y="73584"/>
                    <a:pt x="83820" y="60960"/>
                  </a:cubicBezTo>
                  <a:cubicBezTo>
                    <a:pt x="83647" y="48408"/>
                    <a:pt x="73512" y="38273"/>
                    <a:pt x="60960" y="3810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D0C204F-9874-D136-F06A-7DA62BB2DDDA}"/>
                </a:ext>
              </a:extLst>
            </p:cNvPr>
            <p:cNvSpPr/>
            <p:nvPr/>
          </p:nvSpPr>
          <p:spPr>
            <a:xfrm>
              <a:off x="9232492" y="9784203"/>
              <a:ext cx="91594" cy="91443"/>
            </a:xfrm>
            <a:custGeom>
              <a:avLst/>
              <a:gdLst>
                <a:gd name="connsiteX0" fmla="*/ 45875 w 91594"/>
                <a:gd name="connsiteY0" fmla="*/ 91440 h 91443"/>
                <a:gd name="connsiteX1" fmla="*/ 155 w 91594"/>
                <a:gd name="connsiteY1" fmla="*/ 46863 h 91443"/>
                <a:gd name="connsiteX2" fmla="*/ 10328 w 91594"/>
                <a:gd name="connsiteY2" fmla="*/ 16383 h 91443"/>
                <a:gd name="connsiteX3" fmla="*/ 45875 w 91594"/>
                <a:gd name="connsiteY3" fmla="*/ 0 h 91443"/>
                <a:gd name="connsiteX4" fmla="*/ 91595 w 91594"/>
                <a:gd name="connsiteY4" fmla="*/ 45720 h 91443"/>
                <a:gd name="connsiteX5" fmla="*/ 45875 w 91594"/>
                <a:gd name="connsiteY5" fmla="*/ 91440 h 91443"/>
                <a:gd name="connsiteX6" fmla="*/ 45875 w 91594"/>
                <a:gd name="connsiteY6" fmla="*/ 34290 h 91443"/>
                <a:gd name="connsiteX7" fmla="*/ 36236 w 91594"/>
                <a:gd name="connsiteY7" fmla="*/ 38824 h 91443"/>
                <a:gd name="connsiteX8" fmla="*/ 34330 w 91594"/>
                <a:gd name="connsiteY8" fmla="*/ 43320 h 91443"/>
                <a:gd name="connsiteX9" fmla="*/ 34502 w 91594"/>
                <a:gd name="connsiteY9" fmla="*/ 45720 h 91443"/>
                <a:gd name="connsiteX10" fmla="*/ 45932 w 91594"/>
                <a:gd name="connsiteY10" fmla="*/ 57150 h 91443"/>
                <a:gd name="connsiteX11" fmla="*/ 57362 w 91594"/>
                <a:gd name="connsiteY11" fmla="*/ 45720 h 91443"/>
                <a:gd name="connsiteX12" fmla="*/ 45932 w 91594"/>
                <a:gd name="connsiteY12" fmla="*/ 34290 h 9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94" h="91443">
                  <a:moveTo>
                    <a:pt x="45875" y="91440"/>
                  </a:moveTo>
                  <a:cubicBezTo>
                    <a:pt x="20952" y="91726"/>
                    <a:pt x="500" y="71786"/>
                    <a:pt x="155" y="46863"/>
                  </a:cubicBezTo>
                  <a:cubicBezTo>
                    <a:pt x="-823" y="35732"/>
                    <a:pt x="2860" y="24694"/>
                    <a:pt x="10328" y="16383"/>
                  </a:cubicBezTo>
                  <a:cubicBezTo>
                    <a:pt x="19290" y="6092"/>
                    <a:pt x="32229" y="129"/>
                    <a:pt x="45875" y="0"/>
                  </a:cubicBezTo>
                  <a:cubicBezTo>
                    <a:pt x="71126" y="0"/>
                    <a:pt x="91595" y="20469"/>
                    <a:pt x="91595" y="45720"/>
                  </a:cubicBezTo>
                  <a:cubicBezTo>
                    <a:pt x="91595" y="70971"/>
                    <a:pt x="71126" y="91440"/>
                    <a:pt x="45875" y="91440"/>
                  </a:cubicBezTo>
                  <a:close/>
                  <a:moveTo>
                    <a:pt x="45875" y="34290"/>
                  </a:moveTo>
                  <a:cubicBezTo>
                    <a:pt x="42168" y="34378"/>
                    <a:pt x="38668" y="36024"/>
                    <a:pt x="36236" y="38824"/>
                  </a:cubicBezTo>
                  <a:cubicBezTo>
                    <a:pt x="35058" y="40030"/>
                    <a:pt x="34378" y="41636"/>
                    <a:pt x="34330" y="43320"/>
                  </a:cubicBezTo>
                  <a:lnTo>
                    <a:pt x="34502" y="45720"/>
                  </a:lnTo>
                  <a:cubicBezTo>
                    <a:pt x="34502" y="52033"/>
                    <a:pt x="39619" y="57150"/>
                    <a:pt x="45932" y="57150"/>
                  </a:cubicBezTo>
                  <a:cubicBezTo>
                    <a:pt x="52245" y="57150"/>
                    <a:pt x="57362" y="52033"/>
                    <a:pt x="57362" y="45720"/>
                  </a:cubicBezTo>
                  <a:cubicBezTo>
                    <a:pt x="57362" y="39407"/>
                    <a:pt x="52245" y="34290"/>
                    <a:pt x="45932" y="3429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780C7DF-5FE6-9BB4-26EB-78762CB5B20D}"/>
                </a:ext>
              </a:extLst>
            </p:cNvPr>
            <p:cNvSpPr/>
            <p:nvPr/>
          </p:nvSpPr>
          <p:spPr>
            <a:xfrm>
              <a:off x="9011667" y="9582272"/>
              <a:ext cx="175260" cy="175260"/>
            </a:xfrm>
            <a:custGeom>
              <a:avLst/>
              <a:gdLst>
                <a:gd name="connsiteX0" fmla="*/ 87630 w 175260"/>
                <a:gd name="connsiteY0" fmla="*/ 175260 h 175260"/>
                <a:gd name="connsiteX1" fmla="*/ 0 w 175260"/>
                <a:gd name="connsiteY1" fmla="*/ 87630 h 175260"/>
                <a:gd name="connsiteX2" fmla="*/ 87630 w 175260"/>
                <a:gd name="connsiteY2" fmla="*/ 0 h 175260"/>
                <a:gd name="connsiteX3" fmla="*/ 175260 w 175260"/>
                <a:gd name="connsiteY3" fmla="*/ 87630 h 175260"/>
                <a:gd name="connsiteX4" fmla="*/ 87630 w 175260"/>
                <a:gd name="connsiteY4" fmla="*/ 175260 h 175260"/>
                <a:gd name="connsiteX5" fmla="*/ 87630 w 175260"/>
                <a:gd name="connsiteY5" fmla="*/ 38100 h 175260"/>
                <a:gd name="connsiteX6" fmla="*/ 38100 w 175260"/>
                <a:gd name="connsiteY6" fmla="*/ 87630 h 175260"/>
                <a:gd name="connsiteX7" fmla="*/ 87630 w 175260"/>
                <a:gd name="connsiteY7" fmla="*/ 137160 h 175260"/>
                <a:gd name="connsiteX8" fmla="*/ 137160 w 175260"/>
                <a:gd name="connsiteY8" fmla="*/ 87630 h 175260"/>
                <a:gd name="connsiteX9" fmla="*/ 87630 w 175260"/>
                <a:gd name="connsiteY9" fmla="*/ 3810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87630" y="175260"/>
                  </a:moveTo>
                  <a:cubicBezTo>
                    <a:pt x="39254" y="175207"/>
                    <a:pt x="53" y="136006"/>
                    <a:pt x="0" y="87630"/>
                  </a:cubicBezTo>
                  <a:cubicBezTo>
                    <a:pt x="636" y="39498"/>
                    <a:pt x="39498" y="636"/>
                    <a:pt x="87630" y="0"/>
                  </a:cubicBezTo>
                  <a:cubicBezTo>
                    <a:pt x="136027" y="0"/>
                    <a:pt x="175260" y="39234"/>
                    <a:pt x="175260" y="87630"/>
                  </a:cubicBezTo>
                  <a:cubicBezTo>
                    <a:pt x="175260" y="136027"/>
                    <a:pt x="136027" y="175260"/>
                    <a:pt x="87630" y="175260"/>
                  </a:cubicBezTo>
                  <a:close/>
                  <a:moveTo>
                    <a:pt x="87630" y="38100"/>
                  </a:moveTo>
                  <a:cubicBezTo>
                    <a:pt x="60425" y="38458"/>
                    <a:pt x="38458" y="60425"/>
                    <a:pt x="38100" y="87630"/>
                  </a:cubicBezTo>
                  <a:cubicBezTo>
                    <a:pt x="38100" y="114984"/>
                    <a:pt x="60276" y="137160"/>
                    <a:pt x="87630" y="137160"/>
                  </a:cubicBezTo>
                  <a:cubicBezTo>
                    <a:pt x="114984" y="137160"/>
                    <a:pt x="137160" y="114984"/>
                    <a:pt x="137160" y="87630"/>
                  </a:cubicBezTo>
                  <a:cubicBezTo>
                    <a:pt x="137160" y="60276"/>
                    <a:pt x="114984" y="38100"/>
                    <a:pt x="87630" y="3810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1922451-EDFD-8658-7FF1-D59A6EBAA222}"/>
                </a:ext>
              </a:extLst>
            </p:cNvPr>
            <p:cNvSpPr/>
            <p:nvPr/>
          </p:nvSpPr>
          <p:spPr>
            <a:xfrm>
              <a:off x="8969753" y="9858493"/>
              <a:ext cx="121923" cy="121924"/>
            </a:xfrm>
            <a:custGeom>
              <a:avLst/>
              <a:gdLst>
                <a:gd name="connsiteX0" fmla="*/ 60964 w 121923"/>
                <a:gd name="connsiteY0" fmla="*/ 121924 h 121924"/>
                <a:gd name="connsiteX1" fmla="*/ 4 w 121923"/>
                <a:gd name="connsiteY1" fmla="*/ 60964 h 121924"/>
                <a:gd name="connsiteX2" fmla="*/ 59623 w 121923"/>
                <a:gd name="connsiteY2" fmla="*/ 4 h 121924"/>
                <a:gd name="connsiteX3" fmla="*/ 60964 w 121923"/>
                <a:gd name="connsiteY3" fmla="*/ 4 h 121924"/>
                <a:gd name="connsiteX4" fmla="*/ 121924 w 121923"/>
                <a:gd name="connsiteY4" fmla="*/ 60964 h 121924"/>
                <a:gd name="connsiteX5" fmla="*/ 60964 w 121923"/>
                <a:gd name="connsiteY5" fmla="*/ 121924 h 121924"/>
                <a:gd name="connsiteX6" fmla="*/ 60964 w 121923"/>
                <a:gd name="connsiteY6" fmla="*/ 38104 h 121924"/>
                <a:gd name="connsiteX7" fmla="*/ 38104 w 121923"/>
                <a:gd name="connsiteY7" fmla="*/ 59452 h 121924"/>
                <a:gd name="connsiteX8" fmla="*/ 38104 w 121923"/>
                <a:gd name="connsiteY8" fmla="*/ 60964 h 121924"/>
                <a:gd name="connsiteX9" fmla="*/ 60964 w 121923"/>
                <a:gd name="connsiteY9" fmla="*/ 83824 h 121924"/>
                <a:gd name="connsiteX10" fmla="*/ 83824 w 121923"/>
                <a:gd name="connsiteY10" fmla="*/ 60964 h 121924"/>
                <a:gd name="connsiteX11" fmla="*/ 60964 w 121923"/>
                <a:gd name="connsiteY11" fmla="*/ 38104 h 12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3" h="121924">
                  <a:moveTo>
                    <a:pt x="60964" y="121924"/>
                  </a:moveTo>
                  <a:cubicBezTo>
                    <a:pt x="27297" y="121924"/>
                    <a:pt x="4" y="94631"/>
                    <a:pt x="4" y="60964"/>
                  </a:cubicBezTo>
                  <a:cubicBezTo>
                    <a:pt x="-366" y="27667"/>
                    <a:pt x="26325" y="374"/>
                    <a:pt x="59623" y="4"/>
                  </a:cubicBezTo>
                  <a:cubicBezTo>
                    <a:pt x="60070" y="-1"/>
                    <a:pt x="60516" y="-1"/>
                    <a:pt x="60964" y="4"/>
                  </a:cubicBezTo>
                  <a:cubicBezTo>
                    <a:pt x="94631" y="4"/>
                    <a:pt x="121924" y="27297"/>
                    <a:pt x="121924" y="60964"/>
                  </a:cubicBezTo>
                  <a:cubicBezTo>
                    <a:pt x="121924" y="94631"/>
                    <a:pt x="94631" y="121924"/>
                    <a:pt x="60964" y="121924"/>
                  </a:cubicBezTo>
                  <a:close/>
                  <a:moveTo>
                    <a:pt x="60964" y="38104"/>
                  </a:moveTo>
                  <a:cubicBezTo>
                    <a:pt x="48757" y="37687"/>
                    <a:pt x="38521" y="47244"/>
                    <a:pt x="38104" y="59452"/>
                  </a:cubicBezTo>
                  <a:cubicBezTo>
                    <a:pt x="38087" y="59957"/>
                    <a:pt x="38087" y="60461"/>
                    <a:pt x="38104" y="60964"/>
                  </a:cubicBezTo>
                  <a:cubicBezTo>
                    <a:pt x="38104" y="73589"/>
                    <a:pt x="48339" y="83824"/>
                    <a:pt x="60964" y="83824"/>
                  </a:cubicBezTo>
                  <a:cubicBezTo>
                    <a:pt x="73588" y="83824"/>
                    <a:pt x="83824" y="73589"/>
                    <a:pt x="83824" y="60964"/>
                  </a:cubicBezTo>
                  <a:cubicBezTo>
                    <a:pt x="83824" y="48340"/>
                    <a:pt x="73588" y="38104"/>
                    <a:pt x="60964" y="3810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1D48E15-1220-BDC2-DF88-8E665F982405}"/>
                </a:ext>
              </a:extLst>
            </p:cNvPr>
            <p:cNvSpPr/>
            <p:nvPr/>
          </p:nvSpPr>
          <p:spPr>
            <a:xfrm>
              <a:off x="8859137" y="9351747"/>
              <a:ext cx="933592" cy="867443"/>
            </a:xfrm>
            <a:custGeom>
              <a:avLst/>
              <a:gdLst>
                <a:gd name="connsiteX0" fmla="*/ 95779 w 933592"/>
                <a:gd name="connsiteY0" fmla="*/ 680868 h 867443"/>
                <a:gd name="connsiteX1" fmla="*/ 252647 w 933592"/>
                <a:gd name="connsiteY1" fmla="*/ 95349 h 867443"/>
                <a:gd name="connsiteX2" fmla="*/ 838164 w 933592"/>
                <a:gd name="connsiteY2" fmla="*/ 252216 h 867443"/>
                <a:gd name="connsiteX3" fmla="*/ 681298 w 933592"/>
                <a:gd name="connsiteY3" fmla="*/ 837735 h 867443"/>
                <a:gd name="connsiteX4" fmla="*/ 646896 w 933592"/>
                <a:gd name="connsiteY4" fmla="*/ 855575 h 867443"/>
                <a:gd name="connsiteX5" fmla="*/ 706199 w 933592"/>
                <a:gd name="connsiteY5" fmla="*/ 867444 h 867443"/>
                <a:gd name="connsiteX6" fmla="*/ 867443 w 933592"/>
                <a:gd name="connsiteY6" fmla="*/ 227392 h 867443"/>
                <a:gd name="connsiteX7" fmla="*/ 227392 w 933592"/>
                <a:gd name="connsiteY7" fmla="*/ 66149 h 867443"/>
                <a:gd name="connsiteX8" fmla="*/ 56289 w 933592"/>
                <a:gd name="connsiteY8" fmla="*/ 688869 h 86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592" h="867443">
                  <a:moveTo>
                    <a:pt x="95779" y="680868"/>
                  </a:moveTo>
                  <a:cubicBezTo>
                    <a:pt x="-22590" y="475863"/>
                    <a:pt x="47642" y="213718"/>
                    <a:pt x="252647" y="95349"/>
                  </a:cubicBezTo>
                  <a:cubicBezTo>
                    <a:pt x="457651" y="-23018"/>
                    <a:pt x="719797" y="47213"/>
                    <a:pt x="838164" y="252216"/>
                  </a:cubicBezTo>
                  <a:cubicBezTo>
                    <a:pt x="956533" y="457221"/>
                    <a:pt x="886301" y="719366"/>
                    <a:pt x="681298" y="837735"/>
                  </a:cubicBezTo>
                  <a:cubicBezTo>
                    <a:pt x="670104" y="844197"/>
                    <a:pt x="658627" y="850150"/>
                    <a:pt x="646896" y="855575"/>
                  </a:cubicBezTo>
                  <a:lnTo>
                    <a:pt x="706199" y="867444"/>
                  </a:lnTo>
                  <a:cubicBezTo>
                    <a:pt x="927470" y="735225"/>
                    <a:pt x="999662" y="448664"/>
                    <a:pt x="867443" y="227392"/>
                  </a:cubicBezTo>
                  <a:cubicBezTo>
                    <a:pt x="735225" y="6121"/>
                    <a:pt x="448663" y="-66069"/>
                    <a:pt x="227392" y="66149"/>
                  </a:cubicBezTo>
                  <a:cubicBezTo>
                    <a:pt x="12777" y="194390"/>
                    <a:pt x="-62669" y="468971"/>
                    <a:pt x="56289" y="68886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753D14D-BFE8-CB6E-C5D7-AA0AB3EA2100}"/>
                </a:ext>
              </a:extLst>
            </p:cNvPr>
            <p:cNvSpPr/>
            <p:nvPr/>
          </p:nvSpPr>
          <p:spPr>
            <a:xfrm>
              <a:off x="8040117" y="10002763"/>
              <a:ext cx="1752600" cy="416394"/>
            </a:xfrm>
            <a:custGeom>
              <a:avLst/>
              <a:gdLst>
                <a:gd name="connsiteX0" fmla="*/ 1752600 w 1752600"/>
                <a:gd name="connsiteY0" fmla="*/ 377114 h 416394"/>
                <a:gd name="connsiteX1" fmla="*/ 1684211 w 1752600"/>
                <a:gd name="connsiteY1" fmla="*/ 360026 h 416394"/>
                <a:gd name="connsiteX2" fmla="*/ 1569530 w 1752600"/>
                <a:gd name="connsiteY2" fmla="*/ 283559 h 416394"/>
                <a:gd name="connsiteX3" fmla="*/ 1379030 w 1752600"/>
                <a:gd name="connsiteY3" fmla="*/ 245459 h 416394"/>
                <a:gd name="connsiteX4" fmla="*/ 1089832 w 1752600"/>
                <a:gd name="connsiteY4" fmla="*/ 52673 h 416394"/>
                <a:gd name="connsiteX5" fmla="*/ 810749 w 1752600"/>
                <a:gd name="connsiteY5" fmla="*/ 109252 h 416394"/>
                <a:gd name="connsiteX6" fmla="*/ 748036 w 1752600"/>
                <a:gd name="connsiteY6" fmla="*/ 114490 h 416394"/>
                <a:gd name="connsiteX7" fmla="*/ 484156 w 1752600"/>
                <a:gd name="connsiteY7" fmla="*/ 0 h 416394"/>
                <a:gd name="connsiteX8" fmla="*/ 337433 w 1752600"/>
                <a:gd name="connsiteY8" fmla="*/ 91954 h 416394"/>
                <a:gd name="connsiteX9" fmla="*/ 203778 w 1752600"/>
                <a:gd name="connsiteY9" fmla="*/ 91954 h 416394"/>
                <a:gd name="connsiteX10" fmla="*/ 86335 w 1752600"/>
                <a:gd name="connsiteY10" fmla="*/ 170250 h 416394"/>
                <a:gd name="connsiteX11" fmla="*/ 0 w 1752600"/>
                <a:gd name="connsiteY11" fmla="*/ 204787 h 416394"/>
                <a:gd name="connsiteX12" fmla="*/ 0 w 1752600"/>
                <a:gd name="connsiteY12" fmla="*/ 245821 h 416394"/>
                <a:gd name="connsiteX13" fmla="*/ 102318 w 1752600"/>
                <a:gd name="connsiteY13" fmla="*/ 204902 h 416394"/>
                <a:gd name="connsiteX14" fmla="*/ 215322 w 1752600"/>
                <a:gd name="connsiteY14" fmla="*/ 130054 h 416394"/>
                <a:gd name="connsiteX15" fmla="*/ 348367 w 1752600"/>
                <a:gd name="connsiteY15" fmla="*/ 130054 h 416394"/>
                <a:gd name="connsiteX16" fmla="*/ 487394 w 1752600"/>
                <a:gd name="connsiteY16" fmla="*/ 42939 h 416394"/>
                <a:gd name="connsiteX17" fmla="*/ 740874 w 1752600"/>
                <a:gd name="connsiteY17" fmla="*/ 152895 h 416394"/>
                <a:gd name="connsiteX18" fmla="*/ 825741 w 1752600"/>
                <a:gd name="connsiteY18" fmla="*/ 256813 h 416394"/>
                <a:gd name="connsiteX19" fmla="*/ 967950 w 1752600"/>
                <a:gd name="connsiteY19" fmla="*/ 336690 h 416394"/>
                <a:gd name="connsiteX20" fmla="*/ 986581 w 1752600"/>
                <a:gd name="connsiteY20" fmla="*/ 303466 h 416394"/>
                <a:gd name="connsiteX21" fmla="*/ 850659 w 1752600"/>
                <a:gd name="connsiteY21" fmla="*/ 227133 h 416394"/>
                <a:gd name="connsiteX22" fmla="*/ 787222 w 1752600"/>
                <a:gd name="connsiteY22" fmla="*/ 149447 h 416394"/>
                <a:gd name="connsiteX23" fmla="*/ 815016 w 1752600"/>
                <a:gd name="connsiteY23" fmla="*/ 147123 h 416394"/>
                <a:gd name="connsiteX24" fmla="*/ 1081869 w 1752600"/>
                <a:gd name="connsiteY24" fmla="*/ 93155 h 416394"/>
                <a:gd name="connsiteX25" fmla="*/ 1364171 w 1752600"/>
                <a:gd name="connsiteY25" fmla="*/ 281349 h 416394"/>
                <a:gd name="connsiteX26" fmla="*/ 1554671 w 1752600"/>
                <a:gd name="connsiteY26" fmla="*/ 319449 h 416394"/>
                <a:gd name="connsiteX27" fmla="*/ 1668589 w 1752600"/>
                <a:gd name="connsiteY27" fmla="*/ 395383 h 416394"/>
                <a:gd name="connsiteX28" fmla="*/ 1752600 w 1752600"/>
                <a:gd name="connsiteY28" fmla="*/ 416395 h 416394"/>
                <a:gd name="connsiteX29" fmla="*/ 1752600 w 1752600"/>
                <a:gd name="connsiteY29" fmla="*/ 377114 h 416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52600" h="416394">
                  <a:moveTo>
                    <a:pt x="1752600" y="377114"/>
                  </a:moveTo>
                  <a:lnTo>
                    <a:pt x="1684211" y="360026"/>
                  </a:lnTo>
                  <a:lnTo>
                    <a:pt x="1569530" y="283559"/>
                  </a:lnTo>
                  <a:lnTo>
                    <a:pt x="1379030" y="245459"/>
                  </a:lnTo>
                  <a:lnTo>
                    <a:pt x="1089832" y="52673"/>
                  </a:lnTo>
                  <a:lnTo>
                    <a:pt x="810749" y="109252"/>
                  </a:lnTo>
                  <a:lnTo>
                    <a:pt x="748036" y="114490"/>
                  </a:lnTo>
                  <a:lnTo>
                    <a:pt x="484156" y="0"/>
                  </a:lnTo>
                  <a:lnTo>
                    <a:pt x="337433" y="91954"/>
                  </a:lnTo>
                  <a:lnTo>
                    <a:pt x="203778" y="91954"/>
                  </a:lnTo>
                  <a:lnTo>
                    <a:pt x="86335" y="170250"/>
                  </a:lnTo>
                  <a:lnTo>
                    <a:pt x="0" y="204787"/>
                  </a:lnTo>
                  <a:lnTo>
                    <a:pt x="0" y="245821"/>
                  </a:lnTo>
                  <a:lnTo>
                    <a:pt x="102318" y="204902"/>
                  </a:lnTo>
                  <a:lnTo>
                    <a:pt x="215322" y="130054"/>
                  </a:lnTo>
                  <a:lnTo>
                    <a:pt x="348367" y="130054"/>
                  </a:lnTo>
                  <a:lnTo>
                    <a:pt x="487394" y="42939"/>
                  </a:lnTo>
                  <a:lnTo>
                    <a:pt x="740874" y="152895"/>
                  </a:lnTo>
                  <a:lnTo>
                    <a:pt x="825741" y="256813"/>
                  </a:lnTo>
                  <a:lnTo>
                    <a:pt x="967950" y="336690"/>
                  </a:lnTo>
                  <a:lnTo>
                    <a:pt x="986581" y="303466"/>
                  </a:lnTo>
                  <a:lnTo>
                    <a:pt x="850659" y="227133"/>
                  </a:lnTo>
                  <a:lnTo>
                    <a:pt x="787222" y="149447"/>
                  </a:lnTo>
                  <a:lnTo>
                    <a:pt x="815016" y="147123"/>
                  </a:lnTo>
                  <a:lnTo>
                    <a:pt x="1081869" y="93155"/>
                  </a:lnTo>
                  <a:lnTo>
                    <a:pt x="1364171" y="281349"/>
                  </a:lnTo>
                  <a:lnTo>
                    <a:pt x="1554671" y="319449"/>
                  </a:lnTo>
                  <a:lnTo>
                    <a:pt x="1668589" y="395383"/>
                  </a:lnTo>
                  <a:lnTo>
                    <a:pt x="1752600" y="416395"/>
                  </a:lnTo>
                  <a:lnTo>
                    <a:pt x="1752600" y="377114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4C61164E-929E-397A-B0DD-699C28CE29C9}"/>
                </a:ext>
              </a:extLst>
            </p:cNvPr>
            <p:cNvSpPr/>
            <p:nvPr/>
          </p:nvSpPr>
          <p:spPr>
            <a:xfrm>
              <a:off x="8323429" y="9104114"/>
              <a:ext cx="497737" cy="497738"/>
            </a:xfrm>
            <a:custGeom>
              <a:avLst/>
              <a:gdLst>
                <a:gd name="connsiteX0" fmla="*/ 250088 w 497737"/>
                <a:gd name="connsiteY0" fmla="*/ 3 h 497738"/>
                <a:gd name="connsiteX1" fmla="*/ 3 w 497737"/>
                <a:gd name="connsiteY1" fmla="*/ 247649 h 497738"/>
                <a:gd name="connsiteX2" fmla="*/ 247649 w 497737"/>
                <a:gd name="connsiteY2" fmla="*/ 497736 h 497738"/>
                <a:gd name="connsiteX3" fmla="*/ 497734 w 497737"/>
                <a:gd name="connsiteY3" fmla="*/ 250088 h 497738"/>
                <a:gd name="connsiteX4" fmla="*/ 497738 w 497737"/>
                <a:gd name="connsiteY4" fmla="*/ 248853 h 497738"/>
                <a:gd name="connsiteX5" fmla="*/ 250088 w 497737"/>
                <a:gd name="connsiteY5" fmla="*/ 3 h 497738"/>
                <a:gd name="connsiteX6" fmla="*/ 455294 w 497737"/>
                <a:gd name="connsiteY6" fmla="*/ 206124 h 497738"/>
                <a:gd name="connsiteX7" fmla="*/ 313448 w 497737"/>
                <a:gd name="connsiteY7" fmla="*/ 189551 h 497738"/>
                <a:gd name="connsiteX8" fmla="*/ 211149 w 497737"/>
                <a:gd name="connsiteY8" fmla="*/ 200085 h 497738"/>
                <a:gd name="connsiteX9" fmla="*/ 84010 w 497737"/>
                <a:gd name="connsiteY9" fmla="*/ 212258 h 497738"/>
                <a:gd name="connsiteX10" fmla="*/ 44348 w 497737"/>
                <a:gd name="connsiteY10" fmla="*/ 209553 h 497738"/>
                <a:gd name="connsiteX11" fmla="*/ 80943 w 497737"/>
                <a:gd name="connsiteY11" fmla="*/ 125028 h 497738"/>
                <a:gd name="connsiteX12" fmla="*/ 242868 w 497737"/>
                <a:gd name="connsiteY12" fmla="*/ 132648 h 497738"/>
                <a:gd name="connsiteX13" fmla="*/ 417899 w 497737"/>
                <a:gd name="connsiteY13" fmla="*/ 123123 h 497738"/>
                <a:gd name="connsiteX14" fmla="*/ 455294 w 497737"/>
                <a:gd name="connsiteY14" fmla="*/ 206124 h 497738"/>
                <a:gd name="connsiteX15" fmla="*/ 384924 w 497737"/>
                <a:gd name="connsiteY15" fmla="*/ 87804 h 497738"/>
                <a:gd name="connsiteX16" fmla="*/ 384964 w 497737"/>
                <a:gd name="connsiteY16" fmla="*/ 88071 h 497738"/>
                <a:gd name="connsiteX17" fmla="*/ 384828 w 497737"/>
                <a:gd name="connsiteY17" fmla="*/ 88147 h 497738"/>
                <a:gd name="connsiteX18" fmla="*/ 242792 w 497737"/>
                <a:gd name="connsiteY18" fmla="*/ 94415 h 497738"/>
                <a:gd name="connsiteX19" fmla="*/ 113613 w 497737"/>
                <a:gd name="connsiteY19" fmla="*/ 89748 h 497738"/>
                <a:gd name="connsiteX20" fmla="*/ 113432 w 497737"/>
                <a:gd name="connsiteY20" fmla="*/ 89511 h 497738"/>
                <a:gd name="connsiteX21" fmla="*/ 113499 w 497737"/>
                <a:gd name="connsiteY21" fmla="*/ 89386 h 497738"/>
                <a:gd name="connsiteX22" fmla="*/ 384924 w 497737"/>
                <a:gd name="connsiteY22" fmla="*/ 87804 h 497738"/>
                <a:gd name="connsiteX23" fmla="*/ 250088 w 497737"/>
                <a:gd name="connsiteY23" fmla="*/ 459622 h 497738"/>
                <a:gd name="connsiteX24" fmla="*/ 91973 w 497737"/>
                <a:gd name="connsiteY24" fmla="*/ 386718 h 497738"/>
                <a:gd name="connsiteX25" fmla="*/ 92034 w 497737"/>
                <a:gd name="connsiteY25" fmla="*/ 386429 h 497738"/>
                <a:gd name="connsiteX26" fmla="*/ 92163 w 497737"/>
                <a:gd name="connsiteY26" fmla="*/ 386394 h 497738"/>
                <a:gd name="connsiteX27" fmla="*/ 178764 w 497737"/>
                <a:gd name="connsiteY27" fmla="*/ 396738 h 497738"/>
                <a:gd name="connsiteX28" fmla="*/ 304742 w 497737"/>
                <a:gd name="connsiteY28" fmla="*/ 383956 h 497738"/>
                <a:gd name="connsiteX29" fmla="*/ 393629 w 497737"/>
                <a:gd name="connsiteY29" fmla="*/ 374050 h 497738"/>
                <a:gd name="connsiteX30" fmla="*/ 417804 w 497737"/>
                <a:gd name="connsiteY30" fmla="*/ 374755 h 497738"/>
                <a:gd name="connsiteX31" fmla="*/ 250088 w 497737"/>
                <a:gd name="connsiteY31" fmla="*/ 459622 h 497738"/>
                <a:gd name="connsiteX32" fmla="*/ 439635 w 497737"/>
                <a:gd name="connsiteY32" fmla="*/ 338122 h 497738"/>
                <a:gd name="connsiteX33" fmla="*/ 393572 w 497737"/>
                <a:gd name="connsiteY33" fmla="*/ 335950 h 497738"/>
                <a:gd name="connsiteX34" fmla="*/ 297446 w 497737"/>
                <a:gd name="connsiteY34" fmla="*/ 346542 h 497738"/>
                <a:gd name="connsiteX35" fmla="*/ 178707 w 497737"/>
                <a:gd name="connsiteY35" fmla="*/ 358638 h 497738"/>
                <a:gd name="connsiteX36" fmla="*/ 71894 w 497737"/>
                <a:gd name="connsiteY36" fmla="*/ 343398 h 497738"/>
                <a:gd name="connsiteX37" fmla="*/ 62102 w 497737"/>
                <a:gd name="connsiteY37" fmla="*/ 341398 h 497738"/>
                <a:gd name="connsiteX38" fmla="*/ 40538 w 497737"/>
                <a:gd name="connsiteY38" fmla="*/ 247501 h 497738"/>
                <a:gd name="connsiteX39" fmla="*/ 40538 w 497737"/>
                <a:gd name="connsiteY39" fmla="*/ 247501 h 497738"/>
                <a:gd name="connsiteX40" fmla="*/ 83934 w 497737"/>
                <a:gd name="connsiteY40" fmla="*/ 250415 h 497738"/>
                <a:gd name="connsiteX41" fmla="*/ 217531 w 497737"/>
                <a:gd name="connsiteY41" fmla="*/ 237690 h 497738"/>
                <a:gd name="connsiteX42" fmla="*/ 313372 w 497737"/>
                <a:gd name="connsiteY42" fmla="*/ 227708 h 497738"/>
                <a:gd name="connsiteX43" fmla="*/ 459409 w 497737"/>
                <a:gd name="connsiteY43" fmla="*/ 245920 h 497738"/>
                <a:gd name="connsiteX44" fmla="*/ 459542 w 497737"/>
                <a:gd name="connsiteY44" fmla="*/ 246091 h 497738"/>
                <a:gd name="connsiteX45" fmla="*/ 439635 w 497737"/>
                <a:gd name="connsiteY45" fmla="*/ 338122 h 4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7737" h="497738">
                  <a:moveTo>
                    <a:pt x="250088" y="3"/>
                  </a:moveTo>
                  <a:cubicBezTo>
                    <a:pt x="112642" y="-669"/>
                    <a:pt x="676" y="110205"/>
                    <a:pt x="3" y="247649"/>
                  </a:cubicBezTo>
                  <a:cubicBezTo>
                    <a:pt x="-671" y="385095"/>
                    <a:pt x="110203" y="497061"/>
                    <a:pt x="247649" y="497736"/>
                  </a:cubicBezTo>
                  <a:cubicBezTo>
                    <a:pt x="385095" y="498408"/>
                    <a:pt x="497061" y="387533"/>
                    <a:pt x="497734" y="250088"/>
                  </a:cubicBezTo>
                  <a:cubicBezTo>
                    <a:pt x="497738" y="249676"/>
                    <a:pt x="497738" y="249265"/>
                    <a:pt x="497738" y="248853"/>
                  </a:cubicBezTo>
                  <a:cubicBezTo>
                    <a:pt x="497667" y="111914"/>
                    <a:pt x="387025" y="736"/>
                    <a:pt x="250088" y="3"/>
                  </a:cubicBezTo>
                  <a:close/>
                  <a:moveTo>
                    <a:pt x="455294" y="206124"/>
                  </a:moveTo>
                  <a:cubicBezTo>
                    <a:pt x="408662" y="196016"/>
                    <a:pt x="361155" y="190467"/>
                    <a:pt x="313448" y="189551"/>
                  </a:cubicBezTo>
                  <a:cubicBezTo>
                    <a:pt x="279095" y="189869"/>
                    <a:pt x="244847" y="193395"/>
                    <a:pt x="211149" y="200085"/>
                  </a:cubicBezTo>
                  <a:cubicBezTo>
                    <a:pt x="169255" y="208193"/>
                    <a:pt x="126682" y="212270"/>
                    <a:pt x="84010" y="212258"/>
                  </a:cubicBezTo>
                  <a:cubicBezTo>
                    <a:pt x="70743" y="212252"/>
                    <a:pt x="57492" y="211349"/>
                    <a:pt x="44348" y="209553"/>
                  </a:cubicBezTo>
                  <a:cubicBezTo>
                    <a:pt x="50148" y="179020"/>
                    <a:pt x="62647" y="150151"/>
                    <a:pt x="80943" y="125028"/>
                  </a:cubicBezTo>
                  <a:cubicBezTo>
                    <a:pt x="134755" y="130276"/>
                    <a:pt x="188800" y="132820"/>
                    <a:pt x="242868" y="132648"/>
                  </a:cubicBezTo>
                  <a:cubicBezTo>
                    <a:pt x="301344" y="132722"/>
                    <a:pt x="359778" y="129543"/>
                    <a:pt x="417899" y="123123"/>
                  </a:cubicBezTo>
                  <a:cubicBezTo>
                    <a:pt x="436279" y="147724"/>
                    <a:pt x="449044" y="176057"/>
                    <a:pt x="455294" y="206124"/>
                  </a:cubicBezTo>
                  <a:close/>
                  <a:moveTo>
                    <a:pt x="384924" y="87804"/>
                  </a:moveTo>
                  <a:cubicBezTo>
                    <a:pt x="385007" y="87867"/>
                    <a:pt x="385026" y="87985"/>
                    <a:pt x="384964" y="88071"/>
                  </a:cubicBezTo>
                  <a:cubicBezTo>
                    <a:pt x="384931" y="88115"/>
                    <a:pt x="384882" y="88142"/>
                    <a:pt x="384828" y="88147"/>
                  </a:cubicBezTo>
                  <a:cubicBezTo>
                    <a:pt x="340518" y="92167"/>
                    <a:pt x="291483" y="94415"/>
                    <a:pt x="242792" y="94415"/>
                  </a:cubicBezTo>
                  <a:cubicBezTo>
                    <a:pt x="196748" y="94415"/>
                    <a:pt x="152952" y="92777"/>
                    <a:pt x="113613" y="89748"/>
                  </a:cubicBezTo>
                  <a:cubicBezTo>
                    <a:pt x="113499" y="89732"/>
                    <a:pt x="113417" y="89628"/>
                    <a:pt x="113432" y="89511"/>
                  </a:cubicBezTo>
                  <a:cubicBezTo>
                    <a:pt x="113440" y="89464"/>
                    <a:pt x="113463" y="89418"/>
                    <a:pt x="113499" y="89386"/>
                  </a:cubicBezTo>
                  <a:cubicBezTo>
                    <a:pt x="191059" y="21613"/>
                    <a:pt x="306579" y="20941"/>
                    <a:pt x="384924" y="87804"/>
                  </a:cubicBezTo>
                  <a:close/>
                  <a:moveTo>
                    <a:pt x="250088" y="459622"/>
                  </a:moveTo>
                  <a:cubicBezTo>
                    <a:pt x="189274" y="459539"/>
                    <a:pt x="131526" y="432912"/>
                    <a:pt x="91973" y="386718"/>
                  </a:cubicBezTo>
                  <a:cubicBezTo>
                    <a:pt x="91910" y="386621"/>
                    <a:pt x="91936" y="386491"/>
                    <a:pt x="92034" y="386429"/>
                  </a:cubicBezTo>
                  <a:cubicBezTo>
                    <a:pt x="92072" y="386402"/>
                    <a:pt x="92117" y="386390"/>
                    <a:pt x="92163" y="386394"/>
                  </a:cubicBezTo>
                  <a:cubicBezTo>
                    <a:pt x="120645" y="392534"/>
                    <a:pt x="149639" y="395995"/>
                    <a:pt x="178764" y="396738"/>
                  </a:cubicBezTo>
                  <a:cubicBezTo>
                    <a:pt x="221095" y="397034"/>
                    <a:pt x="263333" y="392749"/>
                    <a:pt x="304742" y="383956"/>
                  </a:cubicBezTo>
                  <a:cubicBezTo>
                    <a:pt x="333927" y="377454"/>
                    <a:pt x="363730" y="374134"/>
                    <a:pt x="393629" y="374050"/>
                  </a:cubicBezTo>
                  <a:cubicBezTo>
                    <a:pt x="401649" y="374050"/>
                    <a:pt x="409746" y="374374"/>
                    <a:pt x="417804" y="374755"/>
                  </a:cubicBezTo>
                  <a:cubicBezTo>
                    <a:pt x="378517" y="428038"/>
                    <a:pt x="316288" y="459527"/>
                    <a:pt x="250088" y="459622"/>
                  </a:cubicBezTo>
                  <a:close/>
                  <a:moveTo>
                    <a:pt x="439635" y="338122"/>
                  </a:moveTo>
                  <a:cubicBezTo>
                    <a:pt x="424395" y="336826"/>
                    <a:pt x="408946" y="335950"/>
                    <a:pt x="393572" y="335950"/>
                  </a:cubicBezTo>
                  <a:cubicBezTo>
                    <a:pt x="361243" y="336028"/>
                    <a:pt x="329016" y="339579"/>
                    <a:pt x="297446" y="346542"/>
                  </a:cubicBezTo>
                  <a:cubicBezTo>
                    <a:pt x="258428" y="354901"/>
                    <a:pt x="218609" y="358956"/>
                    <a:pt x="178707" y="358638"/>
                  </a:cubicBezTo>
                  <a:cubicBezTo>
                    <a:pt x="142695" y="357000"/>
                    <a:pt x="106927" y="351897"/>
                    <a:pt x="71894" y="343398"/>
                  </a:cubicBezTo>
                  <a:lnTo>
                    <a:pt x="62102" y="341398"/>
                  </a:lnTo>
                  <a:cubicBezTo>
                    <a:pt x="47739" y="312191"/>
                    <a:pt x="40357" y="280048"/>
                    <a:pt x="40538" y="247501"/>
                  </a:cubicBezTo>
                  <a:lnTo>
                    <a:pt x="40538" y="247501"/>
                  </a:lnTo>
                  <a:cubicBezTo>
                    <a:pt x="54924" y="249408"/>
                    <a:pt x="69421" y="250381"/>
                    <a:pt x="83934" y="250415"/>
                  </a:cubicBezTo>
                  <a:cubicBezTo>
                    <a:pt x="128768" y="250406"/>
                    <a:pt x="173501" y="246144"/>
                    <a:pt x="217531" y="237690"/>
                  </a:cubicBezTo>
                  <a:cubicBezTo>
                    <a:pt x="249101" y="231407"/>
                    <a:pt x="281185" y="228066"/>
                    <a:pt x="313372" y="227708"/>
                  </a:cubicBezTo>
                  <a:cubicBezTo>
                    <a:pt x="362544" y="228794"/>
                    <a:pt x="411477" y="234895"/>
                    <a:pt x="459409" y="245920"/>
                  </a:cubicBezTo>
                  <a:lnTo>
                    <a:pt x="459542" y="246091"/>
                  </a:lnTo>
                  <a:cubicBezTo>
                    <a:pt x="459954" y="277880"/>
                    <a:pt x="453147" y="309346"/>
                    <a:pt x="439635" y="33812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60E2491-976E-A4CD-64BC-92C028AC597C}"/>
                </a:ext>
              </a:extLst>
            </p:cNvPr>
            <p:cNvSpPr/>
            <p:nvPr/>
          </p:nvSpPr>
          <p:spPr>
            <a:xfrm>
              <a:off x="8684521" y="9247678"/>
              <a:ext cx="29299" cy="29299"/>
            </a:xfrm>
            <a:custGeom>
              <a:avLst/>
              <a:gdLst>
                <a:gd name="connsiteX0" fmla="*/ 14726 w 29299"/>
                <a:gd name="connsiteY0" fmla="*/ 0 h 29299"/>
                <a:gd name="connsiteX1" fmla="*/ 0 w 29299"/>
                <a:gd name="connsiteY1" fmla="*/ 14573 h 29299"/>
                <a:gd name="connsiteX2" fmla="*/ 14573 w 29299"/>
                <a:gd name="connsiteY2" fmla="*/ 29299 h 29299"/>
                <a:gd name="connsiteX3" fmla="*/ 29299 w 29299"/>
                <a:gd name="connsiteY3" fmla="*/ 14726 h 29299"/>
                <a:gd name="connsiteX4" fmla="*/ 29299 w 29299"/>
                <a:gd name="connsiteY4" fmla="*/ 14631 h 29299"/>
                <a:gd name="connsiteX5" fmla="*/ 14726 w 29299"/>
                <a:gd name="connsiteY5" fmla="*/ 0 h 2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99" h="29299">
                  <a:moveTo>
                    <a:pt x="14726" y="0"/>
                  </a:moveTo>
                  <a:cubicBezTo>
                    <a:pt x="6635" y="-42"/>
                    <a:pt x="42" y="6483"/>
                    <a:pt x="0" y="14573"/>
                  </a:cubicBezTo>
                  <a:cubicBezTo>
                    <a:pt x="-42" y="22664"/>
                    <a:pt x="6483" y="29257"/>
                    <a:pt x="14573" y="29299"/>
                  </a:cubicBezTo>
                  <a:cubicBezTo>
                    <a:pt x="22664" y="29341"/>
                    <a:pt x="29257" y="22816"/>
                    <a:pt x="29299" y="14726"/>
                  </a:cubicBezTo>
                  <a:cubicBezTo>
                    <a:pt x="29299" y="14693"/>
                    <a:pt x="29299" y="14663"/>
                    <a:pt x="29299" y="14631"/>
                  </a:cubicBezTo>
                  <a:cubicBezTo>
                    <a:pt x="29311" y="6569"/>
                    <a:pt x="22788" y="21"/>
                    <a:pt x="14726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3E28181-BAB4-3C56-D2AB-0F2BEF57D09E}"/>
                </a:ext>
              </a:extLst>
            </p:cNvPr>
            <p:cNvSpPr/>
            <p:nvPr/>
          </p:nvSpPr>
          <p:spPr>
            <a:xfrm>
              <a:off x="8524653" y="9152314"/>
              <a:ext cx="29299" cy="29299"/>
            </a:xfrm>
            <a:custGeom>
              <a:avLst/>
              <a:gdLst>
                <a:gd name="connsiteX0" fmla="*/ 14573 w 29299"/>
                <a:gd name="connsiteY0" fmla="*/ 29299 h 29299"/>
                <a:gd name="connsiteX1" fmla="*/ 29299 w 29299"/>
                <a:gd name="connsiteY1" fmla="*/ 14726 h 29299"/>
                <a:gd name="connsiteX2" fmla="*/ 14726 w 29299"/>
                <a:gd name="connsiteY2" fmla="*/ 0 h 29299"/>
                <a:gd name="connsiteX3" fmla="*/ 0 w 29299"/>
                <a:gd name="connsiteY3" fmla="*/ 14573 h 29299"/>
                <a:gd name="connsiteX4" fmla="*/ 0 w 29299"/>
                <a:gd name="connsiteY4" fmla="*/ 14650 h 29299"/>
                <a:gd name="connsiteX5" fmla="*/ 14573 w 29299"/>
                <a:gd name="connsiteY5" fmla="*/ 29299 h 2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99" h="29299">
                  <a:moveTo>
                    <a:pt x="14573" y="29299"/>
                  </a:moveTo>
                  <a:cubicBezTo>
                    <a:pt x="22664" y="29341"/>
                    <a:pt x="29257" y="22816"/>
                    <a:pt x="29299" y="14726"/>
                  </a:cubicBezTo>
                  <a:cubicBezTo>
                    <a:pt x="29341" y="6635"/>
                    <a:pt x="22816" y="42"/>
                    <a:pt x="14726" y="0"/>
                  </a:cubicBezTo>
                  <a:cubicBezTo>
                    <a:pt x="6635" y="-42"/>
                    <a:pt x="42" y="6483"/>
                    <a:pt x="0" y="14573"/>
                  </a:cubicBezTo>
                  <a:cubicBezTo>
                    <a:pt x="0" y="14598"/>
                    <a:pt x="0" y="14625"/>
                    <a:pt x="0" y="14650"/>
                  </a:cubicBezTo>
                  <a:cubicBezTo>
                    <a:pt x="-21" y="22719"/>
                    <a:pt x="6504" y="29278"/>
                    <a:pt x="14573" y="292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C80B3AD-6692-A7E4-09C1-1C22B6268B48}"/>
                </a:ext>
              </a:extLst>
            </p:cNvPr>
            <p:cNvSpPr/>
            <p:nvPr/>
          </p:nvSpPr>
          <p:spPr>
            <a:xfrm>
              <a:off x="8600529" y="9514397"/>
              <a:ext cx="29299" cy="29299"/>
            </a:xfrm>
            <a:custGeom>
              <a:avLst/>
              <a:gdLst>
                <a:gd name="connsiteX0" fmla="*/ 14726 w 29299"/>
                <a:gd name="connsiteY0" fmla="*/ 0 h 29299"/>
                <a:gd name="connsiteX1" fmla="*/ 0 w 29299"/>
                <a:gd name="connsiteY1" fmla="*/ 14573 h 29299"/>
                <a:gd name="connsiteX2" fmla="*/ 14573 w 29299"/>
                <a:gd name="connsiteY2" fmla="*/ 29299 h 29299"/>
                <a:gd name="connsiteX3" fmla="*/ 29299 w 29299"/>
                <a:gd name="connsiteY3" fmla="*/ 14726 h 29299"/>
                <a:gd name="connsiteX4" fmla="*/ 29299 w 29299"/>
                <a:gd name="connsiteY4" fmla="*/ 14631 h 29299"/>
                <a:gd name="connsiteX5" fmla="*/ 14745 w 29299"/>
                <a:gd name="connsiteY5" fmla="*/ 0 h 29299"/>
                <a:gd name="connsiteX6" fmla="*/ 14726 w 29299"/>
                <a:gd name="connsiteY6" fmla="*/ 0 h 2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99" h="29299">
                  <a:moveTo>
                    <a:pt x="14726" y="0"/>
                  </a:moveTo>
                  <a:cubicBezTo>
                    <a:pt x="6635" y="-42"/>
                    <a:pt x="42" y="6483"/>
                    <a:pt x="0" y="14573"/>
                  </a:cubicBezTo>
                  <a:cubicBezTo>
                    <a:pt x="-42" y="22664"/>
                    <a:pt x="6483" y="29257"/>
                    <a:pt x="14573" y="29299"/>
                  </a:cubicBezTo>
                  <a:cubicBezTo>
                    <a:pt x="22664" y="29341"/>
                    <a:pt x="29257" y="22816"/>
                    <a:pt x="29299" y="14726"/>
                  </a:cubicBezTo>
                  <a:cubicBezTo>
                    <a:pt x="29299" y="14693"/>
                    <a:pt x="29299" y="14663"/>
                    <a:pt x="29299" y="14631"/>
                  </a:cubicBezTo>
                  <a:cubicBezTo>
                    <a:pt x="29320" y="6571"/>
                    <a:pt x="22805" y="21"/>
                    <a:pt x="14745" y="0"/>
                  </a:cubicBezTo>
                  <a:cubicBezTo>
                    <a:pt x="14739" y="0"/>
                    <a:pt x="14732" y="0"/>
                    <a:pt x="14726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FF0EE0D-C9D1-F35D-34B9-483F64EFBCBE}"/>
                </a:ext>
              </a:extLst>
            </p:cNvPr>
            <p:cNvSpPr/>
            <p:nvPr/>
          </p:nvSpPr>
          <p:spPr>
            <a:xfrm>
              <a:off x="8482381" y="9373255"/>
              <a:ext cx="60007" cy="60006"/>
            </a:xfrm>
            <a:custGeom>
              <a:avLst/>
              <a:gdLst>
                <a:gd name="connsiteX0" fmla="*/ 30176 w 60007"/>
                <a:gd name="connsiteY0" fmla="*/ 1 h 60006"/>
                <a:gd name="connsiteX1" fmla="*/ 0 w 60007"/>
                <a:gd name="connsiteY1" fmla="*/ 29833 h 60006"/>
                <a:gd name="connsiteX2" fmla="*/ 29833 w 60007"/>
                <a:gd name="connsiteY2" fmla="*/ 60006 h 60006"/>
                <a:gd name="connsiteX3" fmla="*/ 60008 w 60007"/>
                <a:gd name="connsiteY3" fmla="*/ 30176 h 60006"/>
                <a:gd name="connsiteX4" fmla="*/ 60008 w 60007"/>
                <a:gd name="connsiteY4" fmla="*/ 29947 h 60006"/>
                <a:gd name="connsiteX5" fmla="*/ 30176 w 60007"/>
                <a:gd name="connsiteY5" fmla="*/ 1 h 6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07" h="60006">
                  <a:moveTo>
                    <a:pt x="30176" y="1"/>
                  </a:moveTo>
                  <a:cubicBezTo>
                    <a:pt x="13606" y="-95"/>
                    <a:pt x="96" y="13261"/>
                    <a:pt x="0" y="29833"/>
                  </a:cubicBezTo>
                  <a:cubicBezTo>
                    <a:pt x="-93" y="46403"/>
                    <a:pt x="13263" y="59913"/>
                    <a:pt x="29833" y="60006"/>
                  </a:cubicBezTo>
                  <a:cubicBezTo>
                    <a:pt x="46402" y="60101"/>
                    <a:pt x="59913" y="46745"/>
                    <a:pt x="60008" y="30176"/>
                  </a:cubicBezTo>
                  <a:cubicBezTo>
                    <a:pt x="60008" y="30100"/>
                    <a:pt x="60008" y="30023"/>
                    <a:pt x="60008" y="29947"/>
                  </a:cubicBezTo>
                  <a:cubicBezTo>
                    <a:pt x="60019" y="13448"/>
                    <a:pt x="46675" y="54"/>
                    <a:pt x="30176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FFD8219-2A26-DA10-EFA7-CC0FD6F4AB55}"/>
                </a:ext>
              </a:extLst>
            </p:cNvPr>
            <p:cNvSpPr/>
            <p:nvPr/>
          </p:nvSpPr>
          <p:spPr>
            <a:xfrm>
              <a:off x="8078217" y="8932668"/>
              <a:ext cx="209550" cy="247650"/>
            </a:xfrm>
            <a:custGeom>
              <a:avLst/>
              <a:gdLst>
                <a:gd name="connsiteX0" fmla="*/ 104775 w 209550"/>
                <a:gd name="connsiteY0" fmla="*/ 85896 h 247650"/>
                <a:gd name="connsiteX1" fmla="*/ 140170 w 209550"/>
                <a:gd name="connsiteY1" fmla="*/ 123825 h 247650"/>
                <a:gd name="connsiteX2" fmla="*/ 104775 w 209550"/>
                <a:gd name="connsiteY2" fmla="*/ 161754 h 247650"/>
                <a:gd name="connsiteX3" fmla="*/ 69380 w 209550"/>
                <a:gd name="connsiteY3" fmla="*/ 123825 h 247650"/>
                <a:gd name="connsiteX4" fmla="*/ 104775 w 209550"/>
                <a:gd name="connsiteY4" fmla="*/ 85896 h 247650"/>
                <a:gd name="connsiteX5" fmla="*/ 104775 w 209550"/>
                <a:gd name="connsiteY5" fmla="*/ 0 h 247650"/>
                <a:gd name="connsiteX6" fmla="*/ 0 w 209550"/>
                <a:gd name="connsiteY6" fmla="*/ 123825 h 247650"/>
                <a:gd name="connsiteX7" fmla="*/ 104775 w 209550"/>
                <a:gd name="connsiteY7" fmla="*/ 247650 h 247650"/>
                <a:gd name="connsiteX8" fmla="*/ 209550 w 209550"/>
                <a:gd name="connsiteY8" fmla="*/ 123825 h 247650"/>
                <a:gd name="connsiteX9" fmla="*/ 104775 w 209550"/>
                <a:gd name="connsiteY9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47650">
                  <a:moveTo>
                    <a:pt x="104775" y="85896"/>
                  </a:moveTo>
                  <a:cubicBezTo>
                    <a:pt x="115104" y="99835"/>
                    <a:pt x="126978" y="112559"/>
                    <a:pt x="140170" y="123825"/>
                  </a:cubicBezTo>
                  <a:cubicBezTo>
                    <a:pt x="126978" y="135091"/>
                    <a:pt x="115104" y="147815"/>
                    <a:pt x="104775" y="161754"/>
                  </a:cubicBezTo>
                  <a:cubicBezTo>
                    <a:pt x="94446" y="147815"/>
                    <a:pt x="82572" y="135091"/>
                    <a:pt x="69380" y="123825"/>
                  </a:cubicBezTo>
                  <a:cubicBezTo>
                    <a:pt x="82572" y="112559"/>
                    <a:pt x="94446" y="99835"/>
                    <a:pt x="104775" y="85896"/>
                  </a:cubicBezTo>
                  <a:close/>
                  <a:moveTo>
                    <a:pt x="104775" y="0"/>
                  </a:moveTo>
                  <a:cubicBezTo>
                    <a:pt x="89571" y="54576"/>
                    <a:pt x="51306" y="99798"/>
                    <a:pt x="0" y="123825"/>
                  </a:cubicBezTo>
                  <a:cubicBezTo>
                    <a:pt x="51306" y="147853"/>
                    <a:pt x="89571" y="193074"/>
                    <a:pt x="104775" y="247650"/>
                  </a:cubicBezTo>
                  <a:cubicBezTo>
                    <a:pt x="119979" y="193074"/>
                    <a:pt x="158245" y="147853"/>
                    <a:pt x="209550" y="123825"/>
                  </a:cubicBezTo>
                  <a:cubicBezTo>
                    <a:pt x="158245" y="99798"/>
                    <a:pt x="119979" y="54576"/>
                    <a:pt x="104775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D000A0F-5DF3-131B-79D0-D248F50976FA}"/>
                </a:ext>
              </a:extLst>
            </p:cNvPr>
            <p:cNvSpPr/>
            <p:nvPr/>
          </p:nvSpPr>
          <p:spPr>
            <a:xfrm>
              <a:off x="8085837" y="9580368"/>
              <a:ext cx="144779" cy="171450"/>
            </a:xfrm>
            <a:custGeom>
              <a:avLst/>
              <a:gdLst>
                <a:gd name="connsiteX0" fmla="*/ 72390 w 144779"/>
                <a:gd name="connsiteY0" fmla="*/ 74847 h 171450"/>
                <a:gd name="connsiteX1" fmla="*/ 82467 w 144779"/>
                <a:gd name="connsiteY1" fmla="*/ 85725 h 171450"/>
                <a:gd name="connsiteX2" fmla="*/ 72390 w 144779"/>
                <a:gd name="connsiteY2" fmla="*/ 96603 h 171450"/>
                <a:gd name="connsiteX3" fmla="*/ 62313 w 144779"/>
                <a:gd name="connsiteY3" fmla="*/ 85725 h 171450"/>
                <a:gd name="connsiteX4" fmla="*/ 72390 w 144779"/>
                <a:gd name="connsiteY4" fmla="*/ 74847 h 171450"/>
                <a:gd name="connsiteX5" fmla="*/ 72390 w 144779"/>
                <a:gd name="connsiteY5" fmla="*/ 0 h 171450"/>
                <a:gd name="connsiteX6" fmla="*/ 0 w 144779"/>
                <a:gd name="connsiteY6" fmla="*/ 85725 h 171450"/>
                <a:gd name="connsiteX7" fmla="*/ 72390 w 144779"/>
                <a:gd name="connsiteY7" fmla="*/ 171450 h 171450"/>
                <a:gd name="connsiteX8" fmla="*/ 144780 w 144779"/>
                <a:gd name="connsiteY8" fmla="*/ 85725 h 171450"/>
                <a:gd name="connsiteX9" fmla="*/ 72390 w 144779"/>
                <a:gd name="connsiteY9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79" h="171450">
                  <a:moveTo>
                    <a:pt x="72390" y="74847"/>
                  </a:moveTo>
                  <a:cubicBezTo>
                    <a:pt x="75590" y="78657"/>
                    <a:pt x="78962" y="82258"/>
                    <a:pt x="82467" y="85725"/>
                  </a:cubicBezTo>
                  <a:cubicBezTo>
                    <a:pt x="78962" y="89192"/>
                    <a:pt x="75590" y="92831"/>
                    <a:pt x="72390" y="96603"/>
                  </a:cubicBezTo>
                  <a:cubicBezTo>
                    <a:pt x="69190" y="92793"/>
                    <a:pt x="65818" y="89192"/>
                    <a:pt x="62313" y="85725"/>
                  </a:cubicBezTo>
                  <a:cubicBezTo>
                    <a:pt x="65818" y="82258"/>
                    <a:pt x="69190" y="78619"/>
                    <a:pt x="72390" y="74847"/>
                  </a:cubicBezTo>
                  <a:close/>
                  <a:moveTo>
                    <a:pt x="72390" y="0"/>
                  </a:moveTo>
                  <a:cubicBezTo>
                    <a:pt x="61787" y="37696"/>
                    <a:pt x="35387" y="68957"/>
                    <a:pt x="0" y="85725"/>
                  </a:cubicBezTo>
                  <a:cubicBezTo>
                    <a:pt x="35387" y="102493"/>
                    <a:pt x="61787" y="133754"/>
                    <a:pt x="72390" y="171450"/>
                  </a:cubicBezTo>
                  <a:cubicBezTo>
                    <a:pt x="82993" y="133754"/>
                    <a:pt x="109393" y="102493"/>
                    <a:pt x="144780" y="85725"/>
                  </a:cubicBezTo>
                  <a:cubicBezTo>
                    <a:pt x="109393" y="68957"/>
                    <a:pt x="82993" y="37696"/>
                    <a:pt x="72390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30419BE1-D0DA-A0AE-4B70-11F6F1AE4242}"/>
                </a:ext>
              </a:extLst>
            </p:cNvPr>
            <p:cNvSpPr/>
            <p:nvPr/>
          </p:nvSpPr>
          <p:spPr>
            <a:xfrm>
              <a:off x="9049767" y="9027918"/>
              <a:ext cx="194309" cy="228600"/>
            </a:xfrm>
            <a:custGeom>
              <a:avLst/>
              <a:gdLst>
                <a:gd name="connsiteX0" fmla="*/ 97155 w 194309"/>
                <a:gd name="connsiteY0" fmla="*/ 82391 h 228600"/>
                <a:gd name="connsiteX1" fmla="*/ 126511 w 194309"/>
                <a:gd name="connsiteY1" fmla="*/ 114300 h 228600"/>
                <a:gd name="connsiteX2" fmla="*/ 97155 w 194309"/>
                <a:gd name="connsiteY2" fmla="*/ 146209 h 228600"/>
                <a:gd name="connsiteX3" fmla="*/ 67799 w 194309"/>
                <a:gd name="connsiteY3" fmla="*/ 114300 h 228600"/>
                <a:gd name="connsiteX4" fmla="*/ 97155 w 194309"/>
                <a:gd name="connsiteY4" fmla="*/ 82391 h 228600"/>
                <a:gd name="connsiteX5" fmla="*/ 97155 w 194309"/>
                <a:gd name="connsiteY5" fmla="*/ 0 h 228600"/>
                <a:gd name="connsiteX6" fmla="*/ 0 w 194309"/>
                <a:gd name="connsiteY6" fmla="*/ 114300 h 228600"/>
                <a:gd name="connsiteX7" fmla="*/ 97155 w 194309"/>
                <a:gd name="connsiteY7" fmla="*/ 228600 h 228600"/>
                <a:gd name="connsiteX8" fmla="*/ 194310 w 194309"/>
                <a:gd name="connsiteY8" fmla="*/ 114300 h 228600"/>
                <a:gd name="connsiteX9" fmla="*/ 97155 w 194309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09" h="228600">
                  <a:moveTo>
                    <a:pt x="97155" y="82391"/>
                  </a:moveTo>
                  <a:cubicBezTo>
                    <a:pt x="105891" y="93947"/>
                    <a:pt x="115723" y="104632"/>
                    <a:pt x="126511" y="114300"/>
                  </a:cubicBezTo>
                  <a:cubicBezTo>
                    <a:pt x="115723" y="123968"/>
                    <a:pt x="105891" y="134653"/>
                    <a:pt x="97155" y="146209"/>
                  </a:cubicBezTo>
                  <a:cubicBezTo>
                    <a:pt x="88419" y="134653"/>
                    <a:pt x="78587" y="123968"/>
                    <a:pt x="67799" y="114300"/>
                  </a:cubicBezTo>
                  <a:cubicBezTo>
                    <a:pt x="78587" y="104632"/>
                    <a:pt x="88419" y="93947"/>
                    <a:pt x="97155" y="82391"/>
                  </a:cubicBezTo>
                  <a:close/>
                  <a:moveTo>
                    <a:pt x="97155" y="0"/>
                  </a:moveTo>
                  <a:cubicBezTo>
                    <a:pt x="82174" y="50008"/>
                    <a:pt x="46941" y="91459"/>
                    <a:pt x="0" y="114300"/>
                  </a:cubicBezTo>
                  <a:cubicBezTo>
                    <a:pt x="46941" y="137141"/>
                    <a:pt x="82174" y="178592"/>
                    <a:pt x="97155" y="228600"/>
                  </a:cubicBezTo>
                  <a:cubicBezTo>
                    <a:pt x="112136" y="178592"/>
                    <a:pt x="147369" y="137141"/>
                    <a:pt x="194310" y="114300"/>
                  </a:cubicBezTo>
                  <a:cubicBezTo>
                    <a:pt x="147369" y="91459"/>
                    <a:pt x="112136" y="50008"/>
                    <a:pt x="97155" y="0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B27109F0-D42D-FF78-DE16-D823427A8BE5}"/>
                </a:ext>
              </a:extLst>
            </p:cNvPr>
            <p:cNvSpPr/>
            <p:nvPr/>
          </p:nvSpPr>
          <p:spPr>
            <a:xfrm>
              <a:off x="8463027" y="9751818"/>
              <a:ext cx="129539" cy="152400"/>
            </a:xfrm>
            <a:custGeom>
              <a:avLst/>
              <a:gdLst>
                <a:gd name="connsiteX0" fmla="*/ 64770 w 129539"/>
                <a:gd name="connsiteY0" fmla="*/ 68580 h 152400"/>
                <a:gd name="connsiteX1" fmla="*/ 71895 w 129539"/>
                <a:gd name="connsiteY1" fmla="*/ 76200 h 152400"/>
                <a:gd name="connsiteX2" fmla="*/ 64770 w 129539"/>
                <a:gd name="connsiteY2" fmla="*/ 83820 h 152400"/>
                <a:gd name="connsiteX3" fmla="*/ 57645 w 129539"/>
                <a:gd name="connsiteY3" fmla="*/ 76200 h 152400"/>
                <a:gd name="connsiteX4" fmla="*/ 64770 w 129539"/>
                <a:gd name="connsiteY4" fmla="*/ 68580 h 152400"/>
                <a:gd name="connsiteX5" fmla="*/ 64770 w 129539"/>
                <a:gd name="connsiteY5" fmla="*/ 0 h 152400"/>
                <a:gd name="connsiteX6" fmla="*/ 0 w 129539"/>
                <a:gd name="connsiteY6" fmla="*/ 76200 h 152400"/>
                <a:gd name="connsiteX7" fmla="*/ 64770 w 129539"/>
                <a:gd name="connsiteY7" fmla="*/ 152400 h 152400"/>
                <a:gd name="connsiteX8" fmla="*/ 129540 w 129539"/>
                <a:gd name="connsiteY8" fmla="*/ 76200 h 152400"/>
                <a:gd name="connsiteX9" fmla="*/ 64770 w 129539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539" h="152400">
                  <a:moveTo>
                    <a:pt x="64770" y="68580"/>
                  </a:moveTo>
                  <a:cubicBezTo>
                    <a:pt x="67056" y="71196"/>
                    <a:pt x="69432" y="73737"/>
                    <a:pt x="71895" y="76200"/>
                  </a:cubicBezTo>
                  <a:cubicBezTo>
                    <a:pt x="69432" y="78638"/>
                    <a:pt x="67056" y="81178"/>
                    <a:pt x="64770" y="83820"/>
                  </a:cubicBezTo>
                  <a:cubicBezTo>
                    <a:pt x="62484" y="81204"/>
                    <a:pt x="60108" y="78663"/>
                    <a:pt x="57645" y="76200"/>
                  </a:cubicBezTo>
                  <a:cubicBezTo>
                    <a:pt x="60108" y="73762"/>
                    <a:pt x="62484" y="71222"/>
                    <a:pt x="64770" y="68580"/>
                  </a:cubicBezTo>
                  <a:close/>
                  <a:moveTo>
                    <a:pt x="64770" y="0"/>
                  </a:moveTo>
                  <a:cubicBezTo>
                    <a:pt x="55592" y="33772"/>
                    <a:pt x="31852" y="61701"/>
                    <a:pt x="0" y="76200"/>
                  </a:cubicBezTo>
                  <a:cubicBezTo>
                    <a:pt x="31852" y="90699"/>
                    <a:pt x="55592" y="118628"/>
                    <a:pt x="64770" y="152400"/>
                  </a:cubicBezTo>
                  <a:cubicBezTo>
                    <a:pt x="73948" y="118628"/>
                    <a:pt x="97688" y="90699"/>
                    <a:pt x="129540" y="76200"/>
                  </a:cubicBezTo>
                  <a:cubicBezTo>
                    <a:pt x="97688" y="61701"/>
                    <a:pt x="73948" y="33772"/>
                    <a:pt x="64770" y="0"/>
                  </a:cubicBezTo>
                  <a:close/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73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03C913-46DA-73AA-C8A0-014A66311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4003BF6-5A24-8B38-F526-55102CDC84FE}"/>
              </a:ext>
            </a:extLst>
          </p:cNvPr>
          <p:cNvSpPr>
            <a:spLocks noChangeAspect="1"/>
          </p:cNvSpPr>
          <p:nvPr/>
        </p:nvSpPr>
        <p:spPr>
          <a:xfrm>
            <a:off x="8444484" y="3874592"/>
            <a:ext cx="1399032" cy="1394847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3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主题​​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Gao, Shang</dc:creator>
  <cp:lastModifiedBy>Gao, Shang</cp:lastModifiedBy>
  <cp:revision>10</cp:revision>
  <dcterms:created xsi:type="dcterms:W3CDTF">2024-11-01T09:49:55Z</dcterms:created>
  <dcterms:modified xsi:type="dcterms:W3CDTF">2024-11-08T10:30:26Z</dcterms:modified>
</cp:coreProperties>
</file>