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227" y="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EFFC9-6FEA-F46E-561D-B73CB18A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DB1772-3FB4-ADAE-DBB3-8CDFBBE1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557F8F-A01E-A2F6-EA84-1A0E506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3BB999-666B-C559-16DA-BAC9ADF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BF67ED-0DEA-4352-0A9E-368FF3D4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840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3B7C8-EF39-8D3E-E1FE-5BCB5F65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8B8BA00-E641-F3B6-04BD-20EF638A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50390C-2EEB-2B7C-A2D2-0B8F5D73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7038A2-6209-8499-2C1C-0FD902DE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8CF651-1721-5580-98B6-804EC775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1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62CBC0-5A96-E767-C93E-21A0673D1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1F13E9-4ECB-33BE-3854-56A5D3B4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C43AE-9A1A-F8CA-FA59-4A31064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AAB523-576F-165E-AEAD-67A33ACA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4DF432-0207-58EE-ECDD-862E1373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9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74BAD5-6847-E364-EA31-44BC7405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B94E79-3913-6C60-B5DF-3D291CC0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405F76-0F19-6D1D-E17E-C4D2CE73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61EB43-D917-80FA-2C44-6BD6945A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E98269-B93F-1904-3B37-BA9EC77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2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689B5-726E-D1E5-3CCE-9EA8B7AE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BB2AF8-F446-8DAB-34D9-84B54A9E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A6D180-D282-EE38-22BF-2A918A31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9EA024-FCA8-0DA3-89DF-ABBCE3B5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9F431A-6DC7-226D-10D1-FEB51D17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07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145FB-0B6E-6076-CA6C-10C64D85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64F629-5D3A-BA64-F813-28ED7031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5082F0-0F1D-6CA5-6890-7853433A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DE4C3A-F675-C499-16B9-4F4E5A43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0FAD8E-0E96-B567-2CBB-F6A80EB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FC1B01-10AA-F63A-E72D-969273E0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3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D35A3-B295-6812-F40B-E51AFA81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478042-0CF8-C214-B810-DFA4CFC0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FFB37F-6532-1990-58B3-3F6D8271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F724FB-0EA0-8675-C3FA-C1A47F5E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16B74A-5D69-B1BE-586E-8082DD72B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9A2C280-19B7-1B29-5192-2DDEC93E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7A3EC6-F91D-AC3C-8EEF-0FF317CB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94BC84C-9ACD-9D78-F457-BB762ED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77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6EC48D-6E89-B6C3-8243-60841F6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579AAE-F8C7-8DC5-A244-A155CD98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4251690-3C13-5D14-0042-80856F6F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47BA52-9814-FAB8-6B75-09D3461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48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95942B0-3D0A-07F7-09AC-35FB377D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73E7FF-D80E-AFAD-5775-5370DF05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3CA5D2-3258-A089-3FD8-DC2711A0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9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77E1CB-98EC-AAF9-2034-846391CF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F66A9-953D-A074-503F-55477DE8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0FFC0B-A522-F0C1-9C58-B0F9B08A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6AE6675-0C19-CAC1-6EB8-603DB40C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B30F81-30EB-8BEB-ABA2-6CF1DD8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909871-98CC-1912-259B-1110115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65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D2A6E-516C-4EFF-6CC2-2EA9B28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DFF8873-9621-509B-D2E9-30205E187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B072640-C4B6-8623-042D-49FC1CB0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08A58B-E248-74AC-A08A-695BBA92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B9CC20-1F2E-44E7-698C-D83E295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02A885-B825-6A73-D366-045CA17D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4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B28C0F-9033-B4A1-0047-884F193B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E38391-5F16-9DC7-4729-9827A1EB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006420-BADF-5917-2AC4-AEE6ED754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B3BD-8EE5-4561-B729-AEBD912DD52A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29FF34-BF8A-2F7A-C065-B73D88767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CDB1AC-C937-9047-9F59-F03E5421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F30F-B56B-4FA2-ABCF-C4FE712227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7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646D5BA-A849-4912-6D03-613D64781519}"/>
              </a:ext>
            </a:extLst>
          </p:cNvPr>
          <p:cNvSpPr/>
          <p:nvPr/>
        </p:nvSpPr>
        <p:spPr>
          <a:xfrm rot="19524341">
            <a:off x="2394967" y="3281998"/>
            <a:ext cx="12562214" cy="1447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FD1C088-3FBA-74DB-D73F-5155DAC8C3C4}"/>
              </a:ext>
            </a:extLst>
          </p:cNvPr>
          <p:cNvSpPr/>
          <p:nvPr/>
        </p:nvSpPr>
        <p:spPr>
          <a:xfrm rot="19524341">
            <a:off x="2715008" y="3533458"/>
            <a:ext cx="12562214" cy="1447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57F6F76-6F93-E800-DD90-FFBF7526BBCC}"/>
              </a:ext>
            </a:extLst>
          </p:cNvPr>
          <p:cNvSpPr txBox="1"/>
          <p:nvPr/>
        </p:nvSpPr>
        <p:spPr>
          <a:xfrm>
            <a:off x="329681" y="398106"/>
            <a:ext cx="512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>
                <a:latin typeface="Bahnschrift Light" panose="020B0502040204020203" pitchFamily="34" charset="0"/>
              </a:rPr>
              <a:t>Órarend Projekt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52781C2-4BCA-2A9D-6EE6-03770D4E6068}"/>
              </a:ext>
            </a:extLst>
          </p:cNvPr>
          <p:cNvSpPr txBox="1"/>
          <p:nvPr/>
        </p:nvSpPr>
        <p:spPr>
          <a:xfrm>
            <a:off x="329681" y="1321436"/>
            <a:ext cx="3796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</a:rPr>
              <a:t>Sebestyén Viktor – Adolf Áron – Bánhidi Alex</a:t>
            </a:r>
          </a:p>
        </p:txBody>
      </p:sp>
      <p:pic>
        <p:nvPicPr>
          <p:cNvPr id="1026" name="Picture 2" descr="Timetable - Free time and date icons">
            <a:extLst>
              <a:ext uri="{FF2B5EF4-FFF2-40B4-BE49-F238E27FC236}">
                <a16:creationId xmlns:a16="http://schemas.microsoft.com/office/drawing/2014/main" id="{D679D21F-B9C5-D8B6-E860-CD7BE552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208788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960DB8F-1D49-FB94-36C2-1DB81BCC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3121" y="1835228"/>
            <a:ext cx="3485801" cy="407221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426C2FB-8AAD-F8DC-BE03-FD085AAF8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336" y="1835228"/>
            <a:ext cx="3622031" cy="4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6B9CC-E559-7CE7-C5C3-D591FDE5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7C41CE4E-5CD8-B50A-B505-C184C6332E3B}"/>
              </a:ext>
            </a:extLst>
          </p:cNvPr>
          <p:cNvSpPr/>
          <p:nvPr/>
        </p:nvSpPr>
        <p:spPr>
          <a:xfrm rot="17673476">
            <a:off x="2641943" y="3353118"/>
            <a:ext cx="12562214" cy="1447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C4E98C9-A122-94B8-9D09-E40AABB00DD7}"/>
              </a:ext>
            </a:extLst>
          </p:cNvPr>
          <p:cNvSpPr/>
          <p:nvPr/>
        </p:nvSpPr>
        <p:spPr>
          <a:xfrm rot="17673476">
            <a:off x="4058346" y="3842995"/>
            <a:ext cx="12562214" cy="1447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9D08D25-5C66-76E9-4AC1-7064F923DF1C}"/>
              </a:ext>
            </a:extLst>
          </p:cNvPr>
          <p:cNvSpPr txBox="1"/>
          <p:nvPr/>
        </p:nvSpPr>
        <p:spPr>
          <a:xfrm>
            <a:off x="329681" y="398106"/>
            <a:ext cx="512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>
                <a:latin typeface="Bahnschrift Light" panose="020B0502040204020203" pitchFamily="34" charset="0"/>
              </a:rPr>
              <a:t>Órarend Projekt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CEBB50-254E-B495-48B9-A9DFB3D9105F}"/>
              </a:ext>
            </a:extLst>
          </p:cNvPr>
          <p:cNvSpPr txBox="1"/>
          <p:nvPr/>
        </p:nvSpPr>
        <p:spPr>
          <a:xfrm>
            <a:off x="0" y="6550223"/>
            <a:ext cx="3796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</a:rPr>
              <a:t>Sebestyén Viktor – Adolf Áron – Bánhidi Alex</a:t>
            </a:r>
          </a:p>
        </p:txBody>
      </p:sp>
      <p:pic>
        <p:nvPicPr>
          <p:cNvPr id="1026" name="Picture 2" descr="Timetable - Free time and date icons">
            <a:extLst>
              <a:ext uri="{FF2B5EF4-FFF2-40B4-BE49-F238E27FC236}">
                <a16:creationId xmlns:a16="http://schemas.microsoft.com/office/drawing/2014/main" id="{D6FDEADA-6BE5-1718-B0B7-A0E5B181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420" y="212852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5FE021B-A0DE-C572-3586-E9E1A452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95" y="1664136"/>
            <a:ext cx="3485801" cy="407221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DB60AB-E825-8B6F-F76B-8E64C7808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80" y="1664136"/>
            <a:ext cx="3622031" cy="440114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F502A481-6A46-5819-2301-B4D345D206B7}"/>
              </a:ext>
            </a:extLst>
          </p:cNvPr>
          <p:cNvSpPr/>
          <p:nvPr/>
        </p:nvSpPr>
        <p:spPr>
          <a:xfrm rot="19467477">
            <a:off x="13008596" y="235655"/>
            <a:ext cx="12562214" cy="1447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7703DA7E-4DC7-9032-9A1B-26F570DF6B7D}"/>
              </a:ext>
            </a:extLst>
          </p:cNvPr>
          <p:cNvSpPr txBox="1">
            <a:spLocks/>
          </p:cNvSpPr>
          <p:nvPr/>
        </p:nvSpPr>
        <p:spPr>
          <a:xfrm>
            <a:off x="-8472691" y="2045764"/>
            <a:ext cx="7808183" cy="1383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b="1" u="sng" noProof="0" dirty="0">
                <a:latin typeface="Bahnschrift Light" panose="020B0502040204020203" pitchFamily="34" charset="0"/>
              </a:rPr>
              <a:t>Munkamenet, Problémák, Megoldások</a:t>
            </a:r>
          </a:p>
        </p:txBody>
      </p:sp>
    </p:spTree>
    <p:extLst>
      <p:ext uri="{BB962C8B-B14F-4D97-AF65-F5344CB8AC3E}">
        <p14:creationId xmlns:p14="http://schemas.microsoft.com/office/powerpoint/2010/main" val="4033646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C6B1-543D-F969-C72F-D6C5A9E1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75A8B46C-0EB5-8889-439C-395642719465}"/>
              </a:ext>
            </a:extLst>
          </p:cNvPr>
          <p:cNvSpPr/>
          <p:nvPr/>
        </p:nvSpPr>
        <p:spPr>
          <a:xfrm rot="19467477">
            <a:off x="2641943" y="4664414"/>
            <a:ext cx="12562214" cy="1447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9EDFD55C-65A4-5569-6B3E-26487809121D}"/>
              </a:ext>
            </a:extLst>
          </p:cNvPr>
          <p:cNvSpPr/>
          <p:nvPr/>
        </p:nvSpPr>
        <p:spPr>
          <a:xfrm rot="19467477">
            <a:off x="4058346" y="5154291"/>
            <a:ext cx="12562214" cy="1447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16F8D52-7412-8534-30FF-885796336A9A}"/>
              </a:ext>
            </a:extLst>
          </p:cNvPr>
          <p:cNvSpPr txBox="1"/>
          <p:nvPr/>
        </p:nvSpPr>
        <p:spPr>
          <a:xfrm>
            <a:off x="329681" y="398106"/>
            <a:ext cx="512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>
                <a:latin typeface="Bahnschrift Light" panose="020B0502040204020203" pitchFamily="34" charset="0"/>
              </a:rPr>
              <a:t>Órarend Projekt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326E126-16E3-3CD0-BA39-A7780D6B3BB1}"/>
              </a:ext>
            </a:extLst>
          </p:cNvPr>
          <p:cNvSpPr txBox="1"/>
          <p:nvPr/>
        </p:nvSpPr>
        <p:spPr>
          <a:xfrm>
            <a:off x="0" y="6550223"/>
            <a:ext cx="3796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</a:rPr>
              <a:t>Sebestyén Viktor – Adolf Áron – Bánhidi Alex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5922E0A-FFF7-B8AC-28AF-393AE6AA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526" y="1694616"/>
            <a:ext cx="3485801" cy="407221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456E97F-6AB8-08F5-EEF0-23F578D0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720" y="1694616"/>
            <a:ext cx="3622031" cy="440114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166C0A2-7307-D6DD-3B9C-4234A95EE416}"/>
              </a:ext>
            </a:extLst>
          </p:cNvPr>
          <p:cNvSpPr txBox="1">
            <a:spLocks/>
          </p:cNvSpPr>
          <p:nvPr/>
        </p:nvSpPr>
        <p:spPr>
          <a:xfrm>
            <a:off x="2191908" y="2143200"/>
            <a:ext cx="7808183" cy="1383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b="1" u="sng" noProof="0" dirty="0">
                <a:latin typeface="Bahnschrift Light" panose="020B0502040204020203" pitchFamily="34" charset="0"/>
              </a:rPr>
              <a:t>Munkamenet, Problémák, Megoldások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7288EBB-07BE-D109-6B90-3C82B9FFABD8}"/>
              </a:ext>
            </a:extLst>
          </p:cNvPr>
          <p:cNvSpPr/>
          <p:nvPr/>
        </p:nvSpPr>
        <p:spPr>
          <a:xfrm rot="19467477">
            <a:off x="4464036" y="5976055"/>
            <a:ext cx="12562214" cy="1447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805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Sebestyen</dc:creator>
  <cp:lastModifiedBy>Viktor Sebestyen</cp:lastModifiedBy>
  <cp:revision>1</cp:revision>
  <dcterms:created xsi:type="dcterms:W3CDTF">2025-10-07T17:59:41Z</dcterms:created>
  <dcterms:modified xsi:type="dcterms:W3CDTF">2025-10-07T18:04:21Z</dcterms:modified>
</cp:coreProperties>
</file>