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183B-D3E7-4C4A-89BF-C072D8635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1D795-2BC6-42DC-B5FD-65CEEC1D0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060BA-CC2E-4585-8265-A5A9FE74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C2C9F-AA1E-4DF2-998D-F2A54427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5A5CD-A004-4548-BC48-CE6900ED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2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E7750-7E23-4AE2-83D1-CA10ECCE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84FDA5-E69C-4970-9CFA-843B2C2B6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DF0C1-3D39-4AB9-B5C9-D0E5479B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C7029-9C3A-431D-A430-3B90740A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68F6A-839C-4B18-80AE-B75F1B83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C0E885-4395-450C-85CF-D83E5F649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340FD3-C197-42CD-A80B-042198678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E669B-5893-4172-9009-03CE8284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25F48-29CE-41C3-BF9E-3B357028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5D739-502D-405E-BB49-7C7CB695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1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2767A-B73E-415D-A0E9-910C5FC7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24D6F-9B0E-4AAF-BB47-AD09523CF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57B8A-E05E-4E2C-B636-6B122EB9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0161E-BB40-4CF7-8123-4F4D0CBB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0D0A4-9FBF-4911-9149-6E1FC5CD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9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25AA6-88DB-4D9B-A477-4EC868AE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4737D-AD4E-41F5-8C9B-8A0E5BE6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65194-1FD6-426B-8EB2-2B4F94C7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D8552-A730-4F33-9D79-18C7D7DF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A1E0F-4F1A-43E5-9DE1-B4D8D685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5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ABF03-E5EA-439B-BF3B-CBA07DB8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BD873-75D4-4DBB-8C2A-BB0BCFAD8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ED51D7-8524-4156-A382-B8D548782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E82310-ED7C-4492-B7AF-42FEFC52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0B8250-905C-4E96-804C-16D985F7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05FF5-CEB9-4A2C-81F9-678BCA67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1D149-913E-4D4E-BD30-E0E1010E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F3A1F-C0B7-4B2E-BBF7-CA0AF7BF8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2E041-BCC9-482F-8C8C-2C02B839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DC8337-85A4-4C77-ACEF-EC0FEC70F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3FF880-13BB-4E12-8147-5910E458D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09DFB8-2D4C-4AE9-8DA8-8B32F833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984C1-07C5-456C-A7A8-E2EE2116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F20109-2F72-4A5D-94B1-5C5BC6BD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2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E25B2-53D4-4743-93A3-93DBC5E2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31C334-0E0C-4B58-9AC2-E5EF70E2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F6B1B-B2E9-4BED-94CB-EE3C18C3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60A-4FD0-458A-A9ED-5CC03E39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8B3773-8F34-4607-A92E-3E885EF7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9FB616-B2BD-42EC-9D88-E07B1DBB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C530B-7654-492A-BAF7-84260908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1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2E1A3-FEE2-45ED-954C-FDE1B9D3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726F1-B495-44AF-ABE1-6DE94420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B379F8-AC4A-41B3-9716-9CBBE2544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17BCE-EA65-4BC0-BF79-1D0B7B19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F34F6-62D1-4F26-9BA7-06D76519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D46D28-B8AA-4DA2-91CF-1B613DC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05EBA-46D0-4110-9060-BAAA6E9C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C2564F-5B19-489B-8276-82757D667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F3D291-6949-4305-8310-194A8BE6C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17DCB3-3D08-4A6E-A62E-FA605B59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C50DD-DC78-49C3-B93C-FA1C8EE7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3424D0-046E-4A17-9943-4B444B4A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44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490494-B77C-4393-A332-D3084A58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CAFEB-3895-472D-8B0F-F6414555E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F9916-1C60-41C0-A3D6-00354ACF9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DAADD-4B57-4F84-B4F3-22FC2321E5F9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CF22A-13D8-4701-AED6-31D36189C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0589B-2C21-4E72-B83D-533B195D5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1079B1-7A04-4004-86DF-0C6F3B9A508B}"/>
              </a:ext>
            </a:extLst>
          </p:cNvPr>
          <p:cNvSpPr txBox="1"/>
          <p:nvPr/>
        </p:nvSpPr>
        <p:spPr>
          <a:xfrm>
            <a:off x="3233678" y="2687216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/>
              <a:t>示例课程文件</a:t>
            </a:r>
          </a:p>
        </p:txBody>
      </p:sp>
    </p:spTree>
    <p:extLst>
      <p:ext uri="{BB962C8B-B14F-4D97-AF65-F5344CB8AC3E}">
        <p14:creationId xmlns:p14="http://schemas.microsoft.com/office/powerpoint/2010/main" val="346488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范多阳</dc:creator>
  <cp:lastModifiedBy>范多阳</cp:lastModifiedBy>
  <cp:revision>1</cp:revision>
  <dcterms:created xsi:type="dcterms:W3CDTF">2018-03-31T14:30:28Z</dcterms:created>
  <dcterms:modified xsi:type="dcterms:W3CDTF">2018-03-31T14:31:04Z</dcterms:modified>
</cp:coreProperties>
</file>