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7B415-984D-4048-AB41-0360F70B3B46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E33A0-EA8B-4EB8-8DFB-1CCDCE778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87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816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2AC5-C8E4-45DC-B77C-83BC51597681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518B-083B-4AFC-8811-DE132F161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86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2AC5-C8E4-45DC-B77C-83BC51597681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518B-083B-4AFC-8811-DE132F161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91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2AC5-C8E4-45DC-B77C-83BC51597681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518B-083B-4AFC-8811-DE132F161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73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2AC5-C8E4-45DC-B77C-83BC51597681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518B-083B-4AFC-8811-DE132F161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4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2AC5-C8E4-45DC-B77C-83BC51597681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518B-083B-4AFC-8811-DE132F161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98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2AC5-C8E4-45DC-B77C-83BC51597681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518B-083B-4AFC-8811-DE132F161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88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2AC5-C8E4-45DC-B77C-83BC51597681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518B-083B-4AFC-8811-DE132F161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34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2AC5-C8E4-45DC-B77C-83BC51597681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518B-083B-4AFC-8811-DE132F161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06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2AC5-C8E4-45DC-B77C-83BC51597681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518B-083B-4AFC-8811-DE132F161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50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2AC5-C8E4-45DC-B77C-83BC51597681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518B-083B-4AFC-8811-DE132F161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94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2AC5-C8E4-45DC-B77C-83BC51597681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518B-083B-4AFC-8811-DE132F161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10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D2AC5-C8E4-45DC-B77C-83BC51597681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F518B-083B-4AFC-8811-DE132F161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6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 Study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9" r="1666" b="5556"/>
          <a:stretch/>
        </p:blipFill>
        <p:spPr>
          <a:xfrm>
            <a:off x="495229" y="1981200"/>
            <a:ext cx="8153542" cy="400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017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The Case Study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Case Study</dc:title>
  <dc:creator>student</dc:creator>
  <cp:lastModifiedBy>student</cp:lastModifiedBy>
  <cp:revision>1</cp:revision>
  <dcterms:created xsi:type="dcterms:W3CDTF">2018-06-25T13:58:21Z</dcterms:created>
  <dcterms:modified xsi:type="dcterms:W3CDTF">2018-06-25T13:58:57Z</dcterms:modified>
</cp:coreProperties>
</file>