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636" r:id="rId2"/>
    <p:sldId id="6724" r:id="rId3"/>
    <p:sldId id="65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51E44-032F-3AEE-BF48-D06BAAB1C91F}" v="24" dt="2022-02-24T15:02:04.822"/>
    <p1510:client id="{A6187B1B-104B-E482-D96C-86857E8262B3}" v="13" dt="2022-02-25T01:31:27.413"/>
    <p1510:client id="{BB3F1E96-C6D0-FEEC-46BC-F63D4252F711}" v="80" dt="2022-02-24T07:23:50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  Sundaram" userId="f1445e87-e1e2-43a5-953b-7df1933dd1e5" providerId="ADAL" clId="{A999EC21-5E96-4F1E-A4AD-1265CC4A5D3C}"/>
    <pc:docChg chg="custSel delSld modSld">
      <pc:chgData name="Shanmuga  Sundaram" userId="f1445e87-e1e2-43a5-953b-7df1933dd1e5" providerId="ADAL" clId="{A999EC21-5E96-4F1E-A4AD-1265CC4A5D3C}" dt="2022-02-23T10:31:18.758" v="878" actId="27636"/>
      <pc:docMkLst>
        <pc:docMk/>
      </pc:docMkLst>
      <pc:sldChg chg="modSp mod">
        <pc:chgData name="Shanmuga  Sundaram" userId="f1445e87-e1e2-43a5-953b-7df1933dd1e5" providerId="ADAL" clId="{A999EC21-5E96-4F1E-A4AD-1265CC4A5D3C}" dt="2022-02-22T07:10:22.934" v="480" actId="20577"/>
        <pc:sldMkLst>
          <pc:docMk/>
          <pc:sldMk cId="3943834878" sldId="6556"/>
        </pc:sldMkLst>
        <pc:spChg chg="mod">
          <ac:chgData name="Shanmuga  Sundaram" userId="f1445e87-e1e2-43a5-953b-7df1933dd1e5" providerId="ADAL" clId="{A999EC21-5E96-4F1E-A4AD-1265CC4A5D3C}" dt="2022-02-22T07:10:22.934" v="480" actId="20577"/>
          <ac:spMkLst>
            <pc:docMk/>
            <pc:sldMk cId="3943834878" sldId="6556"/>
            <ac:spMk id="33" creationId="{219E1D8E-B9C9-3244-915D-56FBA7717C44}"/>
          </ac:spMkLst>
        </pc:spChg>
      </pc:sldChg>
      <pc:sldChg chg="modSp del mod">
        <pc:chgData name="Shanmuga  Sundaram" userId="f1445e87-e1e2-43a5-953b-7df1933dd1e5" providerId="ADAL" clId="{A999EC21-5E96-4F1E-A4AD-1265CC4A5D3C}" dt="2022-02-21T02:38:51.937" v="343" actId="2696"/>
        <pc:sldMkLst>
          <pc:docMk/>
          <pc:sldMk cId="1978583532" sldId="6634"/>
        </pc:sldMkLst>
        <pc:spChg chg="mod">
          <ac:chgData name="Shanmuga  Sundaram" userId="f1445e87-e1e2-43a5-953b-7df1933dd1e5" providerId="ADAL" clId="{A999EC21-5E96-4F1E-A4AD-1265CC4A5D3C}" dt="2022-02-21T02:30:46.719" v="24" actId="20577"/>
          <ac:spMkLst>
            <pc:docMk/>
            <pc:sldMk cId="1978583532" sldId="6634"/>
            <ac:spMk id="15" creationId="{B7D80807-10D2-4CF0-A7E6-E2A98EA80694}"/>
          </ac:spMkLst>
        </pc:spChg>
      </pc:sldChg>
      <pc:sldChg chg="modSp mod">
        <pc:chgData name="Shanmuga  Sundaram" userId="f1445e87-e1e2-43a5-953b-7df1933dd1e5" providerId="ADAL" clId="{A999EC21-5E96-4F1E-A4AD-1265CC4A5D3C}" dt="2022-02-21T02:39:10.843" v="355" actId="20577"/>
        <pc:sldMkLst>
          <pc:docMk/>
          <pc:sldMk cId="1846245078" sldId="6636"/>
        </pc:sldMkLst>
        <pc:spChg chg="mod">
          <ac:chgData name="Shanmuga  Sundaram" userId="f1445e87-e1e2-43a5-953b-7df1933dd1e5" providerId="ADAL" clId="{A999EC21-5E96-4F1E-A4AD-1265CC4A5D3C}" dt="2022-02-21T02:39:10.843" v="355" actId="20577"/>
          <ac:spMkLst>
            <pc:docMk/>
            <pc:sldMk cId="1846245078" sldId="6636"/>
            <ac:spMk id="11" creationId="{8E2652D0-8BA7-4F85-8A02-5B690DF98FA0}"/>
          </ac:spMkLst>
        </pc:spChg>
      </pc:sldChg>
      <pc:sldChg chg="modSp mod">
        <pc:chgData name="Shanmuga  Sundaram" userId="f1445e87-e1e2-43a5-953b-7df1933dd1e5" providerId="ADAL" clId="{A999EC21-5E96-4F1E-A4AD-1265CC4A5D3C}" dt="2022-02-23T10:31:18.758" v="878" actId="27636"/>
        <pc:sldMkLst>
          <pc:docMk/>
          <pc:sldMk cId="287650023" sldId="6724"/>
        </pc:sldMkLst>
        <pc:spChg chg="mod">
          <ac:chgData name="Shanmuga  Sundaram" userId="f1445e87-e1e2-43a5-953b-7df1933dd1e5" providerId="ADAL" clId="{A999EC21-5E96-4F1E-A4AD-1265CC4A5D3C}" dt="2022-02-23T10:31:18.758" v="878" actId="27636"/>
          <ac:spMkLst>
            <pc:docMk/>
            <pc:sldMk cId="287650023" sldId="6724"/>
            <ac:spMk id="3" creationId="{EA40646A-C62E-4FE0-80B8-212151363144}"/>
          </ac:spMkLst>
        </pc:spChg>
        <pc:spChg chg="mod">
          <ac:chgData name="Shanmuga  Sundaram" userId="f1445e87-e1e2-43a5-953b-7df1933dd1e5" providerId="ADAL" clId="{A999EC21-5E96-4F1E-A4AD-1265CC4A5D3C}" dt="2022-02-21T02:33:13.628" v="129" actId="20577"/>
          <ac:spMkLst>
            <pc:docMk/>
            <pc:sldMk cId="287650023" sldId="6724"/>
            <ac:spMk id="148" creationId="{B57F9830-1FC3-6843-B75C-BF6E8D3ADE72}"/>
          </ac:spMkLst>
        </pc:spChg>
      </pc:sldChg>
    </pc:docChg>
  </pc:docChgLst>
  <pc:docChgLst>
    <pc:chgData name="Micky  Kumar" userId="3bec92ee-2ec6-4491-8986-8beffb0f7f96" providerId="ADAL" clId="{522CFC35-A7C3-4D6E-9B98-1EC3D7D6EF63}"/>
    <pc:docChg chg="undo custSel addSld delSld modSld">
      <pc:chgData name="Micky  Kumar" userId="3bec92ee-2ec6-4491-8986-8beffb0f7f96" providerId="ADAL" clId="{522CFC35-A7C3-4D6E-9B98-1EC3D7D6EF63}" dt="2022-02-18T03:51:08.711" v="33" actId="1076"/>
      <pc:docMkLst>
        <pc:docMk/>
      </pc:docMkLst>
      <pc:sldChg chg="modSp mod">
        <pc:chgData name="Micky  Kumar" userId="3bec92ee-2ec6-4491-8986-8beffb0f7f96" providerId="ADAL" clId="{522CFC35-A7C3-4D6E-9B98-1EC3D7D6EF63}" dt="2022-02-18T03:49:52.157" v="28"/>
        <pc:sldMkLst>
          <pc:docMk/>
          <pc:sldMk cId="3943834878" sldId="6556"/>
        </pc:sldMkLst>
        <pc:spChg chg="mod">
          <ac:chgData name="Micky  Kumar" userId="3bec92ee-2ec6-4491-8986-8beffb0f7f96" providerId="ADAL" clId="{522CFC35-A7C3-4D6E-9B98-1EC3D7D6EF63}" dt="2022-02-18T03:49:52.157" v="28"/>
          <ac:spMkLst>
            <pc:docMk/>
            <pc:sldMk cId="3943834878" sldId="6556"/>
            <ac:spMk id="25" creationId="{CE2A6806-0F71-FE42-8AA5-3A490E37D4DA}"/>
          </ac:spMkLst>
        </pc:spChg>
        <pc:spChg chg="mod">
          <ac:chgData name="Micky  Kumar" userId="3bec92ee-2ec6-4491-8986-8beffb0f7f96" providerId="ADAL" clId="{522CFC35-A7C3-4D6E-9B98-1EC3D7D6EF63}" dt="2022-02-18T03:49:36.015" v="27"/>
          <ac:spMkLst>
            <pc:docMk/>
            <pc:sldMk cId="3943834878" sldId="6556"/>
            <ac:spMk id="26" creationId="{F5994917-4DF1-B844-BE38-D785CFAE9163}"/>
          </ac:spMkLst>
        </pc:spChg>
      </pc:sldChg>
      <pc:sldChg chg="addSp delSp modSp mod">
        <pc:chgData name="Micky  Kumar" userId="3bec92ee-2ec6-4491-8986-8beffb0f7f96" providerId="ADAL" clId="{522CFC35-A7C3-4D6E-9B98-1EC3D7D6EF63}" dt="2022-02-18T03:51:08.711" v="33" actId="1076"/>
        <pc:sldMkLst>
          <pc:docMk/>
          <pc:sldMk cId="287650023" sldId="6724"/>
        </pc:sldMkLst>
        <pc:spChg chg="mod">
          <ac:chgData name="Micky  Kumar" userId="3bec92ee-2ec6-4491-8986-8beffb0f7f96" providerId="ADAL" clId="{522CFC35-A7C3-4D6E-9B98-1EC3D7D6EF63}" dt="2022-02-18T03:51:08.711" v="33" actId="1076"/>
          <ac:spMkLst>
            <pc:docMk/>
            <pc:sldMk cId="287650023" sldId="6724"/>
            <ac:spMk id="148" creationId="{B57F9830-1FC3-6843-B75C-BF6E8D3ADE72}"/>
          </ac:spMkLst>
        </pc:spChg>
        <pc:picChg chg="add mod">
          <ac:chgData name="Micky  Kumar" userId="3bec92ee-2ec6-4491-8986-8beffb0f7f96" providerId="ADAL" clId="{522CFC35-A7C3-4D6E-9B98-1EC3D7D6EF63}" dt="2022-02-18T03:51:01.232" v="32"/>
          <ac:picMkLst>
            <pc:docMk/>
            <pc:sldMk cId="287650023" sldId="6724"/>
            <ac:picMk id="15" creationId="{FC9B4FCD-4BE7-47D2-A1C4-24F8846CD86C}"/>
          </ac:picMkLst>
        </pc:picChg>
        <pc:picChg chg="del">
          <ac:chgData name="Micky  Kumar" userId="3bec92ee-2ec6-4491-8986-8beffb0f7f96" providerId="ADAL" clId="{522CFC35-A7C3-4D6E-9B98-1EC3D7D6EF63}" dt="2022-02-18T03:50:45.524" v="31" actId="21"/>
          <ac:picMkLst>
            <pc:docMk/>
            <pc:sldMk cId="287650023" sldId="6724"/>
            <ac:picMk id="81" creationId="{A6AAE8BB-9298-4534-A728-CB8A03952361}"/>
          </ac:picMkLst>
        </pc:picChg>
      </pc:sldChg>
      <pc:sldChg chg="new del">
        <pc:chgData name="Micky  Kumar" userId="3bec92ee-2ec6-4491-8986-8beffb0f7f96" providerId="ADAL" clId="{522CFC35-A7C3-4D6E-9B98-1EC3D7D6EF63}" dt="2022-02-18T03:50:27.705" v="30" actId="2696"/>
        <pc:sldMkLst>
          <pc:docMk/>
          <pc:sldMk cId="3283955513" sldId="6725"/>
        </pc:sldMkLst>
      </pc:sldChg>
    </pc:docChg>
  </pc:docChgLst>
  <pc:docChgLst>
    <pc:chgData name="Parthiban N" userId="S::parthiban@wavelabs.ai::4c180a6f-7ad4-473c-a2da-911ae53e4a50" providerId="AD" clId="Web-{27F51E44-032F-3AEE-BF48-D06BAAB1C91F}"/>
    <pc:docChg chg="modSld">
      <pc:chgData name="Parthiban N" userId="S::parthiban@wavelabs.ai::4c180a6f-7ad4-473c-a2da-911ae53e4a50" providerId="AD" clId="Web-{27F51E44-032F-3AEE-BF48-D06BAAB1C91F}" dt="2022-02-24T15:02:04.822" v="23" actId="20577"/>
      <pc:docMkLst>
        <pc:docMk/>
      </pc:docMkLst>
      <pc:sldChg chg="modSp">
        <pc:chgData name="Parthiban N" userId="S::parthiban@wavelabs.ai::4c180a6f-7ad4-473c-a2da-911ae53e4a50" providerId="AD" clId="Web-{27F51E44-032F-3AEE-BF48-D06BAAB1C91F}" dt="2022-02-24T15:02:04.822" v="23" actId="20577"/>
        <pc:sldMkLst>
          <pc:docMk/>
          <pc:sldMk cId="287650023" sldId="6724"/>
        </pc:sldMkLst>
        <pc:spChg chg="mod">
          <ac:chgData name="Parthiban N" userId="S::parthiban@wavelabs.ai::4c180a6f-7ad4-473c-a2da-911ae53e4a50" providerId="AD" clId="Web-{27F51E44-032F-3AEE-BF48-D06BAAB1C91F}" dt="2022-02-24T15:02:04.822" v="23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BB3F1E96-C6D0-FEEC-46BC-F63D4252F711}"/>
    <pc:docChg chg="modSld">
      <pc:chgData name="Shanmuga  Sundaram" userId="S::shanmuga.sundaram@wavelabs.ai::f1445e87-e1e2-43a5-953b-7df1933dd1e5" providerId="AD" clId="Web-{BB3F1E96-C6D0-FEEC-46BC-F63D4252F711}" dt="2022-02-24T07:23:50.616" v="79" actId="20577"/>
      <pc:docMkLst>
        <pc:docMk/>
      </pc:docMkLst>
      <pc:sldChg chg="modSp">
        <pc:chgData name="Shanmuga  Sundaram" userId="S::shanmuga.sundaram@wavelabs.ai::f1445e87-e1e2-43a5-953b-7df1933dd1e5" providerId="AD" clId="Web-{BB3F1E96-C6D0-FEEC-46BC-F63D4252F711}" dt="2022-02-24T07:23:50.616" v="79" actId="20577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BB3F1E96-C6D0-FEEC-46BC-F63D4252F711}" dt="2022-02-24T07:23:50.616" v="79" actId="20577"/>
          <ac:spMkLst>
            <pc:docMk/>
            <pc:sldMk cId="287650023" sldId="6724"/>
            <ac:spMk id="3" creationId="{EA40646A-C62E-4FE0-80B8-212151363144}"/>
          </ac:spMkLst>
        </pc:spChg>
      </pc:sldChg>
    </pc:docChg>
  </pc:docChgLst>
  <pc:docChgLst>
    <pc:chgData name="Shanmuga  Sundaram" userId="S::shanmuga.sundaram@wavelabs.ai::f1445e87-e1e2-43a5-953b-7df1933dd1e5" providerId="AD" clId="Web-{A6187B1B-104B-E482-D96C-86857E8262B3}"/>
    <pc:docChg chg="modSld">
      <pc:chgData name="Shanmuga  Sundaram" userId="S::shanmuga.sundaram@wavelabs.ai::f1445e87-e1e2-43a5-953b-7df1933dd1e5" providerId="AD" clId="Web-{A6187B1B-104B-E482-D96C-86857E8262B3}" dt="2022-02-25T01:31:27.413" v="5" actId="14100"/>
      <pc:docMkLst>
        <pc:docMk/>
      </pc:docMkLst>
      <pc:sldChg chg="modSp">
        <pc:chgData name="Shanmuga  Sundaram" userId="S::shanmuga.sundaram@wavelabs.ai::f1445e87-e1e2-43a5-953b-7df1933dd1e5" providerId="AD" clId="Web-{A6187B1B-104B-E482-D96C-86857E8262B3}" dt="2022-02-25T01:31:27.413" v="5" actId="14100"/>
        <pc:sldMkLst>
          <pc:docMk/>
          <pc:sldMk cId="287650023" sldId="6724"/>
        </pc:sldMkLst>
        <pc:spChg chg="mod">
          <ac:chgData name="Shanmuga  Sundaram" userId="S::shanmuga.sundaram@wavelabs.ai::f1445e87-e1e2-43a5-953b-7df1933dd1e5" providerId="AD" clId="Web-{A6187B1B-104B-E482-D96C-86857E8262B3}" dt="2022-02-25T01:31:11.100" v="4" actId="20577"/>
          <ac:spMkLst>
            <pc:docMk/>
            <pc:sldMk cId="287650023" sldId="6724"/>
            <ac:spMk id="148" creationId="{B57F9830-1FC3-6843-B75C-BF6E8D3ADE72}"/>
          </ac:spMkLst>
        </pc:spChg>
        <pc:grpChg chg="mod">
          <ac:chgData name="Shanmuga  Sundaram" userId="S::shanmuga.sundaram@wavelabs.ai::f1445e87-e1e2-43a5-953b-7df1933dd1e5" providerId="AD" clId="Web-{A6187B1B-104B-E482-D96C-86857E8262B3}" dt="2022-02-25T01:31:27.413" v="5" actId="14100"/>
          <ac:grpSpMkLst>
            <pc:docMk/>
            <pc:sldMk cId="287650023" sldId="6724"/>
            <ac:grpSpMk id="142" creationId="{8359C41C-DB39-8E41-BC71-6878CBCE3D1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4EF6-A0E9-4374-AD2A-9A6D5C0186D6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440B9-BE41-4E78-B0AA-93DDF2C70C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04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579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8FAC-00D5-47B7-80E2-4F60BAE8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157FD-19FA-4136-B484-C8E0B511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009B-9DA9-47BA-B39F-6412ECF1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0A9A-4838-4F1B-A3C4-889FC50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66C7-6C8F-4A4B-805C-559CDCF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4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D4E-235D-4218-8C75-438489F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5017-40EF-473D-BBCB-61DAC3D8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A1C2-73EC-4CE5-998F-FB53442D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D93B-5FC4-4999-8CC5-13440509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3D2-2741-447C-9660-AFC2305C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3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3CB1E-3488-4529-AE2A-7B52B9262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D81E-220F-48AC-B0CE-C467D45F8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57C61-6B00-4EF8-949B-8359780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67F-8687-49A2-89B7-AC01960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42FE-7B99-4AE9-AEEA-B215198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802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155303" y="159156"/>
            <a:ext cx="38814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199" marR="0" lvl="0" indent="-431800" algn="l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1" algn="l">
              <a:lnSpc>
                <a:spcPct val="10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99" marR="0" lvl="2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98" marR="0" lvl="3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98" marR="0" lvl="4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98" marR="0" lvl="5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96" marR="0" lvl="6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95" marR="0" lvl="7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796" marR="0" lvl="8" indent="-35559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" y="6400800"/>
            <a:ext cx="4573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‹#›</a:t>
            </a:fld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1409046" y="6333133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1A8-AD82-45E5-95ED-FEDAC24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AD12-A03A-4FD3-949E-11E07AD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B7FC-E8DA-4494-B5E6-15939CDD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7303-5E94-4D8E-87CF-FA4C0B29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F51-DAE0-4B9D-82A9-A4A6404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0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E546-2F7D-4187-8911-4CFA1A0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5F7DD-A231-4075-A2EF-9753237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7291-7A69-455B-A89A-36D4187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C30-A2A6-45B7-8D93-7DD9857F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468E-4867-46EF-92A1-FF289794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EE4A-9C03-472A-8034-DE2BAE5F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FCB-BFD3-40ED-993D-D894AB52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2F12-F22B-43F0-8AA5-15C4D1728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600B-88F3-4A3E-8E27-72DAB64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B9164-5B6E-4413-8BBE-804AA0F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DE5-8959-4011-8247-7F9ECD5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EE8-9C10-41AB-9F66-1600425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7CFE-2DF4-4F47-86A2-B7567F92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C3AD-4A69-48AA-985F-90AF33F3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11C3-178B-4523-8069-0264CAFD6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F740-49F1-4F8B-8D06-8EBAC1B5A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47E3-4C5A-4533-9F8A-D9F26F2F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B43FF-F6FA-413B-913F-6C07207B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A8-FCBE-4A88-9489-A63146F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E357-F204-4AF9-9427-A3598697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89AAF-97E2-4367-9E9D-C355A95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DCCC-64EC-4BB5-AAC7-3CBF52AB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C4B62-1D94-4A36-BF56-4343288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6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FAC6-7E2E-433B-B464-703CDF1C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C492-9B4D-4DE6-92C6-DD40A4E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91C54-14E5-4E00-AC2A-1DE767D3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3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785-EC65-457E-96BF-367789E5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90-626C-4C51-8F51-DC21D1E3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0D33-99BD-4E9B-8F3E-48BC6F95C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9456-CC5A-45E5-A122-9316DA4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0D30-EB22-40CD-B73B-D91430A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95E2-E5C1-4A83-9850-B645896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7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1FC-9345-482B-AB5C-D3B959F6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D5B5C-DEF1-4514-BBAC-B94CCC47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E4EA9-6003-49F1-B7E4-B0FBB09A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6239D-4B63-46FC-AC6B-FAFD8B20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D7FE2-4030-435B-96E2-9568023B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3690-63C3-4BF8-A694-43BC7682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7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8DF0-B5E4-402C-A8BB-50221CF3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F5325-F849-4C23-944B-2D437F5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291F-0057-4459-94BF-677141299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10A6-8CBD-4556-B4AF-AC5C8B25A218}" type="datetimeFigureOut">
              <a:rPr lang="en-CA" smtClean="0"/>
              <a:t>2022-02-24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14A2-88AD-4402-AF82-067C736A8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42F3-E8C0-4C42-B82A-C47AF340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FA51-6856-4303-AA6F-335EFC6709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9E056C7-3AD0-F242-BB1D-D41025F3F460}"/>
              </a:ext>
            </a:extLst>
          </p:cNvPr>
          <p:cNvSpPr/>
          <p:nvPr/>
        </p:nvSpPr>
        <p:spPr>
          <a:xfrm>
            <a:off x="0" y="-12700"/>
            <a:ext cx="3822700" cy="68707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133B2-BC42-6140-99E4-4E405D385E3F}"/>
              </a:ext>
            </a:extLst>
          </p:cNvPr>
          <p:cNvSpPr/>
          <p:nvPr/>
        </p:nvSpPr>
        <p:spPr>
          <a:xfrm>
            <a:off x="2637848" y="-12700"/>
            <a:ext cx="9569450" cy="6864350"/>
          </a:xfrm>
          <a:prstGeom prst="rect">
            <a:avLst/>
          </a:prstGeom>
          <a:solidFill>
            <a:srgbClr val="2B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22214A-5B73-AB40-B408-BC7C2EC38F11}"/>
              </a:ext>
            </a:extLst>
          </p:cNvPr>
          <p:cNvSpPr/>
          <p:nvPr/>
        </p:nvSpPr>
        <p:spPr>
          <a:xfrm>
            <a:off x="1870075" y="3051175"/>
            <a:ext cx="1485900" cy="1485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CBC111-B9EF-CA44-8800-EB4087BD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445" y="426404"/>
            <a:ext cx="781627" cy="40008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33F0950D-F0B1-8445-B4B3-11B699997A41}"/>
              </a:ext>
            </a:extLst>
          </p:cNvPr>
          <p:cNvGrpSpPr/>
          <p:nvPr/>
        </p:nvGrpSpPr>
        <p:grpSpPr>
          <a:xfrm>
            <a:off x="10177090" y="6520733"/>
            <a:ext cx="2014922" cy="337161"/>
            <a:chOff x="7517519" y="4870949"/>
            <a:chExt cx="1680068" cy="337161"/>
          </a:xfrm>
        </p:grpSpPr>
        <p:sp>
          <p:nvSpPr>
            <p:cNvPr id="40" name="Espace réservé du numéro de diapositive 2">
              <a:extLst>
                <a:ext uri="{FF2B5EF4-FFF2-40B4-BE49-F238E27FC236}">
                  <a16:creationId xmlns:a16="http://schemas.microsoft.com/office/drawing/2014/main" id="{6DD56CB4-F2FF-4C41-874E-E8F5CC386B09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</a:t>
              </a:fld>
              <a:endParaRPr kumimoji="0" lang="en-CA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41" name="Footer Placeholder 1">
              <a:extLst>
                <a:ext uri="{FF2B5EF4-FFF2-40B4-BE49-F238E27FC236}">
                  <a16:creationId xmlns:a16="http://schemas.microsoft.com/office/drawing/2014/main" id="{836217EC-4317-A342-ADE4-0331CBF20778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2021-2025 Wavelabs Inc. All rights reserved.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51F748-D5EF-466A-8827-670DFD64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34" y="3110103"/>
            <a:ext cx="1362756" cy="1360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652D0-8BA7-4F85-8A02-5B690DF98FA0}"/>
              </a:ext>
            </a:extLst>
          </p:cNvPr>
          <p:cNvSpPr txBox="1"/>
          <p:nvPr/>
        </p:nvSpPr>
        <p:spPr>
          <a:xfrm>
            <a:off x="4123748" y="3429000"/>
            <a:ext cx="7772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Bi-Weekly Documentation Status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24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74;p9">
            <a:extLst>
              <a:ext uri="{FF2B5EF4-FFF2-40B4-BE49-F238E27FC236}">
                <a16:creationId xmlns:a16="http://schemas.microsoft.com/office/drawing/2014/main" id="{8359C41C-DB39-8E41-BC71-6878CBCE3D14}"/>
              </a:ext>
            </a:extLst>
          </p:cNvPr>
          <p:cNvGrpSpPr/>
          <p:nvPr/>
        </p:nvGrpSpPr>
        <p:grpSpPr>
          <a:xfrm flipV="1">
            <a:off x="457227" y="832453"/>
            <a:ext cx="6987687" cy="94142"/>
            <a:chOff x="449175" y="854750"/>
            <a:chExt cx="6192997" cy="52200"/>
          </a:xfrm>
        </p:grpSpPr>
        <p:sp>
          <p:nvSpPr>
            <p:cNvPr id="143" name="Google Shape;75;p9">
              <a:extLst>
                <a:ext uri="{FF2B5EF4-FFF2-40B4-BE49-F238E27FC236}">
                  <a16:creationId xmlns:a16="http://schemas.microsoft.com/office/drawing/2014/main" id="{ED069423-02E6-4949-A02D-F6B1097100CB}"/>
                </a:ext>
              </a:extLst>
            </p:cNvPr>
            <p:cNvSpPr/>
            <p:nvPr/>
          </p:nvSpPr>
          <p:spPr>
            <a:xfrm>
              <a:off x="449175" y="854750"/>
              <a:ext cx="1553700" cy="5220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4" name="Google Shape;76;p9">
              <a:extLst>
                <a:ext uri="{FF2B5EF4-FFF2-40B4-BE49-F238E27FC236}">
                  <a16:creationId xmlns:a16="http://schemas.microsoft.com/office/drawing/2014/main" id="{C928460D-8F4F-804B-B95C-92E003F2DB55}"/>
                </a:ext>
              </a:extLst>
            </p:cNvPr>
            <p:cNvSpPr/>
            <p:nvPr/>
          </p:nvSpPr>
          <p:spPr>
            <a:xfrm>
              <a:off x="2002828" y="854750"/>
              <a:ext cx="1553700" cy="52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5" name="Google Shape;77;p9">
              <a:extLst>
                <a:ext uri="{FF2B5EF4-FFF2-40B4-BE49-F238E27FC236}">
                  <a16:creationId xmlns:a16="http://schemas.microsoft.com/office/drawing/2014/main" id="{FB286D49-E18B-3D41-B2A5-DC39C3B4F683}"/>
                </a:ext>
              </a:extLst>
            </p:cNvPr>
            <p:cNvSpPr/>
            <p:nvPr/>
          </p:nvSpPr>
          <p:spPr>
            <a:xfrm>
              <a:off x="3534769" y="854750"/>
              <a:ext cx="1553700" cy="522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146" name="Google Shape;78;p9">
              <a:extLst>
                <a:ext uri="{FF2B5EF4-FFF2-40B4-BE49-F238E27FC236}">
                  <a16:creationId xmlns:a16="http://schemas.microsoft.com/office/drawing/2014/main" id="{837A4288-EAEF-EB42-A709-C56CE53965A1}"/>
                </a:ext>
              </a:extLst>
            </p:cNvPr>
            <p:cNvSpPr/>
            <p:nvPr/>
          </p:nvSpPr>
          <p:spPr>
            <a:xfrm>
              <a:off x="5088472" y="854750"/>
              <a:ext cx="1553700" cy="52200"/>
            </a:xfrm>
            <a:prstGeom prst="rect">
              <a:avLst/>
            </a:prstGeom>
            <a:solidFill>
              <a:srgbClr val="6FBE4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Tx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B539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B57F9830-1FC3-6843-B75C-BF6E8D3ADE72}"/>
              </a:ext>
            </a:extLst>
          </p:cNvPr>
          <p:cNvSpPr txBox="1"/>
          <p:nvPr/>
        </p:nvSpPr>
        <p:spPr>
          <a:xfrm>
            <a:off x="457200" y="340421"/>
            <a:ext cx="1145795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457189"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/>
                <a:cs typeface="Verdana" panose="020B0604030504040204" pitchFamily="34" charset="0"/>
                <a:sym typeface="Arial"/>
              </a:rPr>
              <a:t>Bi-Weekly Status Update</a:t>
            </a:r>
            <a:r>
              <a:rPr lang="en-US" sz="2400" b="1" kern="0" dirty="0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  <a:sym typeface="Arial"/>
              </a:rPr>
              <a:t> (24/02/2022)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</p:txBody>
      </p:sp>
      <p:pic>
        <p:nvPicPr>
          <p:cNvPr id="149" name="Picture 14" descr="See the source image">
            <a:extLst>
              <a:ext uri="{FF2B5EF4-FFF2-40B4-BE49-F238E27FC236}">
                <a16:creationId xmlns:a16="http://schemas.microsoft.com/office/drawing/2014/main" id="{4A436E60-F77C-B846-95EA-283969664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824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See the source image">
            <a:extLst>
              <a:ext uri="{FF2B5EF4-FFF2-40B4-BE49-F238E27FC236}">
                <a16:creationId xmlns:a16="http://schemas.microsoft.com/office/drawing/2014/main" id="{08955755-F1A3-9943-A877-A96121E1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451" y="-78378"/>
            <a:ext cx="45719" cy="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61C0538-93B9-2C43-8DAB-5A8DF0F37104}"/>
              </a:ext>
            </a:extLst>
          </p:cNvPr>
          <p:cNvGrpSpPr/>
          <p:nvPr/>
        </p:nvGrpSpPr>
        <p:grpSpPr>
          <a:xfrm>
            <a:off x="10324077" y="6591856"/>
            <a:ext cx="2014923" cy="337161"/>
            <a:chOff x="7517519" y="4870949"/>
            <a:chExt cx="1680068" cy="337161"/>
          </a:xfrm>
        </p:grpSpPr>
        <p:sp>
          <p:nvSpPr>
            <p:cNvPr id="214" name="Espace réservé du numéro de diapositive 2">
              <a:extLst>
                <a:ext uri="{FF2B5EF4-FFF2-40B4-BE49-F238E27FC236}">
                  <a16:creationId xmlns:a16="http://schemas.microsoft.com/office/drawing/2014/main" id="{D0108A1B-7BF0-434F-8238-A08569E84C96}"/>
                </a:ext>
              </a:extLst>
            </p:cNvPr>
            <p:cNvSpPr txBox="1">
              <a:spLocks/>
            </p:cNvSpPr>
            <p:nvPr/>
          </p:nvSpPr>
          <p:spPr>
            <a:xfrm>
              <a:off x="8950808" y="4870949"/>
              <a:ext cx="246779" cy="274637"/>
            </a:xfrm>
            <a:prstGeom prst="rect">
              <a:avLst/>
            </a:prstGeom>
          </p:spPr>
          <p:txBody>
            <a:bodyPr vert="horz" lIns="0" tIns="45720" rIns="0" bIns="4572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0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426674-5D70-A640-98FF-5508BF7AFA13}" type="slidenum">
                <a:rPr kumimoji="0" lang="en-CA" sz="105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pPr marL="0" marR="0" lvl="0" indent="0" algn="l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CA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  <p:sp>
          <p:nvSpPr>
            <p:cNvPr id="215" name="Footer Placeholder 1">
              <a:extLst>
                <a:ext uri="{FF2B5EF4-FFF2-40B4-BE49-F238E27FC236}">
                  <a16:creationId xmlns:a16="http://schemas.microsoft.com/office/drawing/2014/main" id="{781AF5CC-A61D-A948-8C1A-6771C2A3602A}"/>
                </a:ext>
              </a:extLst>
            </p:cNvPr>
            <p:cNvSpPr txBox="1">
              <a:spLocks/>
            </p:cNvSpPr>
            <p:nvPr/>
          </p:nvSpPr>
          <p:spPr>
            <a:xfrm>
              <a:off x="7517519" y="4933473"/>
              <a:ext cx="1517074" cy="27463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© </a:t>
              </a:r>
              <a:r>
                <a:rPr kumimoji="0" lang="en-CA" sz="5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2021-2025 Wavelabs Inc. All rights reserved.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46A-C62E-4FE0-80B8-21215136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330"/>
            <a:ext cx="10515600" cy="52114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solidFill>
                  <a:schemeClr val="accent2"/>
                </a:solidFill>
              </a:rPr>
              <a:t>Ongoing Process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/>
              <a:t>Cloud Native 5G Super </a:t>
            </a:r>
            <a:r>
              <a:rPr lang="en-IN" sz="1600" err="1"/>
              <a:t>Blueprint_Draft</a:t>
            </a:r>
            <a:r>
              <a:rPr lang="en-IN" sz="1600"/>
              <a:t> 0.1</a:t>
            </a:r>
            <a:r>
              <a:rPr lang="en-US" sz="1600"/>
              <a:t> is in review.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Scheduled call with Ganesh from </a:t>
            </a:r>
            <a:r>
              <a:rPr lang="en-US" sz="1600" err="1"/>
              <a:t>Kaloom</a:t>
            </a:r>
            <a:r>
              <a:rPr lang="en-US" sz="1600"/>
              <a:t> on 1</a:t>
            </a:r>
            <a:r>
              <a:rPr lang="en-US" sz="1600" baseline="30000"/>
              <a:t>st</a:t>
            </a:r>
            <a:r>
              <a:rPr lang="en-US" sz="1600"/>
              <a:t> Mar 2022.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Updating the explanation given by Hana for the slides (5G Cloud Native Network) into main doc.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Hanen to provide the required information for </a:t>
            </a:r>
            <a:r>
              <a:rPr lang="en-US" sz="1600" err="1"/>
              <a:t>Openshift</a:t>
            </a:r>
            <a:r>
              <a:rPr lang="en-US" sz="1600"/>
              <a:t>. (As Hanen Suggested reminder mail is sent)</a:t>
            </a:r>
            <a:endParaRPr lang="en-IN" sz="1600"/>
          </a:p>
          <a:p>
            <a:r>
              <a:rPr lang="en-US" sz="2000">
                <a:solidFill>
                  <a:schemeClr val="accent2"/>
                </a:solidFill>
              </a:rPr>
              <a:t>Next Step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turnium</a:t>
            </a:r>
            <a:r>
              <a:rPr lang="en-US" sz="1600"/>
              <a:t> for SDWAN (Interface between two labs) explanation.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A10 for NGFW (Nextgen Firewall)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Genxcomm</a:t>
            </a:r>
            <a:r>
              <a:rPr lang="en-US" sz="1600"/>
              <a:t> for RAN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Contact </a:t>
            </a:r>
            <a:r>
              <a:rPr lang="en-US" sz="1600" err="1"/>
              <a:t>Rebacaa</a:t>
            </a:r>
            <a:r>
              <a:rPr lang="en-US" sz="1600"/>
              <a:t> for </a:t>
            </a:r>
            <a:r>
              <a:rPr lang="en-US" sz="1600" err="1"/>
              <a:t>Gnb</a:t>
            </a:r>
            <a:r>
              <a:rPr lang="en-US" sz="1600"/>
              <a:t>/UE Emulator </a:t>
            </a:r>
            <a:endParaRPr lang="en-US" sz="1800"/>
          </a:p>
          <a:p>
            <a:r>
              <a:rPr lang="en-US" sz="2000">
                <a:solidFill>
                  <a:schemeClr val="accent2"/>
                </a:solidFill>
              </a:rPr>
              <a:t>Challenges in the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Getting interview slots &amp; Calls in late night IST.</a:t>
            </a:r>
            <a:endParaRPr lang="en-US" sz="16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/>
              <a:t>Response from the business owners.</a:t>
            </a:r>
            <a:endParaRPr lang="en-IN" sz="1600"/>
          </a:p>
          <a:p>
            <a:endParaRPr lang="en-CA"/>
          </a:p>
        </p:txBody>
      </p:sp>
      <p:pic>
        <p:nvPicPr>
          <p:cNvPr id="15" name="Google Shape;79;p9">
            <a:extLst>
              <a:ext uri="{FF2B5EF4-FFF2-40B4-BE49-F238E27FC236}">
                <a16:creationId xmlns:a16="http://schemas.microsoft.com/office/drawing/2014/main" id="{FC9B4FCD-4BE7-47D2-A1C4-24F8846CD8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6085" y="393200"/>
            <a:ext cx="948715" cy="48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5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00;p20">
            <a:extLst>
              <a:ext uri="{FF2B5EF4-FFF2-40B4-BE49-F238E27FC236}">
                <a16:creationId xmlns:a16="http://schemas.microsoft.com/office/drawing/2014/main" id="{5DA36098-361B-7B41-8231-B94D47A2CF2F}"/>
              </a:ext>
            </a:extLst>
          </p:cNvPr>
          <p:cNvSpPr/>
          <p:nvPr/>
        </p:nvSpPr>
        <p:spPr>
          <a:xfrm>
            <a:off x="0" y="-310"/>
            <a:ext cx="2633238" cy="6858310"/>
          </a:xfrm>
          <a:prstGeom prst="rect">
            <a:avLst/>
          </a:prstGeom>
          <a:solidFill>
            <a:srgbClr val="F15B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3" name="Google Shape;502;p20">
            <a:extLst>
              <a:ext uri="{FF2B5EF4-FFF2-40B4-BE49-F238E27FC236}">
                <a16:creationId xmlns:a16="http://schemas.microsoft.com/office/drawing/2014/main" id="{876CD321-F55C-C94C-B949-20409AD11041}"/>
              </a:ext>
            </a:extLst>
          </p:cNvPr>
          <p:cNvSpPr/>
          <p:nvPr/>
        </p:nvSpPr>
        <p:spPr>
          <a:xfrm>
            <a:off x="1431775" y="2612875"/>
            <a:ext cx="2362500" cy="2362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</p:txBody>
      </p:sp>
      <p:sp>
        <p:nvSpPr>
          <p:cNvPr id="24" name="Google Shape;503;p20">
            <a:extLst>
              <a:ext uri="{FF2B5EF4-FFF2-40B4-BE49-F238E27FC236}">
                <a16:creationId xmlns:a16="http://schemas.microsoft.com/office/drawing/2014/main" id="{EE9024A1-E71E-CE40-8B31-0FA4EF3A4F4A}"/>
              </a:ext>
            </a:extLst>
          </p:cNvPr>
          <p:cNvSpPr txBox="1"/>
          <p:nvPr/>
        </p:nvSpPr>
        <p:spPr>
          <a:xfrm>
            <a:off x="4171927" y="1664966"/>
            <a:ext cx="63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0098F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Montserrat ExtraBold"/>
              </a:rPr>
              <a:t>THANK YOU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0098FC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Google Shape;506;p20">
            <a:extLst>
              <a:ext uri="{FF2B5EF4-FFF2-40B4-BE49-F238E27FC236}">
                <a16:creationId xmlns:a16="http://schemas.microsoft.com/office/drawing/2014/main" id="{CE2A6806-0F71-FE42-8AA5-3A490E37D4DA}"/>
              </a:ext>
            </a:extLst>
          </p:cNvPr>
          <p:cNvSpPr txBox="1"/>
          <p:nvPr/>
        </p:nvSpPr>
        <p:spPr>
          <a:xfrm>
            <a:off x="4724798" y="4458322"/>
            <a:ext cx="35932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https://www.wavelabs.ai/</a:t>
            </a:r>
          </a:p>
        </p:txBody>
      </p:sp>
      <p:sp>
        <p:nvSpPr>
          <p:cNvPr id="26" name="Google Shape;507;p20">
            <a:extLst>
              <a:ext uri="{FF2B5EF4-FFF2-40B4-BE49-F238E27FC236}">
                <a16:creationId xmlns:a16="http://schemas.microsoft.com/office/drawing/2014/main" id="{F5994917-4DF1-B844-BE38-D785CFAE9163}"/>
              </a:ext>
            </a:extLst>
          </p:cNvPr>
          <p:cNvSpPr txBox="1"/>
          <p:nvPr/>
        </p:nvSpPr>
        <p:spPr>
          <a:xfrm>
            <a:off x="8658358" y="4458322"/>
            <a:ext cx="3021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info@wavelabs.ai</a:t>
            </a:r>
          </a:p>
        </p:txBody>
      </p:sp>
      <p:pic>
        <p:nvPicPr>
          <p:cNvPr id="27" name="Google Shape;508;p20">
            <a:extLst>
              <a:ext uri="{FF2B5EF4-FFF2-40B4-BE49-F238E27FC236}">
                <a16:creationId xmlns:a16="http://schemas.microsoft.com/office/drawing/2014/main" id="{6AE6FF24-3242-5F46-9A7E-12A261525A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9403" y="3006900"/>
            <a:ext cx="1834678" cy="1834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E7BDB122-46C7-C447-8594-179303A78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73"/>
          <a:stretch/>
        </p:blipFill>
        <p:spPr>
          <a:xfrm>
            <a:off x="5684629" y="3929561"/>
            <a:ext cx="3306956" cy="248413"/>
          </a:xfrm>
          <a:prstGeom prst="rect">
            <a:avLst/>
          </a:prstGeom>
        </p:spPr>
      </p:pic>
      <p:pic>
        <p:nvPicPr>
          <p:cNvPr id="29" name="Graphic 4" descr="Internet with solid fill">
            <a:extLst>
              <a:ext uri="{FF2B5EF4-FFF2-40B4-BE49-F238E27FC236}">
                <a16:creationId xmlns:a16="http://schemas.microsoft.com/office/drawing/2014/main" id="{F0140431-8D16-1E49-A9B5-FEC8A9CB0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6089" y="4440883"/>
            <a:ext cx="437377" cy="437377"/>
          </a:xfrm>
          <a:prstGeom prst="rect">
            <a:avLst/>
          </a:prstGeom>
        </p:spPr>
      </p:pic>
      <p:pic>
        <p:nvPicPr>
          <p:cNvPr id="30" name="Graphic 5" descr="Envelope with solid fill">
            <a:extLst>
              <a:ext uri="{FF2B5EF4-FFF2-40B4-BE49-F238E27FC236}">
                <a16:creationId xmlns:a16="http://schemas.microsoft.com/office/drawing/2014/main" id="{A79EFEA3-2F5B-6C45-8CAF-403A5A84F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8067" y="4494644"/>
            <a:ext cx="340291" cy="329853"/>
          </a:xfrm>
          <a:prstGeom prst="rect">
            <a:avLst/>
          </a:prstGeom>
        </p:spPr>
      </p:pic>
      <p:pic>
        <p:nvPicPr>
          <p:cNvPr id="31" name="Google Shape;298;p15" descr="light logo">
            <a:extLst>
              <a:ext uri="{FF2B5EF4-FFF2-40B4-BE49-F238E27FC236}">
                <a16:creationId xmlns:a16="http://schemas.microsoft.com/office/drawing/2014/main" id="{1EB5B431-3D8A-B242-8549-07ACE3C39F3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1237" y="3262268"/>
            <a:ext cx="1153927" cy="5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9E1D8E-B9C9-3244-915D-56FBA7717C44}"/>
              </a:ext>
            </a:extLst>
          </p:cNvPr>
          <p:cNvSpPr txBox="1"/>
          <p:nvPr/>
        </p:nvSpPr>
        <p:spPr>
          <a:xfrm>
            <a:off x="5421623" y="4936431"/>
            <a:ext cx="4273128" cy="9658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0070C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&lt;&gt;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70C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B9D4BE-02AD-E142-AE2F-2D891CA13592}"/>
              </a:ext>
            </a:extLst>
          </p:cNvPr>
          <p:cNvSpPr txBox="1"/>
          <p:nvPr/>
        </p:nvSpPr>
        <p:spPr>
          <a:xfrm>
            <a:off x="4645668" y="6161684"/>
            <a:ext cx="24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E9356-44CE-1D4D-9A13-069B04E06EFB}"/>
              </a:ext>
            </a:extLst>
          </p:cNvPr>
          <p:cNvSpPr txBox="1"/>
          <p:nvPr/>
        </p:nvSpPr>
        <p:spPr>
          <a:xfrm>
            <a:off x="8600357" y="6173063"/>
            <a:ext cx="23884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Phone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6" name="Graphic 5" descr="Envelope with solid fill">
            <a:extLst>
              <a:ext uri="{FF2B5EF4-FFF2-40B4-BE49-F238E27FC236}">
                <a16:creationId xmlns:a16="http://schemas.microsoft.com/office/drawing/2014/main" id="{4B11247A-744D-8E40-AA98-85414E098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465" y="6181424"/>
            <a:ext cx="340291" cy="3298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F0E04E0-B396-014A-9FAE-AA49D3B467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2027" y="6206612"/>
            <a:ext cx="238330" cy="29332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DB18F-5C5B-274A-B9DA-0196489434CD}"/>
              </a:ext>
            </a:extLst>
          </p:cNvPr>
          <p:cNvCxnSpPr>
            <a:cxnSpLocks/>
          </p:cNvCxnSpPr>
          <p:nvPr/>
        </p:nvCxnSpPr>
        <p:spPr>
          <a:xfrm>
            <a:off x="6458016" y="5518200"/>
            <a:ext cx="22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Micky  Kumar</dc:creator>
  <cp:revision>5</cp:revision>
  <dcterms:created xsi:type="dcterms:W3CDTF">2022-02-18T03:38:47Z</dcterms:created>
  <dcterms:modified xsi:type="dcterms:W3CDTF">2022-02-25T01:31:27Z</dcterms:modified>
</cp:coreProperties>
</file>