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Default Extension="vml" ContentType="application/vnd.openxmlformats-officedocument.vmlDrawing"/>
  <Default Extension="m4v" ContentType="video/mp4"/>
  <Default Extension="xlsx" ContentType="application/vnd.openxmlformats-officedocument.spreadsheetml.sheet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notesMasterIdLst>
    <p:notesMasterId r:id="rId4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2B62AA-1F28-43FC-AD08-A4C74E211ED5}"/>
</file>

<file path=customXml/itemProps2.xml><?xml version="1.0" encoding="utf-8"?>
<ds:datastoreItem xmlns:ds="http://schemas.openxmlformats.org/officeDocument/2006/customXml" ds:itemID="{4E3700D2-E9D7-4104-B4E6-E997C5B55ED6}"/>
</file>

<file path=customXml/itemProps3.xml><?xml version="1.0" encoding="utf-8"?>
<ds:datastoreItem xmlns:ds="http://schemas.openxmlformats.org/officeDocument/2006/customXml" ds:itemID="{7095EDF3-F281-4F9C-A461-2E2532B5B52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2022-01-28T09:42:21Z</dcterms:created>
  <dcterms:modified xsi:type="dcterms:W3CDTF">2022-01-28T09:42:21Z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