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vml" ContentType="application/vnd.openxmlformats-officedocument.vmlDrawing"/>
  <Default Extension="m4v" ContentType="video/mp4"/>
  <Default Extension="xlsx" ContentType="application/vnd.openxmlformats-officedocument.spreadsheetml.sheet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ustomXml" Target="../customXml/item3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24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843AFE-8714-4596-8EA8-812638081149}"/>
</file>

<file path=customXml/itemProps2.xml><?xml version="1.0" encoding="utf-8"?>
<ds:datastoreItem xmlns:ds="http://schemas.openxmlformats.org/officeDocument/2006/customXml" ds:itemID="{D3F2AC74-1388-4805-A2FD-6F060636A1D0}"/>
</file>

<file path=customXml/itemProps3.xml><?xml version="1.0" encoding="utf-8"?>
<ds:datastoreItem xmlns:ds="http://schemas.openxmlformats.org/officeDocument/2006/customXml" ds:itemID="{5EA364D2-F271-4804-A963-1D617F93805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2022-01-28T09:45:10Z</dcterms:created>
  <dcterms:modified xsi:type="dcterms:W3CDTF">2022-01-28T09:45:10Z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