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Default Extension="vml" ContentType="application/vnd.openxmlformats-officedocument.vmlDrawing"/>
  <Default Extension="m4v" ContentType="video/mp4"/>
  <Default Extension="xlsx" ContentType="application/vnd.openxmlformats-officedocument.spreadsheetml.sheet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CFF85B-C973-4B14-B79E-CC421FC60AE2}"/>
</file>

<file path=customXml/itemProps2.xml><?xml version="1.0" encoding="utf-8"?>
<ds:datastoreItem xmlns:ds="http://schemas.openxmlformats.org/officeDocument/2006/customXml" ds:itemID="{420DE856-894E-4865-9D09-05E7BF5549D6}"/>
</file>

<file path=customXml/itemProps3.xml><?xml version="1.0" encoding="utf-8"?>
<ds:datastoreItem xmlns:ds="http://schemas.openxmlformats.org/officeDocument/2006/customXml" ds:itemID="{5298D762-4DC0-4F62-B62D-2B3C505E9C5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2022-01-28T09:47:32Z</dcterms:created>
  <dcterms:modified xsi:type="dcterms:W3CDTF">2022-01-28T09:47:32Z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