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F25C-2BAE-427B-B6A2-DCB3DACB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01F40-4D1D-4A6A-A4DC-FA682DD7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14B0-D6BD-4E63-80B2-0349881B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6B6C-25AB-4C37-9565-516F47D7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E0C6-9D1E-4B71-B54C-F1F185C7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C3F2-D4BC-4244-88BF-D17D3531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941C-9F30-4889-B036-E7B579DA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7142-4EBD-469F-8776-D84F8901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83C3-B278-4C3A-92F1-0218C2C2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A96B-E83F-44DB-A64F-34F729D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8085C-5209-4064-A181-05B4226B3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76CC8-280D-4E7E-ACCF-4F50AA62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DEF-BB95-4422-99D3-CA95C38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BE98-7F16-4CD3-8889-D12F8027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B641-4F69-4A1D-9601-AAD6AF3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B07B-5201-4220-9C35-775CE970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99F8-BB81-4BA7-8122-80867B0A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E5CF-7A63-477E-8646-AF731BB6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4EE5-8080-4D94-889E-AFCCC956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C9A1-F0A8-4CF0-85B2-D455FE1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3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487B-09D0-46CB-A35D-24C083BC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9F27-581E-4A68-A019-E145ABB8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C50E-D542-4098-8E63-8B8DA694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8219-78DA-4EE2-9141-FDDAA103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380A-4A19-4AA3-8735-C66930CD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BEAB-ABC4-4498-A1C2-8AC39CF6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1521-B589-401C-923F-2F3707122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8169F-16ED-4EBF-89B8-23BFDBA2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D92D-3A50-4B4A-9B68-A79BCBA4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EBAAF-468E-4AA1-A990-F51926EB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6BFE-5E8F-46CC-B1BD-CE3B1147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EDCA-6343-44BE-9A61-BF93A791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3A78-B66C-47B9-A52B-07F70EA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A8DF-4DDF-42DE-A676-09E1197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785C6-2375-47C4-82A2-454F700D0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FC91A-ECA8-4A16-A55B-AC455D9E4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8C068-7CEA-425F-BF1E-5AFEEA99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6130C-6543-4F98-B57B-4ACA208D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47AE2-BE37-474C-93E0-B54BAA51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2355-0DC0-426D-A211-84E43BCF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B6260-9037-415F-9D13-0836E510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D462C-8F79-4320-9C9F-8D02D478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A4AC7-F407-402D-928C-1A04621C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A6124-342D-4AE9-B144-E1B11E9A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C3DA8-F72E-42DA-849F-6769654B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F9E5-F84C-4307-B2CB-D7E855F5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652C-B30C-42F3-9CE0-595AEEAF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6C0-B6F6-43AF-A3E3-9962149B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E1614-D593-43A2-9244-F9E270C7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41B86-B843-413E-9763-7FDAD330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B012-961B-48AF-86EB-9A3A2F1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2CDC8-E356-47A9-B4D2-F1DB2130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5B19-B5B3-4877-ABE1-A531FA1B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6E1C4-B9D2-49DE-9A30-16C0E669B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3741-0027-4316-AB23-D137A918A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597A-2A25-4515-BC37-0E1CB139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9C9A-573C-45FE-B19F-3BC0D11D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0602-9D84-4758-A2F7-8385F4EC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AF4D-22E2-4DAA-8B99-C583BB6E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2DAD-BBC7-4875-A82D-B8BDEA46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4076-C02A-4CF7-8766-BBC0B60D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08C5-6C14-45ED-981F-247A3105A1A0}" type="datetimeFigureOut">
              <a:rPr lang="en-US" smtClean="0"/>
              <a:t>04-Aug-19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A82E-73AE-4429-83A0-AC13B0E48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4053-D3EA-45C8-9C52-6F6C85AFF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A386-4298-444F-A8DC-1BDA7AF9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60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1">
            <a:extLst>
              <a:ext uri="{FF2B5EF4-FFF2-40B4-BE49-F238E27FC236}">
                <a16:creationId xmlns:a16="http://schemas.microsoft.com/office/drawing/2014/main" id="{088C68A1-1A0C-414A-A799-12601A29D6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0">
            <a:extLst>
              <a:ext uri="{FF2B5EF4-FFF2-40B4-BE49-F238E27FC236}">
                <a16:creationId xmlns:a16="http://schemas.microsoft.com/office/drawing/2014/main" id="{5F138F1F-56A2-4F39-8D3C-119955E60A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1">
            <a:extLst>
              <a:ext uri="{FF2B5EF4-FFF2-40B4-BE49-F238E27FC236}">
                <a16:creationId xmlns:a16="http://schemas.microsoft.com/office/drawing/2014/main" id="{09155818-3678-4870-B89E-AFA2739C4A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2">
            <a:extLst>
              <a:ext uri="{FF2B5EF4-FFF2-40B4-BE49-F238E27FC236}">
                <a16:creationId xmlns:a16="http://schemas.microsoft.com/office/drawing/2014/main" id="{626C5646-702A-45EF-A290-BFCBF6C545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3">
            <a:extLst>
              <a:ext uri="{FF2B5EF4-FFF2-40B4-BE49-F238E27FC236}">
                <a16:creationId xmlns:a16="http://schemas.microsoft.com/office/drawing/2014/main" id="{57AE8F72-613D-4B66-A1CD-2D43AF530E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4">
            <a:extLst>
              <a:ext uri="{FF2B5EF4-FFF2-40B4-BE49-F238E27FC236}">
                <a16:creationId xmlns:a16="http://schemas.microsoft.com/office/drawing/2014/main" id="{FE45CF12-8FCF-4831-944C-4502B657E0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5">
            <a:extLst>
              <a:ext uri="{FF2B5EF4-FFF2-40B4-BE49-F238E27FC236}">
                <a16:creationId xmlns:a16="http://schemas.microsoft.com/office/drawing/2014/main" id="{B36F542D-8A99-4BB9-B5D9-980FFE5D8E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6">
            <a:extLst>
              <a:ext uri="{FF2B5EF4-FFF2-40B4-BE49-F238E27FC236}">
                <a16:creationId xmlns:a16="http://schemas.microsoft.com/office/drawing/2014/main" id="{291277A0-CAE8-4EAD-8151-8A6D09B386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7">
            <a:extLst>
              <a:ext uri="{FF2B5EF4-FFF2-40B4-BE49-F238E27FC236}">
                <a16:creationId xmlns:a16="http://schemas.microsoft.com/office/drawing/2014/main" id="{B01FA052-FC68-430D-901D-4B3A8859A8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8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8">
            <a:extLst>
              <a:ext uri="{FF2B5EF4-FFF2-40B4-BE49-F238E27FC236}">
                <a16:creationId xmlns:a16="http://schemas.microsoft.com/office/drawing/2014/main" id="{0084A447-4E34-487F-B67F-5456E829FC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19">
            <a:extLst>
              <a:ext uri="{FF2B5EF4-FFF2-40B4-BE49-F238E27FC236}">
                <a16:creationId xmlns:a16="http://schemas.microsoft.com/office/drawing/2014/main" id="{37226653-A387-4252-ABC5-323A75BED9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2">
            <a:extLst>
              <a:ext uri="{FF2B5EF4-FFF2-40B4-BE49-F238E27FC236}">
                <a16:creationId xmlns:a16="http://schemas.microsoft.com/office/drawing/2014/main" id="{DB247ADD-1EF8-4681-95E3-B1ADC167D2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21">
            <a:extLst>
              <a:ext uri="{FF2B5EF4-FFF2-40B4-BE49-F238E27FC236}">
                <a16:creationId xmlns:a16="http://schemas.microsoft.com/office/drawing/2014/main" id="{ECCC587A-2E7D-4FAE-B8D1-D114FF63D0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12192000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3">
            <a:extLst>
              <a:ext uri="{FF2B5EF4-FFF2-40B4-BE49-F238E27FC236}">
                <a16:creationId xmlns:a16="http://schemas.microsoft.com/office/drawing/2014/main" id="{A8FAB7FB-4D95-499D-9FA9-D92964D2C3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9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4">
            <a:extLst>
              <a:ext uri="{FF2B5EF4-FFF2-40B4-BE49-F238E27FC236}">
                <a16:creationId xmlns:a16="http://schemas.microsoft.com/office/drawing/2014/main" id="{27CED034-092D-425C-92E3-5BD9C91025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4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5">
            <a:extLst>
              <a:ext uri="{FF2B5EF4-FFF2-40B4-BE49-F238E27FC236}">
                <a16:creationId xmlns:a16="http://schemas.microsoft.com/office/drawing/2014/main" id="{EDB84063-8F42-487B-99C7-ECD4F92B0D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6">
            <a:extLst>
              <a:ext uri="{FF2B5EF4-FFF2-40B4-BE49-F238E27FC236}">
                <a16:creationId xmlns:a16="http://schemas.microsoft.com/office/drawing/2014/main" id="{BEFAC326-3456-40ED-B1D7-CFA86855BE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7">
            <a:extLst>
              <a:ext uri="{FF2B5EF4-FFF2-40B4-BE49-F238E27FC236}">
                <a16:creationId xmlns:a16="http://schemas.microsoft.com/office/drawing/2014/main" id="{68D6DFD8-8EB3-4178-9845-8F3DD69B97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7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8">
            <a:extLst>
              <a:ext uri="{FF2B5EF4-FFF2-40B4-BE49-F238E27FC236}">
                <a16:creationId xmlns:a16="http://schemas.microsoft.com/office/drawing/2014/main" id="{3FA9A12E-BD4E-4243-A4A1-FF97C84ACE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3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r regression vs logistic regression-09">
            <a:extLst>
              <a:ext uri="{FF2B5EF4-FFF2-40B4-BE49-F238E27FC236}">
                <a16:creationId xmlns:a16="http://schemas.microsoft.com/office/drawing/2014/main" id="{4822C32A-C9CE-4F80-AAF9-94C8572CE5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E7024D-A137-4696-9578-45AD79392289}"/>
</file>

<file path=customXml/itemProps2.xml><?xml version="1.0" encoding="utf-8"?>
<ds:datastoreItem xmlns:ds="http://schemas.openxmlformats.org/officeDocument/2006/customXml" ds:itemID="{16D71963-EB31-49B3-B0E8-AD0497F00B96}"/>
</file>

<file path=customXml/itemProps3.xml><?xml version="1.0" encoding="utf-8"?>
<ds:datastoreItem xmlns:ds="http://schemas.openxmlformats.org/officeDocument/2006/customXml" ds:itemID="{E17F19CC-4376-4D9E-8F7B-A09A7E32A9D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N</dc:creator>
  <cp:lastModifiedBy>Sathish N</cp:lastModifiedBy>
  <cp:revision>2</cp:revision>
  <dcterms:created xsi:type="dcterms:W3CDTF">2019-07-12T04:01:33Z</dcterms:created>
  <dcterms:modified xsi:type="dcterms:W3CDTF">2019-08-04T04:52:58Z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