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 Suryakant Sirsat" userId="f94baf7f-835a-4afd-84ff-476316f87f7c" providerId="ADAL" clId="{5265CC1F-67A3-402A-AF93-596727B41D0F}"/>
    <pc:docChg chg="undo custSel addSld delSld modSld">
      <pc:chgData name="Shubham  Suryakant Sirsat" userId="f94baf7f-835a-4afd-84ff-476316f87f7c" providerId="ADAL" clId="{5265CC1F-67A3-402A-AF93-596727B41D0F}" dt="2022-05-18T12:09:00.333" v="23" actId="20577"/>
      <pc:docMkLst>
        <pc:docMk/>
      </pc:docMkLst>
      <pc:sldChg chg="modSp mod">
        <pc:chgData name="Shubham  Suryakant Sirsat" userId="f94baf7f-835a-4afd-84ff-476316f87f7c" providerId="ADAL" clId="{5265CC1F-67A3-402A-AF93-596727B41D0F}" dt="2022-05-18T12:07:05.102" v="4" actId="14100"/>
        <pc:sldMkLst>
          <pc:docMk/>
          <pc:sldMk cId="438571" sldId="256"/>
        </pc:sldMkLst>
        <pc:picChg chg="mod">
          <ac:chgData name="Shubham  Suryakant Sirsat" userId="f94baf7f-835a-4afd-84ff-476316f87f7c" providerId="ADAL" clId="{5265CC1F-67A3-402A-AF93-596727B41D0F}" dt="2022-05-18T12:07:05.102" v="4" actId="14100"/>
          <ac:picMkLst>
            <pc:docMk/>
            <pc:sldMk cId="438571" sldId="256"/>
            <ac:picMk id="4" creationId="{00000000-0000-0000-0000-000000000000}"/>
          </ac:picMkLst>
        </pc:picChg>
      </pc:sldChg>
      <pc:sldChg chg="modSp add del mod">
        <pc:chgData name="Shubham  Suryakant Sirsat" userId="f94baf7f-835a-4afd-84ff-476316f87f7c" providerId="ADAL" clId="{5265CC1F-67A3-402A-AF93-596727B41D0F}" dt="2022-05-18T12:09:00.333" v="23" actId="20577"/>
        <pc:sldMkLst>
          <pc:docMk/>
          <pc:sldMk cId="3661642726" sldId="268"/>
        </pc:sldMkLst>
        <pc:spChg chg="mod">
          <ac:chgData name="Shubham  Suryakant Sirsat" userId="f94baf7f-835a-4afd-84ff-476316f87f7c" providerId="ADAL" clId="{5265CC1F-67A3-402A-AF93-596727B41D0F}" dt="2022-05-18T12:09:00.333" v="23" actId="20577"/>
          <ac:spMkLst>
            <pc:docMk/>
            <pc:sldMk cId="3661642726" sldId="268"/>
            <ac:spMk id="2" creationId="{00000000-0000-0000-0000-000000000000}"/>
          </ac:spMkLst>
        </pc:spChg>
      </pc:sldChg>
      <pc:sldChg chg="modSp mod">
        <pc:chgData name="Shubham  Suryakant Sirsat" userId="f94baf7f-835a-4afd-84ff-476316f87f7c" providerId="ADAL" clId="{5265CC1F-67A3-402A-AF93-596727B41D0F}" dt="2022-05-18T12:06:44.851" v="0" actId="1076"/>
        <pc:sldMkLst>
          <pc:docMk/>
          <pc:sldMk cId="4093091835" sldId="269"/>
        </pc:sldMkLst>
        <pc:spChg chg="mod">
          <ac:chgData name="Shubham  Suryakant Sirsat" userId="f94baf7f-835a-4afd-84ff-476316f87f7c" providerId="ADAL" clId="{5265CC1F-67A3-402A-AF93-596727B41D0F}" dt="2022-05-18T12:06:44.851" v="0" actId="1076"/>
          <ac:spMkLst>
            <pc:docMk/>
            <pc:sldMk cId="4093091835" sldId="26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1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22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7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7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1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9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2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3AA5-0C0E-4658-B25E-945C41E0B1A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3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4396" y="137237"/>
            <a:ext cx="456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AWS IAM</a:t>
            </a:r>
            <a:endParaRPr lang="en-IN" sz="7200" b="1" dirty="0"/>
          </a:p>
        </p:txBody>
      </p:sp>
      <p:pic>
        <p:nvPicPr>
          <p:cNvPr id="3074" name="Picture 2" descr="AWS IAM Exploitation - Security Risk Advis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7"/>
          <a:stretch/>
        </p:blipFill>
        <p:spPr bwMode="auto">
          <a:xfrm>
            <a:off x="3411416" y="2808736"/>
            <a:ext cx="4796448" cy="25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09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65" y="1432387"/>
            <a:ext cx="6812870" cy="39932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72342" y="509057"/>
            <a:ext cx="3704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Policies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8072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04" y="1816935"/>
            <a:ext cx="6916781" cy="36958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4804" y="773695"/>
            <a:ext cx="3704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Policies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04951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2" y="1842415"/>
            <a:ext cx="6881456" cy="3665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5272" y="501134"/>
            <a:ext cx="3704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Policies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89323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1" y="1616179"/>
            <a:ext cx="8845066" cy="42307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8427" y="571473"/>
            <a:ext cx="3704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Policies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84579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3930" y="300697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Hands on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66164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85" y="1659835"/>
            <a:ext cx="8102407" cy="4187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7738" y="492369"/>
            <a:ext cx="77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AWS IAM Introduction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3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47" y="1502725"/>
            <a:ext cx="7781192" cy="4546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3247" y="404446"/>
            <a:ext cx="656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IAM Features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25800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43" y="1503325"/>
            <a:ext cx="7693560" cy="4466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22143" y="413211"/>
            <a:ext cx="40171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Features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21663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85" y="1793741"/>
            <a:ext cx="7712030" cy="43081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8785" y="501134"/>
            <a:ext cx="40171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Features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54063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62" y="2143727"/>
            <a:ext cx="7527638" cy="3782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7862" y="589086"/>
            <a:ext cx="6418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Accessing IAM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225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1508" y="1213880"/>
            <a:ext cx="7622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An IAM user is </a:t>
            </a:r>
            <a:r>
              <a:rPr lang="en-US" sz="2400" b="1" dirty="0"/>
              <a:t>a resource in IAM that has associated credentials and permissions</a:t>
            </a:r>
            <a:r>
              <a:rPr lang="en-US" sz="2400" dirty="0"/>
              <a:t>. An IAM user can represent a person or an application that uses its credentials to make AWS requests. </a:t>
            </a:r>
            <a:endParaRPr lang="en-IN" sz="2400" dirty="0"/>
          </a:p>
        </p:txBody>
      </p:sp>
      <p:pic>
        <p:nvPicPr>
          <p:cNvPr id="1026" name="Picture 2" descr="Set IAM Policies Unit | Salesforce Trail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97" y="2863212"/>
            <a:ext cx="56864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18482" y="210878"/>
            <a:ext cx="555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IAM User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1081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053" y="1266093"/>
            <a:ext cx="7842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An IAM user group is a collection of IAM users. User groups let you specify permissions for multiple users, which can make it easier to manage the permissions for those users.</a:t>
            </a:r>
            <a:endParaRPr lang="en-IN" sz="2400" dirty="0"/>
          </a:p>
        </p:txBody>
      </p:sp>
      <p:pic>
        <p:nvPicPr>
          <p:cNvPr id="2050" name="Picture 2" descr="Lektion &quot;Manage IAM Users and Groups&quot; | Salesforce Trail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29" y="2466422"/>
            <a:ext cx="6928339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23392" y="219808"/>
            <a:ext cx="510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IAM Groups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65994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1626714"/>
            <a:ext cx="6751905" cy="3604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9915" y="518746"/>
            <a:ext cx="413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IAM Policies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1009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97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</dc:creator>
  <cp:lastModifiedBy>Shubham  Suryakant Sirsat</cp:lastModifiedBy>
  <cp:revision>6</cp:revision>
  <dcterms:created xsi:type="dcterms:W3CDTF">2022-05-16T03:47:27Z</dcterms:created>
  <dcterms:modified xsi:type="dcterms:W3CDTF">2022-05-18T12:09:02Z</dcterms:modified>
</cp:coreProperties>
</file>