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1C432-7DE6-48A7-A573-7536D7FD0CC1}" v="8" dt="2022-05-18T12:47:11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 Suryakant Sirsat" userId="f94baf7f-835a-4afd-84ff-476316f87f7c" providerId="ADAL" clId="{3461C432-7DE6-48A7-A573-7536D7FD0CC1}"/>
    <pc:docChg chg="undo custSel addSld delSld modSld">
      <pc:chgData name="Shubham  Suryakant Sirsat" userId="f94baf7f-835a-4afd-84ff-476316f87f7c" providerId="ADAL" clId="{3461C432-7DE6-48A7-A573-7536D7FD0CC1}" dt="2022-05-18T12:56:21.997" v="225" actId="113"/>
      <pc:docMkLst>
        <pc:docMk/>
      </pc:docMkLst>
      <pc:sldChg chg="modSp mod">
        <pc:chgData name="Shubham  Suryakant Sirsat" userId="f94baf7f-835a-4afd-84ff-476316f87f7c" providerId="ADAL" clId="{3461C432-7DE6-48A7-A573-7536D7FD0CC1}" dt="2022-05-18T12:49:00.265" v="163" actId="255"/>
        <pc:sldMkLst>
          <pc:docMk/>
          <pc:sldMk cId="2101017296" sldId="256"/>
        </pc:sldMkLst>
        <pc:spChg chg="mod">
          <ac:chgData name="Shubham  Suryakant Sirsat" userId="f94baf7f-835a-4afd-84ff-476316f87f7c" providerId="ADAL" clId="{3461C432-7DE6-48A7-A573-7536D7FD0CC1}" dt="2022-05-18T12:49:00.265" v="163" actId="255"/>
          <ac:spMkLst>
            <pc:docMk/>
            <pc:sldMk cId="2101017296" sldId="256"/>
            <ac:spMk id="2" creationId="{00000000-0000-0000-0000-000000000000}"/>
          </ac:spMkLst>
        </pc:spChg>
        <pc:spChg chg="mod">
          <ac:chgData name="Shubham  Suryakant Sirsat" userId="f94baf7f-835a-4afd-84ff-476316f87f7c" providerId="ADAL" clId="{3461C432-7DE6-48A7-A573-7536D7FD0CC1}" dt="2022-05-18T12:33:53.356" v="51" actId="14100"/>
          <ac:spMkLst>
            <pc:docMk/>
            <pc:sldMk cId="2101017296" sldId="256"/>
            <ac:spMk id="3" creationId="{00000000-0000-0000-0000-000000000000}"/>
          </ac:spMkLst>
        </pc:spChg>
        <pc:picChg chg="mod">
          <ac:chgData name="Shubham  Suryakant Sirsat" userId="f94baf7f-835a-4afd-84ff-476316f87f7c" providerId="ADAL" clId="{3461C432-7DE6-48A7-A573-7536D7FD0CC1}" dt="2022-05-18T12:32:43.659" v="49" actId="1076"/>
          <ac:picMkLst>
            <pc:docMk/>
            <pc:sldMk cId="2101017296" sldId="256"/>
            <ac:picMk id="4" creationId="{00000000-0000-0000-0000-000000000000}"/>
          </ac:picMkLst>
        </pc:picChg>
      </pc:sldChg>
      <pc:sldChg chg="modSp mod">
        <pc:chgData name="Shubham  Suryakant Sirsat" userId="f94baf7f-835a-4afd-84ff-476316f87f7c" providerId="ADAL" clId="{3461C432-7DE6-48A7-A573-7536D7FD0CC1}" dt="2022-05-18T12:41:37.621" v="54" actId="255"/>
        <pc:sldMkLst>
          <pc:docMk/>
          <pc:sldMk cId="2713894171" sldId="257"/>
        </pc:sldMkLst>
        <pc:spChg chg="mod">
          <ac:chgData name="Shubham  Suryakant Sirsat" userId="f94baf7f-835a-4afd-84ff-476316f87f7c" providerId="ADAL" clId="{3461C432-7DE6-48A7-A573-7536D7FD0CC1}" dt="2022-05-18T12:41:37.621" v="54" actId="255"/>
          <ac:spMkLst>
            <pc:docMk/>
            <pc:sldMk cId="2713894171" sldId="257"/>
            <ac:spMk id="2" creationId="{00000000-0000-0000-0000-000000000000}"/>
          </ac:spMkLst>
        </pc:spChg>
      </pc:sldChg>
      <pc:sldChg chg="modSp mod">
        <pc:chgData name="Shubham  Suryakant Sirsat" userId="f94baf7f-835a-4afd-84ff-476316f87f7c" providerId="ADAL" clId="{3461C432-7DE6-48A7-A573-7536D7FD0CC1}" dt="2022-05-18T12:44:28.381" v="109" actId="14100"/>
        <pc:sldMkLst>
          <pc:docMk/>
          <pc:sldMk cId="1886086228" sldId="258"/>
        </pc:sldMkLst>
        <pc:spChg chg="mod">
          <ac:chgData name="Shubham  Suryakant Sirsat" userId="f94baf7f-835a-4afd-84ff-476316f87f7c" providerId="ADAL" clId="{3461C432-7DE6-48A7-A573-7536D7FD0CC1}" dt="2022-05-18T12:43:52.710" v="100" actId="122"/>
          <ac:spMkLst>
            <pc:docMk/>
            <pc:sldMk cId="1886086228" sldId="258"/>
            <ac:spMk id="2" creationId="{00000000-0000-0000-0000-000000000000}"/>
          </ac:spMkLst>
        </pc:spChg>
        <pc:spChg chg="mod">
          <ac:chgData name="Shubham  Suryakant Sirsat" userId="f94baf7f-835a-4afd-84ff-476316f87f7c" providerId="ADAL" clId="{3461C432-7DE6-48A7-A573-7536D7FD0CC1}" dt="2022-05-18T12:44:24.574" v="108" actId="14100"/>
          <ac:spMkLst>
            <pc:docMk/>
            <pc:sldMk cId="1886086228" sldId="258"/>
            <ac:spMk id="3" creationId="{00000000-0000-0000-0000-000000000000}"/>
          </ac:spMkLst>
        </pc:spChg>
        <pc:picChg chg="mod">
          <ac:chgData name="Shubham  Suryakant Sirsat" userId="f94baf7f-835a-4afd-84ff-476316f87f7c" providerId="ADAL" clId="{3461C432-7DE6-48A7-A573-7536D7FD0CC1}" dt="2022-05-18T12:44:28.381" v="109" actId="14100"/>
          <ac:picMkLst>
            <pc:docMk/>
            <pc:sldMk cId="1886086228" sldId="258"/>
            <ac:picMk id="4" creationId="{00000000-0000-0000-0000-000000000000}"/>
          </ac:picMkLst>
        </pc:picChg>
      </pc:sldChg>
      <pc:sldChg chg="modSp mod">
        <pc:chgData name="Shubham  Suryakant Sirsat" userId="f94baf7f-835a-4afd-84ff-476316f87f7c" providerId="ADAL" clId="{3461C432-7DE6-48A7-A573-7536D7FD0CC1}" dt="2022-05-18T12:49:44.788" v="172" actId="1036"/>
        <pc:sldMkLst>
          <pc:docMk/>
          <pc:sldMk cId="3871063060" sldId="259"/>
        </pc:sldMkLst>
        <pc:spChg chg="mod">
          <ac:chgData name="Shubham  Suryakant Sirsat" userId="f94baf7f-835a-4afd-84ff-476316f87f7c" providerId="ADAL" clId="{3461C432-7DE6-48A7-A573-7536D7FD0CC1}" dt="2022-05-18T12:49:41.141" v="170" actId="1076"/>
          <ac:spMkLst>
            <pc:docMk/>
            <pc:sldMk cId="3871063060" sldId="259"/>
            <ac:spMk id="2" creationId="{00000000-0000-0000-0000-000000000000}"/>
          </ac:spMkLst>
        </pc:spChg>
        <pc:spChg chg="mod">
          <ac:chgData name="Shubham  Suryakant Sirsat" userId="f94baf7f-835a-4afd-84ff-476316f87f7c" providerId="ADAL" clId="{3461C432-7DE6-48A7-A573-7536D7FD0CC1}" dt="2022-05-18T12:49:36.670" v="169" actId="14100"/>
          <ac:spMkLst>
            <pc:docMk/>
            <pc:sldMk cId="3871063060" sldId="259"/>
            <ac:spMk id="3" creationId="{00000000-0000-0000-0000-000000000000}"/>
          </ac:spMkLst>
        </pc:spChg>
        <pc:picChg chg="mod">
          <ac:chgData name="Shubham  Suryakant Sirsat" userId="f94baf7f-835a-4afd-84ff-476316f87f7c" providerId="ADAL" clId="{3461C432-7DE6-48A7-A573-7536D7FD0CC1}" dt="2022-05-18T12:49:44.788" v="172" actId="1036"/>
          <ac:picMkLst>
            <pc:docMk/>
            <pc:sldMk cId="3871063060" sldId="259"/>
            <ac:picMk id="4" creationId="{00000000-0000-0000-0000-000000000000}"/>
          </ac:picMkLst>
        </pc:picChg>
      </pc:sldChg>
      <pc:sldChg chg="modSp mod">
        <pc:chgData name="Shubham  Suryakant Sirsat" userId="f94baf7f-835a-4afd-84ff-476316f87f7c" providerId="ADAL" clId="{3461C432-7DE6-48A7-A573-7536D7FD0CC1}" dt="2022-05-18T12:42:56.029" v="87" actId="20577"/>
        <pc:sldMkLst>
          <pc:docMk/>
          <pc:sldMk cId="897431582" sldId="260"/>
        </pc:sldMkLst>
        <pc:spChg chg="mod">
          <ac:chgData name="Shubham  Suryakant Sirsat" userId="f94baf7f-835a-4afd-84ff-476316f87f7c" providerId="ADAL" clId="{3461C432-7DE6-48A7-A573-7536D7FD0CC1}" dt="2022-05-18T12:42:15.899" v="65" actId="1076"/>
          <ac:spMkLst>
            <pc:docMk/>
            <pc:sldMk cId="897431582" sldId="260"/>
            <ac:spMk id="2" creationId="{00000000-0000-0000-0000-000000000000}"/>
          </ac:spMkLst>
        </pc:spChg>
        <pc:spChg chg="mod">
          <ac:chgData name="Shubham  Suryakant Sirsat" userId="f94baf7f-835a-4afd-84ff-476316f87f7c" providerId="ADAL" clId="{3461C432-7DE6-48A7-A573-7536D7FD0CC1}" dt="2022-05-18T12:42:56.029" v="87" actId="20577"/>
          <ac:spMkLst>
            <pc:docMk/>
            <pc:sldMk cId="897431582" sldId="260"/>
            <ac:spMk id="4" creationId="{00000000-0000-0000-0000-000000000000}"/>
          </ac:spMkLst>
        </pc:spChg>
      </pc:sldChg>
      <pc:sldChg chg="modSp mod">
        <pc:chgData name="Shubham  Suryakant Sirsat" userId="f94baf7f-835a-4afd-84ff-476316f87f7c" providerId="ADAL" clId="{3461C432-7DE6-48A7-A573-7536D7FD0CC1}" dt="2022-05-18T12:43:35.541" v="96" actId="255"/>
        <pc:sldMkLst>
          <pc:docMk/>
          <pc:sldMk cId="3042417007" sldId="261"/>
        </pc:sldMkLst>
        <pc:spChg chg="mod">
          <ac:chgData name="Shubham  Suryakant Sirsat" userId="f94baf7f-835a-4afd-84ff-476316f87f7c" providerId="ADAL" clId="{3461C432-7DE6-48A7-A573-7536D7FD0CC1}" dt="2022-05-18T12:43:22.516" v="94" actId="1076"/>
          <ac:spMkLst>
            <pc:docMk/>
            <pc:sldMk cId="3042417007" sldId="261"/>
            <ac:spMk id="2" creationId="{00000000-0000-0000-0000-000000000000}"/>
          </ac:spMkLst>
        </pc:spChg>
        <pc:spChg chg="mod">
          <ac:chgData name="Shubham  Suryakant Sirsat" userId="f94baf7f-835a-4afd-84ff-476316f87f7c" providerId="ADAL" clId="{3461C432-7DE6-48A7-A573-7536D7FD0CC1}" dt="2022-05-18T12:43:35.541" v="96" actId="255"/>
          <ac:spMkLst>
            <pc:docMk/>
            <pc:sldMk cId="3042417007" sldId="261"/>
            <ac:spMk id="3" creationId="{00000000-0000-0000-0000-000000000000}"/>
          </ac:spMkLst>
        </pc:spChg>
      </pc:sldChg>
      <pc:sldChg chg="addSp modSp mod">
        <pc:chgData name="Shubham  Suryakant Sirsat" userId="f94baf7f-835a-4afd-84ff-476316f87f7c" providerId="ADAL" clId="{3461C432-7DE6-48A7-A573-7536D7FD0CC1}" dt="2022-05-18T12:47:33.028" v="160" actId="1076"/>
        <pc:sldMkLst>
          <pc:docMk/>
          <pc:sldMk cId="794030620" sldId="262"/>
        </pc:sldMkLst>
        <pc:spChg chg="add mod">
          <ac:chgData name="Shubham  Suryakant Sirsat" userId="f94baf7f-835a-4afd-84ff-476316f87f7c" providerId="ADAL" clId="{3461C432-7DE6-48A7-A573-7536D7FD0CC1}" dt="2022-05-18T12:47:33.028" v="160" actId="1076"/>
          <ac:spMkLst>
            <pc:docMk/>
            <pc:sldMk cId="794030620" sldId="262"/>
            <ac:spMk id="3" creationId="{53622241-6849-CA4F-E775-AC5D8975BFB9}"/>
          </ac:spMkLst>
        </pc:spChg>
        <pc:picChg chg="mod">
          <ac:chgData name="Shubham  Suryakant Sirsat" userId="f94baf7f-835a-4afd-84ff-476316f87f7c" providerId="ADAL" clId="{3461C432-7DE6-48A7-A573-7536D7FD0CC1}" dt="2022-05-18T12:47:08.235" v="147" actId="1076"/>
          <ac:picMkLst>
            <pc:docMk/>
            <pc:sldMk cId="794030620" sldId="262"/>
            <ac:picMk id="2" creationId="{00000000-0000-0000-0000-000000000000}"/>
          </ac:picMkLst>
        </pc:picChg>
      </pc:sldChg>
      <pc:sldChg chg="modSp mod">
        <pc:chgData name="Shubham  Suryakant Sirsat" userId="f94baf7f-835a-4afd-84ff-476316f87f7c" providerId="ADAL" clId="{3461C432-7DE6-48A7-A573-7536D7FD0CC1}" dt="2022-05-18T12:45:17.883" v="120" actId="14100"/>
        <pc:sldMkLst>
          <pc:docMk/>
          <pc:sldMk cId="1548741121" sldId="263"/>
        </pc:sldMkLst>
        <pc:spChg chg="mod">
          <ac:chgData name="Shubham  Suryakant Sirsat" userId="f94baf7f-835a-4afd-84ff-476316f87f7c" providerId="ADAL" clId="{3461C432-7DE6-48A7-A573-7536D7FD0CC1}" dt="2022-05-18T12:44:53.710" v="113" actId="255"/>
          <ac:spMkLst>
            <pc:docMk/>
            <pc:sldMk cId="1548741121" sldId="263"/>
            <ac:spMk id="2" creationId="{00000000-0000-0000-0000-000000000000}"/>
          </ac:spMkLst>
        </pc:spChg>
        <pc:spChg chg="mod">
          <ac:chgData name="Shubham  Suryakant Sirsat" userId="f94baf7f-835a-4afd-84ff-476316f87f7c" providerId="ADAL" clId="{3461C432-7DE6-48A7-A573-7536D7FD0CC1}" dt="2022-05-18T12:45:10.447" v="118" actId="12"/>
          <ac:spMkLst>
            <pc:docMk/>
            <pc:sldMk cId="1548741121" sldId="263"/>
            <ac:spMk id="3" creationId="{00000000-0000-0000-0000-000000000000}"/>
          </ac:spMkLst>
        </pc:spChg>
        <pc:picChg chg="mod">
          <ac:chgData name="Shubham  Suryakant Sirsat" userId="f94baf7f-835a-4afd-84ff-476316f87f7c" providerId="ADAL" clId="{3461C432-7DE6-48A7-A573-7536D7FD0CC1}" dt="2022-05-18T12:45:17.883" v="120" actId="14100"/>
          <ac:picMkLst>
            <pc:docMk/>
            <pc:sldMk cId="1548741121" sldId="263"/>
            <ac:picMk id="1026" creationId="{00000000-0000-0000-0000-000000000000}"/>
          </ac:picMkLst>
        </pc:picChg>
      </pc:sldChg>
      <pc:sldChg chg="modSp mod">
        <pc:chgData name="Shubham  Suryakant Sirsat" userId="f94baf7f-835a-4afd-84ff-476316f87f7c" providerId="ADAL" clId="{3461C432-7DE6-48A7-A573-7536D7FD0CC1}" dt="2022-05-18T12:45:56.523" v="130" actId="14100"/>
        <pc:sldMkLst>
          <pc:docMk/>
          <pc:sldMk cId="897669589" sldId="264"/>
        </pc:sldMkLst>
        <pc:spChg chg="mod">
          <ac:chgData name="Shubham  Suryakant Sirsat" userId="f94baf7f-835a-4afd-84ff-476316f87f7c" providerId="ADAL" clId="{3461C432-7DE6-48A7-A573-7536D7FD0CC1}" dt="2022-05-18T12:45:35.623" v="124" actId="122"/>
          <ac:spMkLst>
            <pc:docMk/>
            <pc:sldMk cId="897669589" sldId="264"/>
            <ac:spMk id="2" creationId="{00000000-0000-0000-0000-000000000000}"/>
          </ac:spMkLst>
        </pc:spChg>
        <pc:spChg chg="mod">
          <ac:chgData name="Shubham  Suryakant Sirsat" userId="f94baf7f-835a-4afd-84ff-476316f87f7c" providerId="ADAL" clId="{3461C432-7DE6-48A7-A573-7536D7FD0CC1}" dt="2022-05-18T12:45:53.053" v="129" actId="2710"/>
          <ac:spMkLst>
            <pc:docMk/>
            <pc:sldMk cId="897669589" sldId="264"/>
            <ac:spMk id="3" creationId="{00000000-0000-0000-0000-000000000000}"/>
          </ac:spMkLst>
        </pc:spChg>
        <pc:picChg chg="mod">
          <ac:chgData name="Shubham  Suryakant Sirsat" userId="f94baf7f-835a-4afd-84ff-476316f87f7c" providerId="ADAL" clId="{3461C432-7DE6-48A7-A573-7536D7FD0CC1}" dt="2022-05-18T12:45:56.523" v="130" actId="14100"/>
          <ac:picMkLst>
            <pc:docMk/>
            <pc:sldMk cId="897669589" sldId="264"/>
            <ac:picMk id="2050" creationId="{00000000-0000-0000-0000-000000000000}"/>
          </ac:picMkLst>
        </pc:picChg>
      </pc:sldChg>
      <pc:sldChg chg="modSp mod">
        <pc:chgData name="Shubham  Suryakant Sirsat" userId="f94baf7f-835a-4afd-84ff-476316f87f7c" providerId="ADAL" clId="{3461C432-7DE6-48A7-A573-7536D7FD0CC1}" dt="2022-05-18T12:46:45.947" v="144" actId="1076"/>
        <pc:sldMkLst>
          <pc:docMk/>
          <pc:sldMk cId="1944354692" sldId="265"/>
        </pc:sldMkLst>
        <pc:spChg chg="mod">
          <ac:chgData name="Shubham  Suryakant Sirsat" userId="f94baf7f-835a-4afd-84ff-476316f87f7c" providerId="ADAL" clId="{3461C432-7DE6-48A7-A573-7536D7FD0CC1}" dt="2022-05-18T12:46:17.547" v="136" actId="1076"/>
          <ac:spMkLst>
            <pc:docMk/>
            <pc:sldMk cId="1944354692" sldId="265"/>
            <ac:spMk id="2" creationId="{00000000-0000-0000-0000-000000000000}"/>
          </ac:spMkLst>
        </pc:spChg>
        <pc:spChg chg="mod">
          <ac:chgData name="Shubham  Suryakant Sirsat" userId="f94baf7f-835a-4afd-84ff-476316f87f7c" providerId="ADAL" clId="{3461C432-7DE6-48A7-A573-7536D7FD0CC1}" dt="2022-05-18T12:46:37.767" v="141" actId="12"/>
          <ac:spMkLst>
            <pc:docMk/>
            <pc:sldMk cId="1944354692" sldId="265"/>
            <ac:spMk id="3" creationId="{00000000-0000-0000-0000-000000000000}"/>
          </ac:spMkLst>
        </pc:spChg>
        <pc:picChg chg="mod">
          <ac:chgData name="Shubham  Suryakant Sirsat" userId="f94baf7f-835a-4afd-84ff-476316f87f7c" providerId="ADAL" clId="{3461C432-7DE6-48A7-A573-7536D7FD0CC1}" dt="2022-05-18T12:46:45.947" v="144" actId="1076"/>
          <ac:picMkLst>
            <pc:docMk/>
            <pc:sldMk cId="1944354692" sldId="265"/>
            <ac:picMk id="3074" creationId="{00000000-0000-0000-0000-000000000000}"/>
          </ac:picMkLst>
        </pc:picChg>
      </pc:sldChg>
      <pc:sldChg chg="del">
        <pc:chgData name="Shubham  Suryakant Sirsat" userId="f94baf7f-835a-4afd-84ff-476316f87f7c" providerId="ADAL" clId="{3461C432-7DE6-48A7-A573-7536D7FD0CC1}" dt="2022-05-18T12:46:55.712" v="145" actId="2696"/>
        <pc:sldMkLst>
          <pc:docMk/>
          <pc:sldMk cId="3517576257" sldId="267"/>
        </pc:sldMkLst>
      </pc:sldChg>
      <pc:sldChg chg="del">
        <pc:chgData name="Shubham  Suryakant Sirsat" userId="f94baf7f-835a-4afd-84ff-476316f87f7c" providerId="ADAL" clId="{3461C432-7DE6-48A7-A573-7536D7FD0CC1}" dt="2022-05-18T12:46:57.977" v="146" actId="2696"/>
        <pc:sldMkLst>
          <pc:docMk/>
          <pc:sldMk cId="3708387823" sldId="268"/>
        </pc:sldMkLst>
      </pc:sldChg>
      <pc:sldChg chg="modSp mod">
        <pc:chgData name="Shubham  Suryakant Sirsat" userId="f94baf7f-835a-4afd-84ff-476316f87f7c" providerId="ADAL" clId="{3461C432-7DE6-48A7-A573-7536D7FD0CC1}" dt="2022-05-18T12:28:00.171" v="3" actId="1076"/>
        <pc:sldMkLst>
          <pc:docMk/>
          <pc:sldMk cId="504195589" sldId="269"/>
        </pc:sldMkLst>
        <pc:spChg chg="mod">
          <ac:chgData name="Shubham  Suryakant Sirsat" userId="f94baf7f-835a-4afd-84ff-476316f87f7c" providerId="ADAL" clId="{3461C432-7DE6-48A7-A573-7536D7FD0CC1}" dt="2022-05-18T12:27:55.653" v="2" actId="2711"/>
          <ac:spMkLst>
            <pc:docMk/>
            <pc:sldMk cId="504195589" sldId="269"/>
            <ac:spMk id="2" creationId="{00000000-0000-0000-0000-000000000000}"/>
          </ac:spMkLst>
        </pc:spChg>
        <pc:picChg chg="mod">
          <ac:chgData name="Shubham  Suryakant Sirsat" userId="f94baf7f-835a-4afd-84ff-476316f87f7c" providerId="ADAL" clId="{3461C432-7DE6-48A7-A573-7536D7FD0CC1}" dt="2022-05-18T12:28:00.171" v="3" actId="1076"/>
          <ac:picMkLst>
            <pc:docMk/>
            <pc:sldMk cId="504195589" sldId="269"/>
            <ac:picMk id="1026" creationId="{00000000-0000-0000-0000-000000000000}"/>
          </ac:picMkLst>
        </pc:picChg>
      </pc:sldChg>
      <pc:sldChg chg="addSp modSp new mod">
        <pc:chgData name="Shubham  Suryakant Sirsat" userId="f94baf7f-835a-4afd-84ff-476316f87f7c" providerId="ADAL" clId="{3461C432-7DE6-48A7-A573-7536D7FD0CC1}" dt="2022-05-18T12:56:21.997" v="225" actId="113"/>
        <pc:sldMkLst>
          <pc:docMk/>
          <pc:sldMk cId="2127348290" sldId="270"/>
        </pc:sldMkLst>
        <pc:spChg chg="add mod">
          <ac:chgData name="Shubham  Suryakant Sirsat" userId="f94baf7f-835a-4afd-84ff-476316f87f7c" providerId="ADAL" clId="{3461C432-7DE6-48A7-A573-7536D7FD0CC1}" dt="2022-05-18T12:53:36.427" v="206" actId="1076"/>
          <ac:spMkLst>
            <pc:docMk/>
            <pc:sldMk cId="2127348290" sldId="270"/>
            <ac:spMk id="3" creationId="{168A8AE1-3690-396D-7D4D-E0E684E5C25A}"/>
          </ac:spMkLst>
        </pc:spChg>
        <pc:spChg chg="add mod">
          <ac:chgData name="Shubham  Suryakant Sirsat" userId="f94baf7f-835a-4afd-84ff-476316f87f7c" providerId="ADAL" clId="{3461C432-7DE6-48A7-A573-7536D7FD0CC1}" dt="2022-05-18T12:56:21.997" v="225" actId="113"/>
          <ac:spMkLst>
            <pc:docMk/>
            <pc:sldMk cId="2127348290" sldId="270"/>
            <ac:spMk id="5" creationId="{BD05ED23-90D4-8BA6-31DC-19A3072A28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9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3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3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45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9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2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1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B380-6521-4C7F-9AE4-7DC8FFB8743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2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1830" y="522654"/>
            <a:ext cx="692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Cloud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miro.medium.com/max/1400/1*YcNHxdrbPlV-lWjN_0Ek3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590" y="1663700"/>
            <a:ext cx="5196817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19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777" y="281171"/>
            <a:ext cx="497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gateways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296" y="865946"/>
            <a:ext cx="1168841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internet gateway is a horizontally scaled, redundant, and highly available VPC component that allows communication between your VPC and the internet</a:t>
            </a:r>
            <a:endParaRPr lang="en-IN" sz="2000" dirty="0"/>
          </a:p>
        </p:txBody>
      </p:sp>
      <p:pic>
        <p:nvPicPr>
          <p:cNvPr id="2050" name="Picture 2" descr="Internet Gateway Traff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31" y="2099359"/>
            <a:ext cx="7352026" cy="452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6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7873" y="309843"/>
            <a:ext cx="519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 gateways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774" y="894618"/>
            <a:ext cx="1204622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NAT gateway is </a:t>
            </a:r>
            <a:r>
              <a:rPr lang="en-US" sz="2000" b="1" dirty="0"/>
              <a:t>a Network Address Translation (NAT) service</a:t>
            </a:r>
            <a:r>
              <a:rPr lang="en-US" sz="2000" dirty="0"/>
              <a:t>. You can use a NAT gateway so that instances in a private subnet can connect to services outside your VPC but external services cannot initiate a connection with those instances.</a:t>
            </a:r>
            <a:endParaRPr lang="en-IN" sz="2000" dirty="0"/>
          </a:p>
        </p:txBody>
      </p:sp>
      <p:pic>
        <p:nvPicPr>
          <p:cNvPr id="3074" name="Picture 2" descr="NAT Gateways in a VPC. You only need a NAT Gateway if your… | by John McKim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15" y="2297761"/>
            <a:ext cx="7402369" cy="44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5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7361" y="2567354"/>
            <a:ext cx="566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Hands 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51140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8A8AE1-3690-396D-7D4D-E0E684E5C25A}"/>
              </a:ext>
            </a:extLst>
          </p:cNvPr>
          <p:cNvSpPr txBox="1"/>
          <p:nvPr/>
        </p:nvSpPr>
        <p:spPr>
          <a:xfrm>
            <a:off x="3048000" y="1996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 - Summery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5ED23-90D4-8BA6-31DC-19A3072A28BE}"/>
              </a:ext>
            </a:extLst>
          </p:cNvPr>
          <p:cNvSpPr txBox="1"/>
          <p:nvPr/>
        </p:nvSpPr>
        <p:spPr>
          <a:xfrm>
            <a:off x="728870" y="929022"/>
            <a:ext cx="11012556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VPC: Virtual Private Cloud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Subnets: </a:t>
            </a:r>
            <a:r>
              <a:rPr lang="en-IN" sz="2000" dirty="0"/>
              <a:t>Tied to an AZ, network partition of the VPC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Internet Gateway: </a:t>
            </a:r>
            <a:r>
              <a:rPr lang="en-IN" sz="2000" dirty="0"/>
              <a:t>at the VPC level, provide Internet Access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NAT Gateway / Instances: </a:t>
            </a:r>
            <a:r>
              <a:rPr lang="en-IN" sz="2000" dirty="0"/>
              <a:t>give internet access to private subnets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NACL: </a:t>
            </a:r>
            <a:r>
              <a:rPr lang="en-IN" sz="2000" dirty="0"/>
              <a:t>Stateless, subnet rules for inbound and outbound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Security Groups: </a:t>
            </a:r>
            <a:r>
              <a:rPr lang="en-IN" sz="2000" dirty="0"/>
              <a:t>Stateful, operate at the EC2 instance level or ENI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VPC Peering: </a:t>
            </a:r>
            <a:r>
              <a:rPr lang="en-IN" sz="2000" dirty="0"/>
              <a:t>Connect two VPC with non overlapping IP ranges, nontransitive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VPC Endpoints</a:t>
            </a:r>
            <a:r>
              <a:rPr lang="en-IN" sz="2000" dirty="0"/>
              <a:t>: Provide private access to AWS Services within VPC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VPC Flow Logs: </a:t>
            </a:r>
            <a:r>
              <a:rPr lang="en-IN" sz="2000" dirty="0"/>
              <a:t>network traffic logs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Site to Site VPN: </a:t>
            </a:r>
            <a:r>
              <a:rPr lang="en-IN" sz="2000" dirty="0"/>
              <a:t>VPN over public internet between on-premises DC and AWS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Direct Connect</a:t>
            </a:r>
            <a:r>
              <a:rPr lang="en-IN" sz="2000" dirty="0"/>
              <a:t>: direct private connection to AWS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Transit Gateway: </a:t>
            </a:r>
            <a:r>
              <a:rPr lang="en-IN" sz="2000" dirty="0"/>
              <a:t>Connect thousands of VPC and on-premises networks together </a:t>
            </a:r>
          </a:p>
        </p:txBody>
      </p:sp>
    </p:spTree>
    <p:extLst>
      <p:ext uri="{BB962C8B-B14F-4D97-AF65-F5344CB8AC3E}">
        <p14:creationId xmlns:p14="http://schemas.microsoft.com/office/powerpoint/2010/main" val="212734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522" y="140677"/>
            <a:ext cx="6688015" cy="71893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VPC - Service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383" y="859607"/>
            <a:ext cx="10827026" cy="2108244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Amazon Virtual Private Cloud (Amazon VPC) enables you to launch AWS resources into a </a:t>
            </a:r>
            <a:r>
              <a:rPr lang="en-US" sz="1800" dirty="0">
                <a:solidFill>
                  <a:srgbClr val="FF0000"/>
                </a:solidFill>
              </a:rPr>
              <a:t>virtual network</a:t>
            </a:r>
            <a:r>
              <a:rPr lang="en-US" sz="1800" dirty="0"/>
              <a:t> that you've defined.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Virtual Private Cloud </a:t>
            </a:r>
            <a:r>
              <a:rPr lang="en-US" sz="1800" dirty="0"/>
              <a:t>(</a:t>
            </a:r>
            <a:r>
              <a:rPr lang="en-US" sz="1800" b="1" dirty="0"/>
              <a:t>VPC</a:t>
            </a:r>
            <a:r>
              <a:rPr lang="en-US" sz="1800" dirty="0"/>
              <a:t>) enables customers to build multiple isolated and secure networks within their AWS accounts, allowing them to isolate workloads and applications. </a:t>
            </a:r>
            <a:br>
              <a:rPr lang="en-US" sz="1800" dirty="0"/>
            </a:b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79" y="3097621"/>
            <a:ext cx="8065478" cy="36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1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300" y="571501"/>
            <a:ext cx="1004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VPC Vs Custom VPC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69355"/>
              </p:ext>
            </p:extLst>
          </p:nvPr>
        </p:nvGraphicFramePr>
        <p:xfrm>
          <a:off x="1350106" y="1950589"/>
          <a:ext cx="9652978" cy="405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489">
                  <a:extLst>
                    <a:ext uri="{9D8B030D-6E8A-4147-A177-3AD203B41FA5}">
                      <a16:colId xmlns:a16="http://schemas.microsoft.com/office/drawing/2014/main" val="991648703"/>
                    </a:ext>
                  </a:extLst>
                </a:gridCol>
                <a:gridCol w="4826489">
                  <a:extLst>
                    <a:ext uri="{9D8B030D-6E8A-4147-A177-3AD203B41FA5}">
                      <a16:colId xmlns:a16="http://schemas.microsoft.com/office/drawing/2014/main" val="871554789"/>
                    </a:ext>
                  </a:extLst>
                </a:gridCol>
              </a:tblGrid>
              <a:tr h="546868">
                <a:tc>
                  <a:txBody>
                    <a:bodyPr/>
                    <a:lstStyle/>
                    <a:p>
                      <a:r>
                        <a:rPr lang="en-IN" dirty="0"/>
                        <a:t>Default 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</a:t>
                      </a:r>
                      <a:r>
                        <a:rPr lang="en-IN" baseline="0" dirty="0"/>
                        <a:t> VPC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54100"/>
                  </a:ext>
                </a:extLst>
              </a:tr>
              <a:tr h="943908">
                <a:tc>
                  <a:txBody>
                    <a:bodyPr/>
                    <a:lstStyle/>
                    <a:p>
                      <a:r>
                        <a:rPr lang="en-US" dirty="0"/>
                        <a:t>When you create</a:t>
                      </a:r>
                      <a:r>
                        <a:rPr lang="en-US" baseline="0" dirty="0"/>
                        <a:t> a AWS account, it gets created by default.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created by you.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1754"/>
                  </a:ext>
                </a:extLst>
              </a:tr>
              <a:tr h="2562036">
                <a:tc>
                  <a:txBody>
                    <a:bodyPr/>
                    <a:lstStyle/>
                    <a:p>
                      <a:r>
                        <a:rPr lang="en-US" dirty="0"/>
                        <a:t>A default VPC comes with a public subnet in each Availability Zone, an internet gateway, and settings to enable DNS resolution. Therefore, you can immediately start launching Amazon EC2 instances into a default VPC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</a:t>
                      </a:r>
                      <a:r>
                        <a:rPr lang="en-IN" baseline="0" dirty="0"/>
                        <a:t> have to explicitly create </a:t>
                      </a:r>
                      <a:r>
                        <a:rPr lang="en-IN" baseline="0" dirty="0" err="1"/>
                        <a:t>subnet,NAt</a:t>
                      </a:r>
                      <a:r>
                        <a:rPr lang="en-IN" baseline="0" dirty="0"/>
                        <a:t> gateways,</a:t>
                      </a:r>
                    </a:p>
                    <a:p>
                      <a:r>
                        <a:rPr lang="en-IN" baseline="0" dirty="0"/>
                        <a:t>Internet </a:t>
                      </a:r>
                      <a:r>
                        <a:rPr lang="en-IN" baseline="0" dirty="0" err="1"/>
                        <a:t>gateways,security</a:t>
                      </a:r>
                      <a:r>
                        <a:rPr lang="en-IN" baseline="0" dirty="0"/>
                        <a:t> groups </a:t>
                      </a:r>
                      <a:r>
                        <a:rPr lang="en-IN" baseline="0" dirty="0" err="1"/>
                        <a:t>etc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3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89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6134" y="296418"/>
            <a:ext cx="487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053" y="980661"/>
            <a:ext cx="1163540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IP address, or Internet Protocol address, is </a:t>
            </a:r>
            <a:r>
              <a:rPr lang="en-US" sz="2000" b="1" dirty="0"/>
              <a:t>a series of numbers that identifies any device on a network</a:t>
            </a:r>
            <a:r>
              <a:rPr lang="en-US" sz="20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Computers use IP addresses to communicate with each other both over the internet as well as on other networks</a:t>
            </a:r>
            <a:endParaRPr lang="en-IN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88" y="2781164"/>
            <a:ext cx="8600320" cy="38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604" y="330789"/>
            <a:ext cx="7444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Classless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Interdomain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(CIDR) 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2125" y="1408006"/>
            <a:ext cx="10534013" cy="318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a method of assigning Internet Protocol (IP) addresses that improves the efficiency of address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will help in determine how many IP addresses you can have in that network. When defining a network, CIDR blocks are displayed as part of the IP address block with a slash (/) followed by a decimal number between </a:t>
            </a:r>
            <a:r>
              <a:rPr lang="en-US" sz="2000" b="1" dirty="0"/>
              <a:t>/8 </a:t>
            </a:r>
            <a:r>
              <a:rPr lang="en-US" sz="2000" dirty="0"/>
              <a:t>and </a:t>
            </a:r>
            <a:r>
              <a:rPr lang="en-US" sz="2000" b="1" dirty="0"/>
              <a:t>/32</a:t>
            </a:r>
            <a:r>
              <a:rPr lang="en-US" sz="2000" dirty="0"/>
              <a:t>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43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9393" y="311738"/>
            <a:ext cx="513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9275" y="1955972"/>
            <a:ext cx="3780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192.168.1.0/24</a:t>
            </a:r>
            <a:r>
              <a:rPr lang="en-IN" sz="3600" dirty="0"/>
              <a:t> </a:t>
            </a:r>
            <a:br>
              <a:rPr lang="en-IN" sz="3600" dirty="0"/>
            </a:br>
            <a:endParaRPr lang="en-IN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668715" y="2488223"/>
            <a:ext cx="8793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45722" y="2457450"/>
            <a:ext cx="8793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16868" y="2488223"/>
            <a:ext cx="8793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36322" y="2457450"/>
            <a:ext cx="8793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28038" y="3235569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2630" y="3235569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7833" y="3257701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1247" y="3257701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6385" y="3930162"/>
            <a:ext cx="8924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number of IP addresses we can have in that network=32-24</a:t>
            </a:r>
          </a:p>
          <a:p>
            <a:r>
              <a:rPr lang="en-US" dirty="0"/>
              <a:t>                                                                                                             =8 </a:t>
            </a:r>
            <a:br>
              <a:rPr lang="en-US" dirty="0"/>
            </a:br>
            <a:r>
              <a:rPr lang="en-IN" i="1" dirty="0"/>
              <a:t>2^8 </a:t>
            </a:r>
            <a:r>
              <a:rPr lang="en-IN" dirty="0"/>
              <a:t>equals 256 </a:t>
            </a:r>
          </a:p>
          <a:p>
            <a:endParaRPr lang="en-IN" dirty="0"/>
          </a:p>
          <a:p>
            <a:r>
              <a:rPr lang="en-US" dirty="0"/>
              <a:t>So, the total number of IP addresses in network </a:t>
            </a:r>
            <a:r>
              <a:rPr lang="en-US" b="1" dirty="0"/>
              <a:t>192.168.1.0/24 </a:t>
            </a:r>
            <a:r>
              <a:rPr lang="en-US" dirty="0"/>
              <a:t>is 256 IP addresses. </a:t>
            </a:r>
            <a:br>
              <a:rPr lang="en-US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41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0630" y="228601"/>
            <a:ext cx="3270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813377"/>
            <a:ext cx="11317357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subnet is a subset of the VPC, and this is defined in the IP address block of the subnet.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subnet is a range of IP addresses in your VPC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You can launch AWS resources into a specified subnet. Use a public subnet for resources that must be connected to the internet, and a private subnet for resources that won't be connected to the internet.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2849217"/>
            <a:ext cx="7851531" cy="37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8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67" y="1424480"/>
            <a:ext cx="8466992" cy="5433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622241-6849-CA4F-E775-AC5D8975BFB9}"/>
              </a:ext>
            </a:extLst>
          </p:cNvPr>
          <p:cNvSpPr txBox="1"/>
          <p:nvPr/>
        </p:nvSpPr>
        <p:spPr>
          <a:xfrm>
            <a:off x="5308765" y="238539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3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131" y="343193"/>
            <a:ext cx="492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 Tables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548" y="927969"/>
            <a:ext cx="1146313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 </a:t>
            </a:r>
            <a:r>
              <a:rPr lang="en-US" sz="2000" i="1" dirty="0"/>
              <a:t>route table</a:t>
            </a:r>
            <a:r>
              <a:rPr lang="en-US" sz="2000" dirty="0"/>
              <a:t> contains a set of rules, called </a:t>
            </a:r>
            <a:r>
              <a:rPr lang="en-US" sz="2000" i="1" dirty="0"/>
              <a:t>routes</a:t>
            </a:r>
            <a:r>
              <a:rPr lang="en-US" sz="2000" dirty="0"/>
              <a:t>, that determine where network traffic from your subnet or gateway is directed.</a:t>
            </a:r>
            <a:endParaRPr lang="en-IN" sz="2000" dirty="0"/>
          </a:p>
        </p:txBody>
      </p:sp>
      <p:pic>
        <p:nvPicPr>
          <p:cNvPr id="1026" name="Picture 2" descr="Using NAT Gateways in AWS | DataNext Solu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7" y="2088929"/>
            <a:ext cx="8574156" cy="43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4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622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AWS VPC - Service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VPC</dc:title>
  <dc:creator>gopal</dc:creator>
  <cp:lastModifiedBy>Shubham  Suryakant Sirsat</cp:lastModifiedBy>
  <cp:revision>17</cp:revision>
  <dcterms:created xsi:type="dcterms:W3CDTF">2022-05-14T04:14:49Z</dcterms:created>
  <dcterms:modified xsi:type="dcterms:W3CDTF">2022-05-18T12:56:31Z</dcterms:modified>
</cp:coreProperties>
</file>