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13C7-BEDD-1678-9B95-1929883CB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9F153-ED86-08A4-92E0-8A51039E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0A8D-B3ED-AE5D-16A7-47C51368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5DE3-1335-F7AC-224C-47073AF9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815E-DEC0-C303-C4EC-E88AF8CD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7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0E3F-5154-C435-050C-249C4C0E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E8D3-719A-1A56-C5BC-4FEA5F4E2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4D47-06D2-9E2A-F03A-A6213ABD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41AE-F0B8-AE67-0E4C-47249A62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E6A6-25C3-0B51-F030-65D7A989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F6204-689C-E015-A0C4-744298E69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3A1A8-6A7D-CCBD-9E69-93A22F73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8DBD-3899-3339-570A-A18F1561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0C95-8E35-7B46-00FE-1DACFEF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7A47-B1A2-CFCF-85E7-08D47B8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9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5E5-CD15-4D42-03F5-EA7D5372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AC76-0C33-419F-FC08-9F9B56E1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85E0-33AD-F559-35C1-0AFAE101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921C-B07A-55F8-0E74-A7ED11AA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DC2D-572A-E38C-3E0A-3218F92F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4754-3956-FE42-9C0A-4E7E631D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8953-4890-BC3C-5EE7-E39423FA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2D46-9208-FE1B-9F57-4B0A04B3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3F8F-16B8-0F21-C07F-9339A628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BD24-B5D8-07A5-614B-53D93B17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6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7F0E-102E-063E-3A2F-75FBF91A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B0D5-3587-8F20-27B9-5A4F8A63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12CC0-C1EA-73B3-1D58-7AD955AF7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4407E-9970-0581-EA30-5CF78A8C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AA852-DA02-E59D-480D-8EA68E70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ED0D1-93AB-7642-08E1-9B6F50E0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4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F2DF-9F8B-DEF1-8F0E-008CBF4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B9D6-1D3E-83B5-9DFF-B5598A2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1666-7FC1-2557-4651-3A628778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BE5E2-21E9-2D4F-5639-B5EEEA70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72561-B09F-8D8D-68A1-20F87D8B6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F9A49-4570-E11D-75E5-A4EC0EDC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B67A1-DD97-BAB1-A310-89398B73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A6D55-7AAE-17FF-B790-1D692C20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0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23FF-DE48-6049-6081-366F58E6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9D03D-1C47-B670-ECEE-DB994DB9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5F19E-F462-2D3E-6ECF-0A9C89B7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5E40A-D5F8-869D-A483-7782BBF8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3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177FC-5DF3-2267-5E63-F25B7226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92771-37B8-6DFA-FAD0-8AED139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CCDF3-4A80-3559-20A6-9EADA544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4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E17D-892B-5C12-A600-95FF7C32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67A1-8A7E-E185-A3A2-0DA3C4C1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AE163-1C6C-B70E-9612-40F8D00E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188D-838B-FC1D-DB57-0BC674B8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F0F5-067C-2F9D-C9CF-84A77F15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37BD-D8A9-07E6-18E8-4EF00ECA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6628-1ECA-A0C8-B75C-1586AD03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66DFB-23B5-8365-3607-CE6E13626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00793-7297-CE93-5B4D-78D76C8A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3A26-47F6-97A1-413B-2714C6B6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AEA0A-0B36-5B94-6C73-3CBC0E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91544-9441-3F53-2D4B-FD5CFA0F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F4375-D6AA-759B-43C8-205E24E2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0A95-97C1-BFF8-2832-031E5B4E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11E2-EAA3-3389-0A38-CC21E5E6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E844-5F47-4A4F-9F55-3A1928F7720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A087-EB8F-783E-A1DC-BB8760F0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6FCB-AA1D-0F6D-C0D9-1FDCF5823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6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D936B-C62B-0580-A146-0B0ED66C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64"/>
            <a:ext cx="12192000" cy="263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DD133-784E-B062-690B-542D3A17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8" y="3288349"/>
            <a:ext cx="10409903" cy="33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6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A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99F0D-3EC3-91E9-1DC2-5F84C5CF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FB973-919A-430D-FCC2-85E8472B6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3" b="131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50926-9B99-5AE4-F8A6-6D97C46A9CF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https://minikube.sigs.k8s.io/docs/drivers/docker/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B9EE8-036D-19A8-A458-329A5AC1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37" y="1863801"/>
            <a:ext cx="722072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Suryakant Sirsat</dc:creator>
  <cp:lastModifiedBy>Shubham Suryakant Sirsat</cp:lastModifiedBy>
  <cp:revision>2</cp:revision>
  <dcterms:created xsi:type="dcterms:W3CDTF">2022-11-02T05:14:39Z</dcterms:created>
  <dcterms:modified xsi:type="dcterms:W3CDTF">2022-11-02T05:50:32Z</dcterms:modified>
</cp:coreProperties>
</file>