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D5C4-B6E9-F6CB-9E4C-7AEB044DE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3BD82-FA46-7EAD-6EC3-ABBDDE268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AE16-1754-A3A6-F00F-E9188193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F7BCB-3356-D264-2065-D88E96B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43A1-FE7D-4527-D8F0-4D94DE9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6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BC0E-8B0D-8FF1-6FED-5462EAD3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C9A4-2176-810E-306F-F484BA029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1316-EE38-CD86-7F70-C0D53BFC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346F-BF14-D3FD-DB0D-347274CE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0145-E8A3-BF20-4D52-BD3D707A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6E05A-4BF0-A5C8-F618-F088BDA20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AF40D-A400-F176-BE1D-C4315F77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7AF9-C8A3-6699-4832-1DAA2E17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31DE-E65A-4523-EA7F-F1E85E2E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0779-2097-BDFB-DA20-75450119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9DE8-F36B-3974-302A-75F1541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46CB-989F-643E-2D42-BCEDC2AD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ED6F-6445-B7FB-B78A-8DE33C7F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2C61-CFE3-56CA-2B3B-1D5AC68C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D69C-9C69-1B36-8E3E-B7E190A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7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6BE0-BA71-25F8-92BE-609F2047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2FD6-96B3-5683-0810-CCE48AAA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7CF3-9845-581B-1D67-8B2451D4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C18B-49E7-27F3-0824-0BE524EB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F8AC-9419-6A21-090F-5626EA58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D101-EC57-71A2-AB90-C6801E5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AE0E-BAFE-1C2F-2E90-EBAFBAF0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4DAB-7DD4-B3B3-CAD6-07589AC0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1B0C5-F31C-9BEB-320C-FDD996F8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67D14-5044-5650-8E04-25D7C8A3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D8A14-FEB6-0D11-9009-437988C6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3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4467-1C9A-27AB-092E-034A6713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FD70-6225-E754-D226-E13E8DC9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CF00-278D-4560-854E-CB108678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DE83E-8599-0207-F5EE-BAB229A96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10065-F4CB-C5C8-FC5B-9173650FF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DAEAF-8D16-D886-5F5C-D3797892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13037-0CBB-CD79-AFB5-E5B898B0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7F497-3297-AF75-45C6-380E2678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2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DBB3-07A1-1850-12C4-625DC47F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E40F5-04DA-DE6E-682E-73A69F95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50C52-1DBD-F619-A6B5-47364C48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6A81F-3050-C8AC-2ACE-1B8418FA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D2ACE-ABB0-6047-1A5F-68B5D78C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49769-F5FE-28D5-8B5B-2F2638D9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A00B-4A4F-94AB-B3FE-BF2E57E0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E427-0B01-FAC3-E86C-A8E77D4D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1F24-A55B-909B-5440-A01F2C69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624A8-0A2A-37AB-9866-287F7529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065A-4CD5-686D-AB7D-B4D8728A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749C2-1813-F28B-0DFC-7DCD445F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8A62-6B52-E57A-FDB0-25C3AA94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06A2-A332-5EC2-D9B9-294CB8D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AA461-468C-22DB-9BE3-654DA1D38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6FA8-DF47-7462-4357-23779AB2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C369-5D55-C3C8-B767-0C065C12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34FAD-DE14-80B4-721C-43B85CF4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A4B7-B194-F94E-C48C-9922D19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7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4B828-652D-FA7A-DB5C-9C94B7EE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A179-F9CA-D3CA-F7E9-CE79CC6F3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2968-F785-04C7-8120-2E156EC4B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0957-04F3-45AB-827D-04D0A2D500F3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2DFF-324B-B6E5-38EC-F0B1547FE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9877-A6A7-BB55-4712-121FE564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1A02-AAE8-4075-B6D8-10910FDE2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06 Site Reliability Engineer Images, Stock Photos &amp; Vectors | Shutterstock">
            <a:extLst>
              <a:ext uri="{FF2B5EF4-FFF2-40B4-BE49-F238E27FC236}">
                <a16:creationId xmlns:a16="http://schemas.microsoft.com/office/drawing/2014/main" id="{EC99BCB2-FB2C-4A06-4194-A5C761DED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35" y="1687538"/>
            <a:ext cx="4469130" cy="481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084568-F99D-226F-CB0A-1688824C8889}"/>
              </a:ext>
            </a:extLst>
          </p:cNvPr>
          <p:cNvSpPr/>
          <p:nvPr/>
        </p:nvSpPr>
        <p:spPr>
          <a:xfrm>
            <a:off x="3861435" y="202808"/>
            <a:ext cx="4052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SRE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43244-7D2F-33A3-F309-C5F1D867E9B6}"/>
              </a:ext>
            </a:extLst>
          </p:cNvPr>
          <p:cNvSpPr/>
          <p:nvPr/>
        </p:nvSpPr>
        <p:spPr>
          <a:xfrm>
            <a:off x="3788401" y="1126138"/>
            <a:ext cx="41987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Site Reliability Engineer</a:t>
            </a:r>
          </a:p>
        </p:txBody>
      </p:sp>
    </p:spTree>
    <p:extLst>
      <p:ext uri="{BB962C8B-B14F-4D97-AF65-F5344CB8AC3E}">
        <p14:creationId xmlns:p14="http://schemas.microsoft.com/office/powerpoint/2010/main" val="9564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FEC97-4EE5-9CB4-D873-F9EF7443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70" y="1319431"/>
            <a:ext cx="10070125" cy="55385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4E33C2-BC50-BA09-423C-92D856BE1170}"/>
              </a:ext>
            </a:extLst>
          </p:cNvPr>
          <p:cNvSpPr/>
          <p:nvPr/>
        </p:nvSpPr>
        <p:spPr>
          <a:xfrm>
            <a:off x="1056271" y="210068"/>
            <a:ext cx="10463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 between SRE and DevOps</a:t>
            </a:r>
          </a:p>
        </p:txBody>
      </p:sp>
    </p:spTree>
    <p:extLst>
      <p:ext uri="{BB962C8B-B14F-4D97-AF65-F5344CB8AC3E}">
        <p14:creationId xmlns:p14="http://schemas.microsoft.com/office/powerpoint/2010/main" val="33812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66612-0AC5-429E-02F3-A2B817CEAB2E}"/>
              </a:ext>
            </a:extLst>
          </p:cNvPr>
          <p:cNvSpPr/>
          <p:nvPr/>
        </p:nvSpPr>
        <p:spPr>
          <a:xfrm>
            <a:off x="1374162" y="212162"/>
            <a:ext cx="8603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  	   						SRE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1577F-E2B4-9BF3-802E-50F0583A3872}"/>
              </a:ext>
            </a:extLst>
          </p:cNvPr>
          <p:cNvSpPr txBox="1"/>
          <p:nvPr/>
        </p:nvSpPr>
        <p:spPr>
          <a:xfrm>
            <a:off x="173502" y="2053883"/>
            <a:ext cx="59224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Philosophy</a:t>
            </a:r>
          </a:p>
          <a:p>
            <a:endParaRPr lang="en-IN" sz="2800" dirty="0"/>
          </a:p>
          <a:p>
            <a:r>
              <a:rPr lang="en-IN" sz="2800" dirty="0"/>
              <a:t>What need to be done </a:t>
            </a:r>
          </a:p>
          <a:p>
            <a:endParaRPr lang="en-IN" sz="2800" dirty="0"/>
          </a:p>
          <a:p>
            <a:r>
              <a:rPr lang="en-IN" sz="2800" dirty="0"/>
              <a:t>Business Oriented </a:t>
            </a:r>
          </a:p>
          <a:p>
            <a:endParaRPr lang="en-IN" sz="2800" dirty="0"/>
          </a:p>
          <a:p>
            <a:r>
              <a:rPr lang="en-IN" sz="2800" dirty="0"/>
              <a:t>Delivering infra for services</a:t>
            </a:r>
          </a:p>
          <a:p>
            <a:endParaRPr lang="en-IN" sz="2800" dirty="0"/>
          </a:p>
          <a:p>
            <a:r>
              <a:rPr lang="en-IN" sz="2800" dirty="0"/>
              <a:t>CI/CD supporting for business use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B4400-93DB-D363-EA33-DA31DF025952}"/>
              </a:ext>
            </a:extLst>
          </p:cNvPr>
          <p:cNvSpPr txBox="1"/>
          <p:nvPr/>
        </p:nvSpPr>
        <p:spPr>
          <a:xfrm>
            <a:off x="7244434" y="2053883"/>
            <a:ext cx="4774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Implementation</a:t>
            </a:r>
          </a:p>
          <a:p>
            <a:endParaRPr lang="en-IN" sz="2800" dirty="0"/>
          </a:p>
          <a:p>
            <a:r>
              <a:rPr lang="en-IN" sz="2800" dirty="0"/>
              <a:t>How it need to be done </a:t>
            </a:r>
          </a:p>
          <a:p>
            <a:endParaRPr lang="en-IN" sz="2800" dirty="0"/>
          </a:p>
          <a:p>
            <a:r>
              <a:rPr lang="en-IN" sz="2800" dirty="0"/>
              <a:t>Service Oriented</a:t>
            </a:r>
          </a:p>
          <a:p>
            <a:endParaRPr lang="en-IN" sz="2800" dirty="0"/>
          </a:p>
          <a:p>
            <a:r>
              <a:rPr lang="en-IN" sz="2800" dirty="0"/>
              <a:t>Reliability for services</a:t>
            </a:r>
          </a:p>
          <a:p>
            <a:endParaRPr lang="en-IN" sz="2800" dirty="0"/>
          </a:p>
          <a:p>
            <a:r>
              <a:rPr lang="en-IN" sz="2800" dirty="0"/>
              <a:t>Supporting for reliability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AFAA2-8A9F-0FAE-B192-410C6AB99535}"/>
              </a:ext>
            </a:extLst>
          </p:cNvPr>
          <p:cNvSpPr/>
          <p:nvPr/>
        </p:nvSpPr>
        <p:spPr>
          <a:xfrm>
            <a:off x="5255962" y="2967335"/>
            <a:ext cx="840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7271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6B0CBE-C3C3-94B5-9778-E31CA7CE4C04}"/>
              </a:ext>
            </a:extLst>
          </p:cNvPr>
          <p:cNvSpPr/>
          <p:nvPr/>
        </p:nvSpPr>
        <p:spPr>
          <a:xfrm>
            <a:off x="1462904" y="463286"/>
            <a:ext cx="9266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Skills Required for SRE/////////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97609-E871-CB17-C1B9-A5ED0294E57F}"/>
              </a:ext>
            </a:extLst>
          </p:cNvPr>
          <p:cNvSpPr/>
          <p:nvPr/>
        </p:nvSpPr>
        <p:spPr>
          <a:xfrm>
            <a:off x="244041" y="1827852"/>
            <a:ext cx="4163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87D4B-9532-139C-1C3C-D6C941C9C7E5}"/>
              </a:ext>
            </a:extLst>
          </p:cNvPr>
          <p:cNvSpPr txBox="1"/>
          <p:nvPr/>
        </p:nvSpPr>
        <p:spPr>
          <a:xfrm>
            <a:off x="244041" y="3429000"/>
            <a:ext cx="455793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Python, Bash, Go 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Basic DSA +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Automation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3207B-AAE6-3D41-3DCD-CA189E691EC3}"/>
              </a:ext>
            </a:extLst>
          </p:cNvPr>
          <p:cNvSpPr/>
          <p:nvPr/>
        </p:nvSpPr>
        <p:spPr>
          <a:xfrm>
            <a:off x="4981949" y="1827852"/>
            <a:ext cx="6966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Operating System: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9F18C-1E50-6189-D946-4BA267FFD358}"/>
              </a:ext>
            </a:extLst>
          </p:cNvPr>
          <p:cNvSpPr txBox="1"/>
          <p:nvPr/>
        </p:nvSpPr>
        <p:spPr>
          <a:xfrm>
            <a:off x="4981948" y="3300048"/>
            <a:ext cx="696600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Basic Linux commands: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cd, ls, mv, grep, etc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Basic Of OS: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Multithreading,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73254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906BAF-8A74-2970-5CDE-A94D24562F4E}"/>
              </a:ext>
            </a:extLst>
          </p:cNvPr>
          <p:cNvSpPr/>
          <p:nvPr/>
        </p:nvSpPr>
        <p:spPr>
          <a:xfrm>
            <a:off x="0" y="0"/>
            <a:ext cx="6633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Networking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1BE75-24EE-1437-075C-B3BB4C59D503}"/>
              </a:ext>
            </a:extLst>
          </p:cNvPr>
          <p:cNvSpPr txBox="1"/>
          <p:nvPr/>
        </p:nvSpPr>
        <p:spPr>
          <a:xfrm>
            <a:off x="131499" y="933881"/>
            <a:ext cx="6633613" cy="501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TCP / IP protocol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Application layer protocol-HTTP,HTTPS,SSL,SSH,DNS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Transport Layer- port no. , 3 way handshake, TCP vs UDP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Network Layer – IP add, subnet, routing basic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Layer – Mac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Linux networking commands – </a:t>
            </a:r>
            <a:r>
              <a:rPr lang="en-IN" sz="2400" dirty="0">
                <a:latin typeface="Consolas" panose="020B0609020204030204" pitchFamily="49" charset="0"/>
              </a:rPr>
              <a:t>ping, telnet, traceroute, dig, </a:t>
            </a:r>
            <a:r>
              <a:rPr lang="en-IN" sz="2400" dirty="0" err="1">
                <a:latin typeface="Consolas" panose="020B0609020204030204" pitchFamily="49" charset="0"/>
              </a:rPr>
              <a:t>ifconfig</a:t>
            </a:r>
            <a:endParaRPr lang="en-IN" sz="2400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OSI Reference Model in Malayalam #OSI #OSIModelMalayalam #Networking  #Protocol - YouTube">
            <a:extLst>
              <a:ext uri="{FF2B5EF4-FFF2-40B4-BE49-F238E27FC236}">
                <a16:creationId xmlns:a16="http://schemas.microsoft.com/office/drawing/2014/main" id="{30DCA0F6-0E18-8D99-DA0E-6D8F0BEF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12" y="81622"/>
            <a:ext cx="5426888" cy="407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07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70BFF-DC37-99CE-0B90-2CCAB170C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05" y="0"/>
            <a:ext cx="507969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6A0EFA-776D-060D-3784-75694649E4AA}"/>
              </a:ext>
            </a:extLst>
          </p:cNvPr>
          <p:cNvSpPr/>
          <p:nvPr/>
        </p:nvSpPr>
        <p:spPr>
          <a:xfrm>
            <a:off x="131499" y="10551"/>
            <a:ext cx="4420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Design: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E5D4B-C5B8-F9B8-EF8E-085D709F2891}"/>
              </a:ext>
            </a:extLst>
          </p:cNvPr>
          <p:cNvSpPr txBox="1"/>
          <p:nvPr/>
        </p:nvSpPr>
        <p:spPr>
          <a:xfrm>
            <a:off x="131499" y="933881"/>
            <a:ext cx="6633613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Low – High level system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Load balancer, Web server, DNS, CDN, Caching,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Database, Reverse proxy, CAP theorem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Horizontal vs Vertical Scaling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400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BDF95-3296-53CB-ED3C-6436B619E344}"/>
              </a:ext>
            </a:extLst>
          </p:cNvPr>
          <p:cNvSpPr/>
          <p:nvPr/>
        </p:nvSpPr>
        <p:spPr>
          <a:xfrm>
            <a:off x="3157791" y="139729"/>
            <a:ext cx="5876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SRE Responsibilities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F312E-A98E-0439-1749-F663D393F0D3}"/>
              </a:ext>
            </a:extLst>
          </p:cNvPr>
          <p:cNvSpPr txBox="1"/>
          <p:nvPr/>
        </p:nvSpPr>
        <p:spPr>
          <a:xfrm>
            <a:off x="1859685" y="1154082"/>
            <a:ext cx="717452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Engineering 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Help developer push changes frequently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Monitoring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Efficiency and Performance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Capacity Planning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Changes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Emergency Response.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951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Suryakant Sirsat</dc:creator>
  <cp:lastModifiedBy>Shubham Suryakant Sirsat</cp:lastModifiedBy>
  <cp:revision>13</cp:revision>
  <dcterms:created xsi:type="dcterms:W3CDTF">2022-12-19T06:05:17Z</dcterms:created>
  <dcterms:modified xsi:type="dcterms:W3CDTF">2022-12-19T10:25:23Z</dcterms:modified>
</cp:coreProperties>
</file>