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" r:id="rId2"/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D84CB-26D7-4424-996D-91982D164A0E}" type="datetimeFigureOut">
              <a:rPr lang="en-US" smtClean="0"/>
              <a:pPr/>
              <a:t>1/2/2022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4CE4-4045-4794-8B19-B60BFA40A2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D84CB-26D7-4424-996D-91982D164A0E}" type="datetimeFigureOut">
              <a:rPr lang="en-US" smtClean="0"/>
              <a:pPr/>
              <a:t>1/2/2022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4CE4-4045-4794-8B19-B60BFA40A2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D84CB-26D7-4424-996D-91982D164A0E}" type="datetimeFigureOut">
              <a:rPr lang="en-US" smtClean="0"/>
              <a:pPr/>
              <a:t>1/2/2022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4CE4-4045-4794-8B19-B60BFA40A2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D84CB-26D7-4424-996D-91982D164A0E}" type="datetimeFigureOut">
              <a:rPr lang="en-US" smtClean="0"/>
              <a:pPr/>
              <a:t>1/2/2022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4CE4-4045-4794-8B19-B60BFA40A2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D84CB-26D7-4424-996D-91982D164A0E}" type="datetimeFigureOut">
              <a:rPr lang="en-US" smtClean="0"/>
              <a:pPr/>
              <a:t>1/2/2022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4CE4-4045-4794-8B19-B60BFA40A2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D84CB-26D7-4424-996D-91982D164A0E}" type="datetimeFigureOut">
              <a:rPr lang="en-US" smtClean="0"/>
              <a:pPr/>
              <a:t>1/2/2022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4CE4-4045-4794-8B19-B60BFA40A2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D84CB-26D7-4424-996D-91982D164A0E}" type="datetimeFigureOut">
              <a:rPr lang="en-US" smtClean="0"/>
              <a:pPr/>
              <a:t>1/2/2022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4CE4-4045-4794-8B19-B60BFA40A2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D84CB-26D7-4424-996D-91982D164A0E}" type="datetimeFigureOut">
              <a:rPr lang="en-US" smtClean="0"/>
              <a:pPr/>
              <a:t>1/2/2022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4CE4-4045-4794-8B19-B60BFA40A2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D84CB-26D7-4424-996D-91982D164A0E}" type="datetimeFigureOut">
              <a:rPr lang="en-US" smtClean="0"/>
              <a:pPr/>
              <a:t>1/2/2022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4CE4-4045-4794-8B19-B60BFA40A2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D84CB-26D7-4424-996D-91982D164A0E}" type="datetimeFigureOut">
              <a:rPr lang="en-US" smtClean="0"/>
              <a:pPr/>
              <a:t>1/2/2022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4CE4-4045-4794-8B19-B60BFA40A2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D84CB-26D7-4424-996D-91982D164A0E}" type="datetimeFigureOut">
              <a:rPr lang="en-US" smtClean="0"/>
              <a:pPr/>
              <a:t>1/2/2022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4CE4-4045-4794-8B19-B60BFA40A2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D84CB-26D7-4424-996D-91982D164A0E}" type="datetimeFigureOut">
              <a:rPr lang="en-US" smtClean="0"/>
              <a:pPr/>
              <a:t>1/2/2022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14CE4-4045-4794-8B19-B60BFA40A29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26196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8332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69006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8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14290"/>
            <a:ext cx="9144000" cy="642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8332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5475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85728"/>
            <a:ext cx="8229600" cy="564360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9763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2613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8325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5469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D04467E1C36C4583C5C70E5038B73A" ma:contentTypeVersion="5" ma:contentTypeDescription="Create a new document." ma:contentTypeScope="" ma:versionID="99da857093248b93ce5ec22a8fdc052d">
  <xsd:schema xmlns:xsd="http://www.w3.org/2001/XMLSchema" xmlns:xs="http://www.w3.org/2001/XMLSchema" xmlns:p="http://schemas.microsoft.com/office/2006/metadata/properties" xmlns:ns2="acf952b9-1039-4956-965c-24aafd642e46" targetNamespace="http://schemas.microsoft.com/office/2006/metadata/properties" ma:root="true" ma:fieldsID="06f244ce69c570fa837c278fbb2226a9" ns2:_="">
    <xsd:import namespace="acf952b9-1039-4956-965c-24aafd642e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f952b9-1039-4956-965c-24aafd642e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9F39A4-24A2-4F55-9C1B-4CA6BE1A69FD}"/>
</file>

<file path=customXml/itemProps2.xml><?xml version="1.0" encoding="utf-8"?>
<ds:datastoreItem xmlns:ds="http://schemas.openxmlformats.org/officeDocument/2006/customXml" ds:itemID="{D5FA33F8-C128-4132-BD49-8ED166DF0DE8}"/>
</file>

<file path=customXml/itemProps3.xml><?xml version="1.0" encoding="utf-8"?>
<ds:datastoreItem xmlns:ds="http://schemas.openxmlformats.org/officeDocument/2006/customXml" ds:itemID="{2877947E-88E5-4562-B21F-F63F4A1FE0FF}"/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padma</dc:creator>
  <cp:lastModifiedBy>Anil Kumar</cp:lastModifiedBy>
  <cp:revision>33</cp:revision>
  <dcterms:created xsi:type="dcterms:W3CDTF">2019-04-30T09:23:09Z</dcterms:created>
  <dcterms:modified xsi:type="dcterms:W3CDTF">2022-01-02T11:16:00Z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0x01010020D04467E1C36C4583C5C70E5038B73A</vt:lpwstr>
  </property>
</Properties>
</file>