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CB9D-3BCF-4C79-A59F-FAC2A89D09F2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0C9E-A2E9-43DA-96F9-20E721EBAA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89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8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9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00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01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02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0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1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2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10776"/>
          <a:stretch>
            <a:fillRect/>
          </a:stretch>
        </p:blipFill>
        <p:spPr>
          <a:xfrm>
            <a:off x="0" y="1135063"/>
            <a:ext cx="9144000" cy="458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3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10776"/>
          <a:stretch>
            <a:fillRect/>
          </a:stretch>
        </p:blipFill>
        <p:spPr>
          <a:xfrm>
            <a:off x="0" y="1135063"/>
            <a:ext cx="9144000" cy="458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4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5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6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9375"/>
          <a:stretch>
            <a:fillRect/>
          </a:stretch>
        </p:blipFill>
        <p:spPr>
          <a:xfrm>
            <a:off x="0" y="1100138"/>
            <a:ext cx="91440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97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rcRect b="10776"/>
          <a:stretch>
            <a:fillRect/>
          </a:stretch>
        </p:blipFill>
        <p:spPr>
          <a:xfrm>
            <a:off x="0" y="1135063"/>
            <a:ext cx="9144000" cy="458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7E6198-2262-4795-A193-DF01ABB692C5}"/>
</file>

<file path=customXml/itemProps2.xml><?xml version="1.0" encoding="utf-8"?>
<ds:datastoreItem xmlns:ds="http://schemas.openxmlformats.org/officeDocument/2006/customXml" ds:itemID="{16C230A1-65AE-4D3B-A4E0-DC84792A9924}"/>
</file>

<file path=customXml/itemProps3.xml><?xml version="1.0" encoding="utf-8"?>
<ds:datastoreItem xmlns:ds="http://schemas.openxmlformats.org/officeDocument/2006/customXml" ds:itemID="{493C0FB5-6D00-4E4B-9213-B7BB8036E5B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anil</cp:lastModifiedBy>
  <cp:revision>1</cp:revision>
  <dcterms:created xsi:type="dcterms:W3CDTF">2020-09-16T02:46:30Z</dcterms:created>
  <dcterms:modified xsi:type="dcterms:W3CDTF">2020-09-16T02:47:10Z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