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3" r:id="rId3"/>
    <p:sldId id="295" r:id="rId4"/>
    <p:sldId id="294" r:id="rId5"/>
    <p:sldId id="289" r:id="rId6"/>
    <p:sldId id="292" r:id="rId7"/>
    <p:sldId id="291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84CB-26D7-4424-996D-91982D164A0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4CE4-4045-4794-8B19-B60BFA40A2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1"/>
            <a:ext cx="8963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FC4D04-94F8-4122-840F-F27916B8500A}"/>
</file>

<file path=customXml/itemProps2.xml><?xml version="1.0" encoding="utf-8"?>
<ds:datastoreItem xmlns:ds="http://schemas.openxmlformats.org/officeDocument/2006/customXml" ds:itemID="{CEABFC34-3F97-41D4-B4BB-B4CB996D8FDE}"/>
</file>

<file path=customXml/itemProps3.xml><?xml version="1.0" encoding="utf-8"?>
<ds:datastoreItem xmlns:ds="http://schemas.openxmlformats.org/officeDocument/2006/customXml" ds:itemID="{3031FFE2-1145-4517-B768-A480A2D7CF3C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padma</dc:creator>
  <cp:lastModifiedBy>Anil Kumar</cp:lastModifiedBy>
  <cp:revision>33</cp:revision>
  <dcterms:created xsi:type="dcterms:W3CDTF">2019-04-30T09:23:09Z</dcterms:created>
  <dcterms:modified xsi:type="dcterms:W3CDTF">2022-01-02T10:22:15Z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