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F035-31FF-4592-80A8-B7D1B13E1D5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9A76-218C-4A74-8DCE-1FB1F53A176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4">
            <a:extLst>
              <a:ext uri="{FF2B5EF4-FFF2-40B4-BE49-F238E27FC236}">
                <a16:creationId xmlns:a16="http://schemas.microsoft.com/office/drawing/2014/main" xmlns="" id="{3908DB65-D7D5-42C8-9B87-9A56CC5298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0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5">
            <a:extLst>
              <a:ext uri="{FF2B5EF4-FFF2-40B4-BE49-F238E27FC236}">
                <a16:creationId xmlns:a16="http://schemas.microsoft.com/office/drawing/2014/main" xmlns="" id="{300D38AB-A29D-47A0-A39D-6EF27E960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6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6">
            <a:extLst>
              <a:ext uri="{FF2B5EF4-FFF2-40B4-BE49-F238E27FC236}">
                <a16:creationId xmlns:a16="http://schemas.microsoft.com/office/drawing/2014/main" xmlns="" id="{CC986631-ED27-4909-839A-5BD47F73BB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46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7">
            <a:extLst>
              <a:ext uri="{FF2B5EF4-FFF2-40B4-BE49-F238E27FC236}">
                <a16:creationId xmlns:a16="http://schemas.microsoft.com/office/drawing/2014/main" xmlns="" id="{F9FE63DC-1B1F-42AD-AF71-892B1D3AD5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1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8">
            <a:extLst>
              <a:ext uri="{FF2B5EF4-FFF2-40B4-BE49-F238E27FC236}">
                <a16:creationId xmlns:a16="http://schemas.microsoft.com/office/drawing/2014/main" xmlns="" id="{9A7A9D26-F3C3-4B1C-8362-445861C805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99">
            <a:extLst>
              <a:ext uri="{FF2B5EF4-FFF2-40B4-BE49-F238E27FC236}">
                <a16:creationId xmlns:a16="http://schemas.microsoft.com/office/drawing/2014/main" xmlns="" id="{C24DF842-0DD5-4936-8E03-0029C5AE6C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71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00">
            <a:extLst>
              <a:ext uri="{FF2B5EF4-FFF2-40B4-BE49-F238E27FC236}">
                <a16:creationId xmlns:a16="http://schemas.microsoft.com/office/drawing/2014/main" xmlns="" id="{07B4BBAB-47EE-4B4A-B0EB-D47AD3BEFD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67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01">
            <a:extLst>
              <a:ext uri="{FF2B5EF4-FFF2-40B4-BE49-F238E27FC236}">
                <a16:creationId xmlns:a16="http://schemas.microsoft.com/office/drawing/2014/main" xmlns="" id="{32C6F5B3-6E76-482F-869D-8178F92936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646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04467E1C36C4583C5C70E5038B73A" ma:contentTypeVersion="5" ma:contentTypeDescription="Create a new document." ma:contentTypeScope="" ma:versionID="99da857093248b93ce5ec22a8fdc052d">
  <xsd:schema xmlns:xsd="http://www.w3.org/2001/XMLSchema" xmlns:xs="http://www.w3.org/2001/XMLSchema" xmlns:p="http://schemas.microsoft.com/office/2006/metadata/properties" xmlns:ns2="acf952b9-1039-4956-965c-24aafd642e46" targetNamespace="http://schemas.microsoft.com/office/2006/metadata/properties" ma:root="true" ma:fieldsID="06f244ce69c570fa837c278fbb2226a9" ns2:_="">
    <xsd:import namespace="acf952b9-1039-4956-965c-24aafd642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952b9-1039-4956-965c-24aafd642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A7CE1-F393-4996-AF32-72326E203242}"/>
</file>

<file path=customXml/itemProps2.xml><?xml version="1.0" encoding="utf-8"?>
<ds:datastoreItem xmlns:ds="http://schemas.openxmlformats.org/officeDocument/2006/customXml" ds:itemID="{394B4D2E-9597-41C6-901B-75A6B9C67340}"/>
</file>

<file path=customXml/itemProps3.xml><?xml version="1.0" encoding="utf-8"?>
<ds:datastoreItem xmlns:ds="http://schemas.openxmlformats.org/officeDocument/2006/customXml" ds:itemID="{A5B3C57A-0155-42A7-86C1-74A7539B656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anil</cp:lastModifiedBy>
  <cp:revision>1</cp:revision>
  <dcterms:created xsi:type="dcterms:W3CDTF">2020-09-07T02:44:26Z</dcterms:created>
  <dcterms:modified xsi:type="dcterms:W3CDTF">2020-09-07T02:46:02Z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0x01010020D04467E1C36C4583C5C70E5038B73A</vt:lpwstr>
  </property>
</Properties>
</file>