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07D3-712E-49DD-B895-EA392321961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680D-0E4E-4AE5-A9BE-01B5B2E939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xmlns="" id="{C4BD65B7-9E4B-4699-8913-902E09174E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22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3">
            <a:extLst>
              <a:ext uri="{FF2B5EF4-FFF2-40B4-BE49-F238E27FC236}">
                <a16:creationId xmlns:a16="http://schemas.microsoft.com/office/drawing/2014/main" xmlns="" id="{901C289D-0485-401E-9DB6-6C1564F144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68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4">
            <a:extLst>
              <a:ext uri="{FF2B5EF4-FFF2-40B4-BE49-F238E27FC236}">
                <a16:creationId xmlns:a16="http://schemas.microsoft.com/office/drawing/2014/main" xmlns="" id="{BE9E399A-C800-4E61-9753-77BE82398F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4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">
            <a:extLst>
              <a:ext uri="{FF2B5EF4-FFF2-40B4-BE49-F238E27FC236}">
                <a16:creationId xmlns:a16="http://schemas.microsoft.com/office/drawing/2014/main" xmlns="" id="{6D42B45E-9B62-4894-A39F-7E73406311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97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">
            <a:extLst>
              <a:ext uri="{FF2B5EF4-FFF2-40B4-BE49-F238E27FC236}">
                <a16:creationId xmlns:a16="http://schemas.microsoft.com/office/drawing/2014/main" xmlns="" id="{244AB30B-0C68-4462-B918-8426CE6308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803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">
            <a:extLst>
              <a:ext uri="{FF2B5EF4-FFF2-40B4-BE49-F238E27FC236}">
                <a16:creationId xmlns:a16="http://schemas.microsoft.com/office/drawing/2014/main" xmlns="" id="{5DD11893-CB91-4330-9F3B-DB9D06F402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62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">
            <a:extLst>
              <a:ext uri="{FF2B5EF4-FFF2-40B4-BE49-F238E27FC236}">
                <a16:creationId xmlns:a16="http://schemas.microsoft.com/office/drawing/2014/main" xmlns="" id="{D4F6A5A7-EE44-418E-BA9C-36BBAAE50A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98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815" y="483327"/>
            <a:ext cx="7886700" cy="55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xmlns="" id="{12B0F08E-B58D-4852-BF1A-EBA101C38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59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xmlns="" id="{4564FA3E-F0B4-4BCC-8FBE-E1E9E6744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9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xmlns="" id="{A976BDD2-310C-40AA-B922-776884763C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4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xmlns="" id="{285B2A3E-B50C-48AB-8F4C-4549291315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62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xmlns="" id="{BB4F0A98-A126-4E29-A985-FF966E5A2D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09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">
            <a:extLst>
              <a:ext uri="{FF2B5EF4-FFF2-40B4-BE49-F238E27FC236}">
                <a16:creationId xmlns:a16="http://schemas.microsoft.com/office/drawing/2014/main" xmlns="" id="{EB27ABAA-0818-40A9-A244-CCA40DB595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2">
            <a:extLst>
              <a:ext uri="{FF2B5EF4-FFF2-40B4-BE49-F238E27FC236}">
                <a16:creationId xmlns:a16="http://schemas.microsoft.com/office/drawing/2014/main" xmlns="" id="{78E1009A-FAD7-4481-B18F-AE31AD850B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21ABA-0957-4CEB-8B73-3E6968767365}"/>
</file>

<file path=customXml/itemProps2.xml><?xml version="1.0" encoding="utf-8"?>
<ds:datastoreItem xmlns:ds="http://schemas.openxmlformats.org/officeDocument/2006/customXml" ds:itemID="{71526D30-50E2-4F88-97C6-F8B30AC6B03D}"/>
</file>

<file path=customXml/itemProps3.xml><?xml version="1.0" encoding="utf-8"?>
<ds:datastoreItem xmlns:ds="http://schemas.openxmlformats.org/officeDocument/2006/customXml" ds:itemID="{F486F342-441C-4AAF-AD5A-1AD3AC5AABC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anil</cp:lastModifiedBy>
  <cp:revision>1</cp:revision>
  <dcterms:created xsi:type="dcterms:W3CDTF">2020-09-03T02:42:02Z</dcterms:created>
  <dcterms:modified xsi:type="dcterms:W3CDTF">2020-09-03T02:42:29Z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