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56" r:id="rId30"/>
    <p:sldId id="357" r:id="rId31"/>
    <p:sldId id="359" r:id="rId32"/>
    <p:sldId id="360" r:id="rId33"/>
    <p:sldId id="711" r:id="rId34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10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350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332A-5E66-403E-95A9-1DFFD1460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946BE-5603-41E1-AFE7-2F9541AEF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62E26-DBFA-4217-8427-1743E47F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5EEBC-1AD2-45BE-8C3F-97F10558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CF495-D2F3-4955-80C6-8C811513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9D17-2850-4C2C-9847-B4457485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A5C3E-5DC6-472A-BCAF-270313947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EC052-ACA4-4EA4-B36B-7E540AD0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8B146-DF60-44ED-9807-D64658CB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2A510-26C1-474B-B272-596B51C6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11EF4-1E7D-49BD-A951-5A6E7EDF1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CBF0C-6A5C-4D8D-AB33-F7355A6B7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C5A5A-5D14-45F0-A7DA-7CFB8AC6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4C920-E5AD-442C-B959-C1A4EABA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ED2B-ECE3-4F20-8A30-03BB73B1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5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86A6-B2E1-4775-B18C-A7B4EC37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A0A11-772E-4238-ADE5-8AABFC27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906E-59C5-4C1E-8183-5962454C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CB1AB-A417-4F42-A498-BFDE3EA5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3FD14-B014-4196-8738-84A85F99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54BA-38DB-4385-AB4B-468B7421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17EE-0819-43FD-BACE-D89325992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FC161-0C1F-44F7-8507-654D122D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165B2-90B5-47A2-A141-EDF337E7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BBCC0-6A1E-4B3C-9CA7-75032FA0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5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6A30-E275-49B5-AA99-BFCACEF2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869E-5DB9-438F-BDE9-2D8D1DCD9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79B4B-D57F-429F-AE9F-9EA8FD198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CCD74-CF01-4677-A109-0041A8AC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CD51B-D0C0-4417-AC95-5122A66B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AEBAB-3351-4370-A1CE-C68A10C8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9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7E60-DC75-425E-912C-4A1FE13F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193EC-8C79-47BB-B193-6A1C13589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33C33-7331-4EE3-AFA8-DA533179C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D5E8F-CC97-42C0-B7ED-84A47FAF1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74233-924D-4D66-9C62-9C5509364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2ABD1-165F-4486-97A9-54346B4F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A6114-6C22-464B-8A87-6B6462C4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87103-DAE1-4990-9FAB-A628DD14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7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ADA8-716F-4E51-BA8D-AF933A2C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27BF4-3CFE-400C-9EFA-4524AE8D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A9A41-D388-474A-BE27-0C5BF854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756B8-4AC4-4FD8-AE7F-99E18009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9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9A821-4A79-4673-8878-7AB2B094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A1D7C-6D8E-4E10-8CFA-095157D9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D2F3A-E0F1-413A-B0E1-295D8257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33B5-5CFE-42B1-AED8-F4D9186B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CF64-7B62-4106-90E1-07A93F173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DC736-10D9-4602-913A-A14FF79FF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E3207-F39D-42F6-9988-E54ADD8B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188FE-C074-4CA6-A225-2BE21C6C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78F90-B121-454D-A6C6-59363AB6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479D-9F3A-4773-8810-7510D1A40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E2E46-EC55-4E76-9B33-63C3BD6AD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43D36-A93A-4128-9F33-B2F762F4C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5956D-8962-4DBC-86DD-F631B8F2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B9ECF-A8D4-49F7-98AF-D13A30AF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1C1AF-8B18-44A8-9FE3-C818D5C9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8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E0CB7-F97A-44F1-A4F5-2D01EC2D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D4595-69B9-44F0-AF66-79B3E57B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0F07C-1B0E-47C2-9C70-81FEF05B3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85BCA-0400-486B-83CA-1AB942A7B60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A1240-528D-459F-9122-340E332AD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A96-EB62-4E09-85E1-0242AB442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F2FEE-3431-4F0C-B0DA-E04287C08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5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82">
            <a:extLst>
              <a:ext uri="{FF2B5EF4-FFF2-40B4-BE49-F238E27FC236}">
                <a16:creationId xmlns:a16="http://schemas.microsoft.com/office/drawing/2014/main" id="{3DA2AFA7-815F-43F0-B818-956F3136BAE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33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1">
            <a:extLst>
              <a:ext uri="{FF2B5EF4-FFF2-40B4-BE49-F238E27FC236}">
                <a16:creationId xmlns:a16="http://schemas.microsoft.com/office/drawing/2014/main" id="{9C2EF9A7-E17A-47A5-BC42-7A9296BBC2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97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2">
            <a:extLst>
              <a:ext uri="{FF2B5EF4-FFF2-40B4-BE49-F238E27FC236}">
                <a16:creationId xmlns:a16="http://schemas.microsoft.com/office/drawing/2014/main" id="{4C329974-987B-4841-8314-CBB33573FE1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73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3">
            <a:extLst>
              <a:ext uri="{FF2B5EF4-FFF2-40B4-BE49-F238E27FC236}">
                <a16:creationId xmlns:a16="http://schemas.microsoft.com/office/drawing/2014/main" id="{D441FDEC-C88C-4DAE-AE3A-4985C4AB89E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66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4">
            <a:extLst>
              <a:ext uri="{FF2B5EF4-FFF2-40B4-BE49-F238E27FC236}">
                <a16:creationId xmlns:a16="http://schemas.microsoft.com/office/drawing/2014/main" id="{9B919BC3-E2BD-456A-B61B-25F833143FC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6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5">
            <a:extLst>
              <a:ext uri="{FF2B5EF4-FFF2-40B4-BE49-F238E27FC236}">
                <a16:creationId xmlns:a16="http://schemas.microsoft.com/office/drawing/2014/main" id="{D85F219A-A55C-44D4-9AEE-52840953AC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21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6">
            <a:extLst>
              <a:ext uri="{FF2B5EF4-FFF2-40B4-BE49-F238E27FC236}">
                <a16:creationId xmlns:a16="http://schemas.microsoft.com/office/drawing/2014/main" id="{0F83B160-7494-4A51-9FF4-79FDA8BC63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7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7">
            <a:extLst>
              <a:ext uri="{FF2B5EF4-FFF2-40B4-BE49-F238E27FC236}">
                <a16:creationId xmlns:a16="http://schemas.microsoft.com/office/drawing/2014/main" id="{5E538F83-1430-424F-BE1D-E4E2A8358DF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32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8">
            <a:extLst>
              <a:ext uri="{FF2B5EF4-FFF2-40B4-BE49-F238E27FC236}">
                <a16:creationId xmlns:a16="http://schemas.microsoft.com/office/drawing/2014/main" id="{1D4FC3A4-C481-4D47-8357-46CAF2F7D9B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15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9">
            <a:extLst>
              <a:ext uri="{FF2B5EF4-FFF2-40B4-BE49-F238E27FC236}">
                <a16:creationId xmlns:a16="http://schemas.microsoft.com/office/drawing/2014/main" id="{58CF7329-C10D-40AF-8DDE-B5CBC6839C2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38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10">
            <a:extLst>
              <a:ext uri="{FF2B5EF4-FFF2-40B4-BE49-F238E27FC236}">
                <a16:creationId xmlns:a16="http://schemas.microsoft.com/office/drawing/2014/main" id="{7DBEB5E0-8829-43C1-988C-3E5F4A696FB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5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83">
            <a:extLst>
              <a:ext uri="{FF2B5EF4-FFF2-40B4-BE49-F238E27FC236}">
                <a16:creationId xmlns:a16="http://schemas.microsoft.com/office/drawing/2014/main" id="{6C8D9F51-13C8-46F4-ABD7-EAB4E29711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58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11">
            <a:extLst>
              <a:ext uri="{FF2B5EF4-FFF2-40B4-BE49-F238E27FC236}">
                <a16:creationId xmlns:a16="http://schemas.microsoft.com/office/drawing/2014/main" id="{448E259B-0CA0-44D8-A4B3-20AD569064E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9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12">
            <a:extLst>
              <a:ext uri="{FF2B5EF4-FFF2-40B4-BE49-F238E27FC236}">
                <a16:creationId xmlns:a16="http://schemas.microsoft.com/office/drawing/2014/main" id="{FE2797D1-E984-4D3D-9CAE-95143B92A83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22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13">
            <a:extLst>
              <a:ext uri="{FF2B5EF4-FFF2-40B4-BE49-F238E27FC236}">
                <a16:creationId xmlns:a16="http://schemas.microsoft.com/office/drawing/2014/main" id="{FB687EDD-6A2B-4457-A3F8-F86426490B7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97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14">
            <a:extLst>
              <a:ext uri="{FF2B5EF4-FFF2-40B4-BE49-F238E27FC236}">
                <a16:creationId xmlns:a16="http://schemas.microsoft.com/office/drawing/2014/main" id="{AEC503EE-B5D7-4A75-9E1F-C3DC9FC375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79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15">
            <a:extLst>
              <a:ext uri="{FF2B5EF4-FFF2-40B4-BE49-F238E27FC236}">
                <a16:creationId xmlns:a16="http://schemas.microsoft.com/office/drawing/2014/main" id="{4ABAD72B-F109-4111-AE3A-A4F6C1519CB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96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16">
            <a:extLst>
              <a:ext uri="{FF2B5EF4-FFF2-40B4-BE49-F238E27FC236}">
                <a16:creationId xmlns:a16="http://schemas.microsoft.com/office/drawing/2014/main" id="{BD11FB7C-EBDF-4870-BBE8-69C6735176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28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17">
            <a:extLst>
              <a:ext uri="{FF2B5EF4-FFF2-40B4-BE49-F238E27FC236}">
                <a16:creationId xmlns:a16="http://schemas.microsoft.com/office/drawing/2014/main" id="{E8BAC323-FC4C-4DA5-81CF-8969B90DFD7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70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18">
            <a:extLst>
              <a:ext uri="{FF2B5EF4-FFF2-40B4-BE49-F238E27FC236}">
                <a16:creationId xmlns:a16="http://schemas.microsoft.com/office/drawing/2014/main" id="{D8522056-9E93-46BF-8989-36848C9CB3B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14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19">
            <a:extLst>
              <a:ext uri="{FF2B5EF4-FFF2-40B4-BE49-F238E27FC236}">
                <a16:creationId xmlns:a16="http://schemas.microsoft.com/office/drawing/2014/main" id="{89EB9E94-3285-44FF-B52D-1FF95B7340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98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00">
            <a:extLst>
              <a:ext uri="{FF2B5EF4-FFF2-40B4-BE49-F238E27FC236}">
                <a16:creationId xmlns:a16="http://schemas.microsoft.com/office/drawing/2014/main" id="{B982744C-543E-4914-9807-D0011CB351B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0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84">
            <a:extLst>
              <a:ext uri="{FF2B5EF4-FFF2-40B4-BE49-F238E27FC236}">
                <a16:creationId xmlns:a16="http://schemas.microsoft.com/office/drawing/2014/main" id="{5B621CC6-615A-4337-AB74-7B9B258778F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32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01">
            <a:extLst>
              <a:ext uri="{FF2B5EF4-FFF2-40B4-BE49-F238E27FC236}">
                <a16:creationId xmlns:a16="http://schemas.microsoft.com/office/drawing/2014/main" id="{41EA7134-E624-4DD9-A823-93875440618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12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03">
            <a:extLst>
              <a:ext uri="{FF2B5EF4-FFF2-40B4-BE49-F238E27FC236}">
                <a16:creationId xmlns:a16="http://schemas.microsoft.com/office/drawing/2014/main" id="{4D1828DD-1C52-4328-A7CD-D70A738C557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84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04">
            <a:extLst>
              <a:ext uri="{FF2B5EF4-FFF2-40B4-BE49-F238E27FC236}">
                <a16:creationId xmlns:a16="http://schemas.microsoft.com/office/drawing/2014/main" id="{6131CB1C-F980-44B2-B8F5-FDCA130585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48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455">
            <a:extLst>
              <a:ext uri="{FF2B5EF4-FFF2-40B4-BE49-F238E27FC236}">
                <a16:creationId xmlns:a16="http://schemas.microsoft.com/office/drawing/2014/main" id="{BF5F55DC-2F0B-4CB3-88D5-730C7953DD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6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85">
            <a:extLst>
              <a:ext uri="{FF2B5EF4-FFF2-40B4-BE49-F238E27FC236}">
                <a16:creationId xmlns:a16="http://schemas.microsoft.com/office/drawing/2014/main" id="{F80EED5E-CAF9-48FD-BC2F-7BFB7CE05F2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4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86">
            <a:extLst>
              <a:ext uri="{FF2B5EF4-FFF2-40B4-BE49-F238E27FC236}">
                <a16:creationId xmlns:a16="http://schemas.microsoft.com/office/drawing/2014/main" id="{7682DE1D-8C1A-4F3C-A46E-51F880AD5D1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0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87">
            <a:extLst>
              <a:ext uri="{FF2B5EF4-FFF2-40B4-BE49-F238E27FC236}">
                <a16:creationId xmlns:a16="http://schemas.microsoft.com/office/drawing/2014/main" id="{A3AFF214-5CB2-4164-80FE-87C892A54BB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6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88">
            <a:extLst>
              <a:ext uri="{FF2B5EF4-FFF2-40B4-BE49-F238E27FC236}">
                <a16:creationId xmlns:a16="http://schemas.microsoft.com/office/drawing/2014/main" id="{4BA9E834-6B5D-4DD7-9BEE-63033E72E0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3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89">
            <a:extLst>
              <a:ext uri="{FF2B5EF4-FFF2-40B4-BE49-F238E27FC236}">
                <a16:creationId xmlns:a16="http://schemas.microsoft.com/office/drawing/2014/main" id="{A9A66615-2786-426B-AA56-97949317FF6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8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0">
            <a:extLst>
              <a:ext uri="{FF2B5EF4-FFF2-40B4-BE49-F238E27FC236}">
                <a16:creationId xmlns:a16="http://schemas.microsoft.com/office/drawing/2014/main" id="{5796A191-7EF0-4FD3-BD95-0ABABC4F4C2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36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D04467E1C36C4583C5C70E5038B73A" ma:contentTypeVersion="5" ma:contentTypeDescription="Create a new document." ma:contentTypeScope="" ma:versionID="99da857093248b93ce5ec22a8fdc052d">
  <xsd:schema xmlns:xsd="http://www.w3.org/2001/XMLSchema" xmlns:xs="http://www.w3.org/2001/XMLSchema" xmlns:p="http://schemas.microsoft.com/office/2006/metadata/properties" xmlns:ns2="acf952b9-1039-4956-965c-24aafd642e46" targetNamespace="http://schemas.microsoft.com/office/2006/metadata/properties" ma:root="true" ma:fieldsID="06f244ce69c570fa837c278fbb2226a9" ns2:_="">
    <xsd:import namespace="acf952b9-1039-4956-965c-24aafd642e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f952b9-1039-4956-965c-24aafd642e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28ACC8-20C7-4723-BECD-9D3780BAE066}"/>
</file>

<file path=customXml/itemProps2.xml><?xml version="1.0" encoding="utf-8"?>
<ds:datastoreItem xmlns:ds="http://schemas.openxmlformats.org/officeDocument/2006/customXml" ds:itemID="{B7F58DC3-41BD-457E-AFF7-FE3B18CFDF06}"/>
</file>

<file path=customXml/itemProps3.xml><?xml version="1.0" encoding="utf-8"?>
<ds:datastoreItem xmlns:ds="http://schemas.openxmlformats.org/officeDocument/2006/customXml" ds:itemID="{29632412-C897-442F-868E-6450B082BCBD}"/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0</Words>
  <Application>Microsoft Office PowerPoint</Application>
  <PresentationFormat>Widescreen</PresentationFormat>
  <Paragraphs>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Sathish N</dc:creator>
  <cp:lastModifiedBy>Anil Kumar</cp:lastModifiedBy>
  <cp:revision>19</cp:revision>
  <dcterms:created xsi:type="dcterms:W3CDTF">2019-10-08T14:09:18Z</dcterms:created>
  <dcterms:modified xsi:type="dcterms:W3CDTF">2022-01-02T13:21:13Z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0x01010020D04467E1C36C4583C5C70E5038B73A</vt:lpwstr>
  </property>
</Properties>
</file>