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21B6-7603-4792-8E24-E02FD58EDDD2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09E4-61E3-4813-8D91-F57BC0083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21B6-7603-4792-8E24-E02FD58EDDD2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09E4-61E3-4813-8D91-F57BC0083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21B6-7603-4792-8E24-E02FD58EDDD2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09E4-61E3-4813-8D91-F57BC0083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21B6-7603-4792-8E24-E02FD58EDDD2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09E4-61E3-4813-8D91-F57BC0083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21B6-7603-4792-8E24-E02FD58EDDD2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09E4-61E3-4813-8D91-F57BC0083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21B6-7603-4792-8E24-E02FD58EDDD2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09E4-61E3-4813-8D91-F57BC0083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21B6-7603-4792-8E24-E02FD58EDDD2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09E4-61E3-4813-8D91-F57BC0083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21B6-7603-4792-8E24-E02FD58EDDD2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09E4-61E3-4813-8D91-F57BC0083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21B6-7603-4792-8E24-E02FD58EDDD2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09E4-61E3-4813-8D91-F57BC0083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21B6-7603-4792-8E24-E02FD58EDDD2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09E4-61E3-4813-8D91-F57BC0083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21B6-7603-4792-8E24-E02FD58EDDD2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09E4-61E3-4813-8D91-F57BC0083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E21B6-7603-4792-8E24-E02FD58EDDD2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309E4-61E3-4813-8D91-F57BC008317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56">
            <a:extLst>
              <a:ext uri="{FF2B5EF4-FFF2-40B4-BE49-F238E27FC236}">
                <a16:creationId xmlns:a16="http://schemas.microsoft.com/office/drawing/2014/main" id="{BD5B6BB0-9C2F-4E9C-B48F-AE7B2EC81E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5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65">
            <a:extLst>
              <a:ext uri="{FF2B5EF4-FFF2-40B4-BE49-F238E27FC236}">
                <a16:creationId xmlns:a16="http://schemas.microsoft.com/office/drawing/2014/main" id="{87F99195-69C6-41F4-BF94-F47F8C48FD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8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66">
            <a:extLst>
              <a:ext uri="{FF2B5EF4-FFF2-40B4-BE49-F238E27FC236}">
                <a16:creationId xmlns:a16="http://schemas.microsoft.com/office/drawing/2014/main" id="{1FED0E31-90C4-4F1B-AE2D-911DE55625B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2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67">
            <a:extLst>
              <a:ext uri="{FF2B5EF4-FFF2-40B4-BE49-F238E27FC236}">
                <a16:creationId xmlns:a16="http://schemas.microsoft.com/office/drawing/2014/main" id="{B855C0B4-F4D6-4F16-8F12-E7FFD2FF51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7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68">
            <a:extLst>
              <a:ext uri="{FF2B5EF4-FFF2-40B4-BE49-F238E27FC236}">
                <a16:creationId xmlns:a16="http://schemas.microsoft.com/office/drawing/2014/main" id="{7B5D1659-E76D-44E0-AEF5-4C5DBD1C082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69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69">
            <a:extLst>
              <a:ext uri="{FF2B5EF4-FFF2-40B4-BE49-F238E27FC236}">
                <a16:creationId xmlns:a16="http://schemas.microsoft.com/office/drawing/2014/main" id="{86740B5D-853B-49D8-9847-0F5B968E0A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9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70">
            <a:extLst>
              <a:ext uri="{FF2B5EF4-FFF2-40B4-BE49-F238E27FC236}">
                <a16:creationId xmlns:a16="http://schemas.microsoft.com/office/drawing/2014/main" id="{A3A7950D-E0F1-45C8-A991-306EFE48B07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25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71">
            <a:extLst>
              <a:ext uri="{FF2B5EF4-FFF2-40B4-BE49-F238E27FC236}">
                <a16:creationId xmlns:a16="http://schemas.microsoft.com/office/drawing/2014/main" id="{5912FE15-8169-48D7-A87D-0EFDBA9DC0B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39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72">
            <a:extLst>
              <a:ext uri="{FF2B5EF4-FFF2-40B4-BE49-F238E27FC236}">
                <a16:creationId xmlns:a16="http://schemas.microsoft.com/office/drawing/2014/main" id="{431026BB-CF8C-49E6-A0C5-D5A6142038D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64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73">
            <a:extLst>
              <a:ext uri="{FF2B5EF4-FFF2-40B4-BE49-F238E27FC236}">
                <a16:creationId xmlns:a16="http://schemas.microsoft.com/office/drawing/2014/main" id="{902EA365-3EC4-4B19-B43A-16B9541E62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98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74">
            <a:extLst>
              <a:ext uri="{FF2B5EF4-FFF2-40B4-BE49-F238E27FC236}">
                <a16:creationId xmlns:a16="http://schemas.microsoft.com/office/drawing/2014/main" id="{91DF63B4-0081-4B30-9622-682D0D1D31D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1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57">
            <a:extLst>
              <a:ext uri="{FF2B5EF4-FFF2-40B4-BE49-F238E27FC236}">
                <a16:creationId xmlns:a16="http://schemas.microsoft.com/office/drawing/2014/main" id="{31A98D5F-A32F-4F9A-9219-14C8D34CFC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69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75">
            <a:extLst>
              <a:ext uri="{FF2B5EF4-FFF2-40B4-BE49-F238E27FC236}">
                <a16:creationId xmlns:a16="http://schemas.microsoft.com/office/drawing/2014/main" id="{9ADCF1F8-F5B1-4C22-9DCD-0C505B3016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9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76">
            <a:extLst>
              <a:ext uri="{FF2B5EF4-FFF2-40B4-BE49-F238E27FC236}">
                <a16:creationId xmlns:a16="http://schemas.microsoft.com/office/drawing/2014/main" id="{548E33A2-0641-4B93-AEF7-AF6565DE1F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45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77">
            <a:extLst>
              <a:ext uri="{FF2B5EF4-FFF2-40B4-BE49-F238E27FC236}">
                <a16:creationId xmlns:a16="http://schemas.microsoft.com/office/drawing/2014/main" id="{ACD2E48A-D538-4A9A-96BF-D8DFA347CA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72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78">
            <a:extLst>
              <a:ext uri="{FF2B5EF4-FFF2-40B4-BE49-F238E27FC236}">
                <a16:creationId xmlns:a16="http://schemas.microsoft.com/office/drawing/2014/main" id="{BA188288-21F3-4D27-B651-5C8E5D0C495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23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79">
            <a:extLst>
              <a:ext uri="{FF2B5EF4-FFF2-40B4-BE49-F238E27FC236}">
                <a16:creationId xmlns:a16="http://schemas.microsoft.com/office/drawing/2014/main" id="{D929D373-BEC0-477F-9F3F-C5FBD909CB7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0">
            <a:extLst>
              <a:ext uri="{FF2B5EF4-FFF2-40B4-BE49-F238E27FC236}">
                <a16:creationId xmlns:a16="http://schemas.microsoft.com/office/drawing/2014/main" id="{AD80DC47-0473-4E1D-B016-9E6C66DD415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15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1">
            <a:extLst>
              <a:ext uri="{FF2B5EF4-FFF2-40B4-BE49-F238E27FC236}">
                <a16:creationId xmlns:a16="http://schemas.microsoft.com/office/drawing/2014/main" id="{1A277150-B581-4095-B44A-1C540AFBB5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68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2">
            <a:extLst>
              <a:ext uri="{FF2B5EF4-FFF2-40B4-BE49-F238E27FC236}">
                <a16:creationId xmlns:a16="http://schemas.microsoft.com/office/drawing/2014/main" id="{339831F1-C175-429F-895B-0CE277646A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2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3">
            <a:extLst>
              <a:ext uri="{FF2B5EF4-FFF2-40B4-BE49-F238E27FC236}">
                <a16:creationId xmlns:a16="http://schemas.microsoft.com/office/drawing/2014/main" id="{B1750CE0-EAF7-4CF5-ADB7-8727CC9658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05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4">
            <a:extLst>
              <a:ext uri="{FF2B5EF4-FFF2-40B4-BE49-F238E27FC236}">
                <a16:creationId xmlns:a16="http://schemas.microsoft.com/office/drawing/2014/main" id="{3EDA2A19-42D4-4582-BEF8-84B29CA77F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9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58">
            <a:extLst>
              <a:ext uri="{FF2B5EF4-FFF2-40B4-BE49-F238E27FC236}">
                <a16:creationId xmlns:a16="http://schemas.microsoft.com/office/drawing/2014/main" id="{79430024-79E4-40A2-BB9A-EE11FF775F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3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59">
            <a:extLst>
              <a:ext uri="{FF2B5EF4-FFF2-40B4-BE49-F238E27FC236}">
                <a16:creationId xmlns:a16="http://schemas.microsoft.com/office/drawing/2014/main" id="{AC5D077F-7B6C-44E4-B25A-1B12F3F29F3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1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60">
            <a:extLst>
              <a:ext uri="{FF2B5EF4-FFF2-40B4-BE49-F238E27FC236}">
                <a16:creationId xmlns:a16="http://schemas.microsoft.com/office/drawing/2014/main" id="{7A15E567-B379-4453-9289-86B3A8B29D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9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61">
            <a:extLst>
              <a:ext uri="{FF2B5EF4-FFF2-40B4-BE49-F238E27FC236}">
                <a16:creationId xmlns:a16="http://schemas.microsoft.com/office/drawing/2014/main" id="{0541DE76-71D7-43E0-8665-C8EC5DF438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6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62">
            <a:extLst>
              <a:ext uri="{FF2B5EF4-FFF2-40B4-BE49-F238E27FC236}">
                <a16:creationId xmlns:a16="http://schemas.microsoft.com/office/drawing/2014/main" id="{5F4AF99E-A189-47B3-8E2F-1C64B49C9A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8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63">
            <a:extLst>
              <a:ext uri="{FF2B5EF4-FFF2-40B4-BE49-F238E27FC236}">
                <a16:creationId xmlns:a16="http://schemas.microsoft.com/office/drawing/2014/main" id="{44003035-5B4F-4F47-A3C8-86535568C2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6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64">
            <a:extLst>
              <a:ext uri="{FF2B5EF4-FFF2-40B4-BE49-F238E27FC236}">
                <a16:creationId xmlns:a16="http://schemas.microsoft.com/office/drawing/2014/main" id="{E7328D39-F6A1-4CD2-AF33-EEC2BA92B8A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6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D04467E1C36C4583C5C70E5038B73A" ma:contentTypeVersion="5" ma:contentTypeDescription="Create a new document." ma:contentTypeScope="" ma:versionID="99da857093248b93ce5ec22a8fdc052d">
  <xsd:schema xmlns:xsd="http://www.w3.org/2001/XMLSchema" xmlns:xs="http://www.w3.org/2001/XMLSchema" xmlns:p="http://schemas.microsoft.com/office/2006/metadata/properties" xmlns:ns2="acf952b9-1039-4956-965c-24aafd642e46" targetNamespace="http://schemas.microsoft.com/office/2006/metadata/properties" ma:root="true" ma:fieldsID="06f244ce69c570fa837c278fbb2226a9" ns2:_="">
    <xsd:import namespace="acf952b9-1039-4956-965c-24aafd642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952b9-1039-4956-965c-24aafd642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093A03-5FD6-4B86-A715-64C4A4877ED0}"/>
</file>

<file path=customXml/itemProps2.xml><?xml version="1.0" encoding="utf-8"?>
<ds:datastoreItem xmlns:ds="http://schemas.openxmlformats.org/officeDocument/2006/customXml" ds:itemID="{A820105F-6F9A-4E22-A58A-E9A1F97136BC}"/>
</file>

<file path=customXml/itemProps3.xml><?xml version="1.0" encoding="utf-8"?>
<ds:datastoreItem xmlns:ds="http://schemas.openxmlformats.org/officeDocument/2006/customXml" ds:itemID="{5CB20488-844A-4099-A1AB-59D34B7AA55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Anil Kumar</cp:lastModifiedBy>
  <cp:revision>2</cp:revision>
  <dcterms:created xsi:type="dcterms:W3CDTF">2020-09-04T02:48:24Z</dcterms:created>
  <dcterms:modified xsi:type="dcterms:W3CDTF">2022-01-02T13:43:13Z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0x01010020D04467E1C36C4583C5C70E5038B73A</vt:lpwstr>
  </property>
</Properties>
</file>