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0384-8B01-4CAA-B06C-65000F07B73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A6C1-C386-46AC-B029-D0BD79EEBB4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630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4424"/>
            <a:ext cx="9143999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" y="404664"/>
            <a:ext cx="88693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632875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3" y="297210"/>
            <a:ext cx="88296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7725"/>
            <a:ext cx="91630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9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856"/>
            <a:ext cx="9144001" cy="553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13" y="188641"/>
            <a:ext cx="876458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34102"/>
            <a:ext cx="9144000" cy="375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32656"/>
            <a:ext cx="8751887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98D196-32B2-4D25-9860-E289CDEFD7FC}"/>
</file>

<file path=customXml/itemProps2.xml><?xml version="1.0" encoding="utf-8"?>
<ds:datastoreItem xmlns:ds="http://schemas.openxmlformats.org/officeDocument/2006/customXml" ds:itemID="{C97E5899-7D88-40E8-9D37-AD41CFCCF435}"/>
</file>

<file path=customXml/itemProps3.xml><?xml version="1.0" encoding="utf-8"?>
<ds:datastoreItem xmlns:ds="http://schemas.openxmlformats.org/officeDocument/2006/customXml" ds:itemID="{36CA8C47-AE11-4039-887E-EFCDC0230C20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Logical Operators</vt:lpstr>
      <vt:lpstr>Slide 9</vt:lpstr>
      <vt:lpstr>Slide 10</vt:lpstr>
      <vt:lpstr>Slide 11</vt:lpstr>
      <vt:lpstr>Slide 12</vt:lpstr>
      <vt:lpstr>Slide 13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anil</cp:lastModifiedBy>
  <cp:revision>1</cp:revision>
  <dcterms:created xsi:type="dcterms:W3CDTF">2021-03-23T15:41:15Z</dcterms:created>
  <dcterms:modified xsi:type="dcterms:W3CDTF">2021-03-23T15:43:26Z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