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  <p:sldId id="442" r:id="rId3"/>
    <p:sldId id="443" r:id="rId4"/>
    <p:sldId id="444" r:id="rId5"/>
    <p:sldId id="445" r:id="rId6"/>
    <p:sldId id="446" r:id="rId7"/>
    <p:sldId id="447" r:id="rId8"/>
    <p:sldId id="711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5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5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32A-5E66-403E-95A9-1DFFD146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46BE-5603-41E1-AFE7-2F9541AE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2E26-DBFA-4217-8427-1743E47F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EEBC-1AD2-45BE-8C3F-97F1055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F495-D2F3-4955-80C6-8C811513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9D17-2850-4C2C-9847-B445748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A5C3E-5DC6-472A-BCAF-27031394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C052-ACA4-4EA4-B36B-7E540AD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B146-DF60-44ED-9807-D64658CB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A510-26C1-474B-B272-596B51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1EF4-1E7D-49BD-A951-5A6E7EDF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BF0C-6A5C-4D8D-AB33-F7355A6B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5A5A-5D14-45F0-A7DA-7CFB8AC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C920-E5AD-442C-B959-C1A4EAB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ED2B-ECE3-4F20-8A30-03BB73B1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86A6-B2E1-4775-B18C-A7B4EC37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0A11-772E-4238-ADE5-8AABFC27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906E-59C5-4C1E-8183-5962454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B1AB-A417-4F42-A498-BFDE3EA5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FD14-B014-4196-8738-84A85F9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54BA-38DB-4385-AB4B-468B7421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17EE-0819-43FD-BACE-D8932599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C161-0C1F-44F7-8507-654D122D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65B2-90B5-47A2-A141-EDF337E7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BCC0-6A1E-4B3C-9CA7-75032FA0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6A30-E275-49B5-AA99-BFCACEF2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869E-5DB9-438F-BDE9-2D8D1DCD9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9B4B-D57F-429F-AE9F-9EA8FD19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CD74-CF01-4677-A109-0041A8AC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D51B-D0C0-4417-AC95-5122A66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EBAB-3351-4370-A1CE-C68A10C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7E60-DC75-425E-912C-4A1FE13F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93EC-8C79-47BB-B193-6A1C1358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3C33-7331-4EE3-AFA8-DA533179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D5E8F-CC97-42C0-B7ED-84A47FAF1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74233-924D-4D66-9C62-9C550936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ABD1-165F-4486-97A9-54346B4F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A6114-6C22-464B-8A87-6B6462C4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87103-DAE1-4990-9FAB-A628DD14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DA8-716F-4E51-BA8D-AF933A2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27BF4-3CFE-400C-9EFA-4524AE8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A9A41-D388-474A-BE27-0C5BF854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56B8-4AC4-4FD8-AE7F-99E1800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9A821-4A79-4673-8878-7AB2B094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A1D7C-6D8E-4E10-8CFA-095157D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2F3A-E0F1-413A-B0E1-295D8257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33B5-5CFE-42B1-AED8-F4D9186B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CF64-7B62-4106-90E1-07A93F17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DC736-10D9-4602-913A-A14FF79F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E3207-F39D-42F6-9988-E54ADD8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88FE-C074-4CA6-A225-2BE21C6C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8F90-B121-454D-A6C6-59363AB6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479D-9F3A-4773-8810-7510D1A4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E2E46-EC55-4E76-9B33-63C3BD6AD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3D36-A93A-4128-9F33-B2F762F4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956D-8962-4DBC-86DD-F631B8F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B9ECF-A8D4-49F7-98AF-D13A30AF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1C1AF-8B18-44A8-9FE3-C818D5C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E0CB7-F97A-44F1-A4F5-2D01EC2D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4595-69B9-44F0-AF66-79B3E57B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07C-1B0E-47C2-9C70-81FEF05B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1240-528D-459F-9122-340E332A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A96-EB62-4E09-85E1-0242AB4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5">
            <a:extLst>
              <a:ext uri="{FF2B5EF4-FFF2-40B4-BE49-F238E27FC236}">
                <a16:creationId xmlns:a16="http://schemas.microsoft.com/office/drawing/2014/main" id="{BB191421-0B21-4843-9561-78946A6B6A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6">
            <a:extLst>
              <a:ext uri="{FF2B5EF4-FFF2-40B4-BE49-F238E27FC236}">
                <a16:creationId xmlns:a16="http://schemas.microsoft.com/office/drawing/2014/main" id="{F6B0DEA5-0280-455A-977B-E4095FC0FA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7">
            <a:extLst>
              <a:ext uri="{FF2B5EF4-FFF2-40B4-BE49-F238E27FC236}">
                <a16:creationId xmlns:a16="http://schemas.microsoft.com/office/drawing/2014/main" id="{B86FAB08-9C6C-4A79-AE11-3E2B998A29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8">
            <a:extLst>
              <a:ext uri="{FF2B5EF4-FFF2-40B4-BE49-F238E27FC236}">
                <a16:creationId xmlns:a16="http://schemas.microsoft.com/office/drawing/2014/main" id="{CAE6FF0A-D536-44F2-8539-E9349A921F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2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9">
            <a:extLst>
              <a:ext uri="{FF2B5EF4-FFF2-40B4-BE49-F238E27FC236}">
                <a16:creationId xmlns:a16="http://schemas.microsoft.com/office/drawing/2014/main" id="{969CA6F4-0831-4679-9964-6966E32583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0">
            <a:extLst>
              <a:ext uri="{FF2B5EF4-FFF2-40B4-BE49-F238E27FC236}">
                <a16:creationId xmlns:a16="http://schemas.microsoft.com/office/drawing/2014/main" id="{8C210EF8-C5F5-47A8-A727-3DD6916FC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1">
            <a:extLst>
              <a:ext uri="{FF2B5EF4-FFF2-40B4-BE49-F238E27FC236}">
                <a16:creationId xmlns:a16="http://schemas.microsoft.com/office/drawing/2014/main" id="{6427A2D8-896B-4BE1-BEE3-F63F313428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55">
            <a:extLst>
              <a:ext uri="{FF2B5EF4-FFF2-40B4-BE49-F238E27FC236}">
                <a16:creationId xmlns:a16="http://schemas.microsoft.com/office/drawing/2014/main" id="{BF5F55DC-2F0B-4CB3-88D5-730C7953DD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9E7C2-7E71-4208-9ED8-089AC1091D19}"/>
</file>

<file path=customXml/itemProps2.xml><?xml version="1.0" encoding="utf-8"?>
<ds:datastoreItem xmlns:ds="http://schemas.openxmlformats.org/officeDocument/2006/customXml" ds:itemID="{0294AD81-829E-4437-B038-4115574DDC82}"/>
</file>

<file path=customXml/itemProps3.xml><?xml version="1.0" encoding="utf-8"?>
<ds:datastoreItem xmlns:ds="http://schemas.openxmlformats.org/officeDocument/2006/customXml" ds:itemID="{F7F553F3-EBF0-40CB-827F-7B26ACE86845}"/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N</dc:creator>
  <cp:lastModifiedBy>Anil Kumar</cp:lastModifiedBy>
  <cp:revision>19</cp:revision>
  <dcterms:created xsi:type="dcterms:W3CDTF">2019-10-08T14:09:18Z</dcterms:created>
  <dcterms:modified xsi:type="dcterms:W3CDTF">2022-01-02T13:28:44Z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