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9"/>
  </p:notesMasterIdLst>
  <p:sldIdLst>
    <p:sldId id="266" r:id="rId5"/>
    <p:sldId id="267" r:id="rId6"/>
    <p:sldId id="270" r:id="rId7"/>
    <p:sldId id="282" r:id="rId8"/>
    <p:sldId id="286" r:id="rId9"/>
    <p:sldId id="269" r:id="rId10"/>
    <p:sldId id="281" r:id="rId11"/>
    <p:sldId id="283" r:id="rId12"/>
    <p:sldId id="284" r:id="rId13"/>
    <p:sldId id="285" r:id="rId14"/>
    <p:sldId id="272" r:id="rId15"/>
    <p:sldId id="273" r:id="rId16"/>
    <p:sldId id="27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9DD82-171B-44DC-889F-0197E550C593}" v="11" dt="2022-05-18T12:16:55.066"/>
    <p1510:client id="{31BF69F1-CF17-48BC-A318-17514F692BBC}" v="8" dt="2022-05-18T09:21:42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kar Yalakani" userId="b8af3730-6387-4702-9ec8-672ae823d95b" providerId="ADAL" clId="{31BF69F1-CF17-48BC-A318-17514F692BBC}"/>
    <pc:docChg chg="undo custSel addSld delSld modSld">
      <pc:chgData name="Srikar Yalakani" userId="b8af3730-6387-4702-9ec8-672ae823d95b" providerId="ADAL" clId="{31BF69F1-CF17-48BC-A318-17514F692BBC}" dt="2022-05-18T09:31:39.419" v="1385" actId="255"/>
      <pc:docMkLst>
        <pc:docMk/>
      </pc:docMkLst>
      <pc:sldChg chg="modSp mod">
        <pc:chgData name="Srikar Yalakani" userId="b8af3730-6387-4702-9ec8-672ae823d95b" providerId="ADAL" clId="{31BF69F1-CF17-48BC-A318-17514F692BBC}" dt="2022-05-11T05:25:40.080" v="354" actId="123"/>
        <pc:sldMkLst>
          <pc:docMk/>
          <pc:sldMk cId="3835095823" sldId="267"/>
        </pc:sldMkLst>
        <pc:spChg chg="mod">
          <ac:chgData name="Srikar Yalakani" userId="b8af3730-6387-4702-9ec8-672ae823d95b" providerId="ADAL" clId="{31BF69F1-CF17-48BC-A318-17514F692BBC}" dt="2022-05-11T05:25:40.080" v="354" actId="123"/>
          <ac:spMkLst>
            <pc:docMk/>
            <pc:sldMk cId="3835095823" sldId="267"/>
            <ac:spMk id="3" creationId="{122DCFBC-2EC5-34FE-2E98-C7EF06A11037}"/>
          </ac:spMkLst>
        </pc:spChg>
      </pc:sldChg>
      <pc:sldChg chg="modSp mod">
        <pc:chgData name="Srikar Yalakani" userId="b8af3730-6387-4702-9ec8-672ae823d95b" providerId="ADAL" clId="{31BF69F1-CF17-48BC-A318-17514F692BBC}" dt="2022-05-11T05:25:52.374" v="355" actId="123"/>
        <pc:sldMkLst>
          <pc:docMk/>
          <pc:sldMk cId="2100715115" sldId="268"/>
        </pc:sldMkLst>
        <pc:spChg chg="mod">
          <ac:chgData name="Srikar Yalakani" userId="b8af3730-6387-4702-9ec8-672ae823d95b" providerId="ADAL" clId="{31BF69F1-CF17-48BC-A318-17514F692BBC}" dt="2022-05-11T05:25:52.374" v="355" actId="123"/>
          <ac:spMkLst>
            <pc:docMk/>
            <pc:sldMk cId="2100715115" sldId="268"/>
            <ac:spMk id="3" creationId="{6596FDEB-0C54-85EB-9FEB-D1E992877F84}"/>
          </ac:spMkLst>
        </pc:spChg>
      </pc:sldChg>
      <pc:sldChg chg="modSp mod">
        <pc:chgData name="Srikar Yalakani" userId="b8af3730-6387-4702-9ec8-672ae823d95b" providerId="ADAL" clId="{31BF69F1-CF17-48BC-A318-17514F692BBC}" dt="2022-05-11T05:25:20.633" v="353" actId="123"/>
        <pc:sldMkLst>
          <pc:docMk/>
          <pc:sldMk cId="3713461527" sldId="274"/>
        </pc:sldMkLst>
        <pc:spChg chg="mod">
          <ac:chgData name="Srikar Yalakani" userId="b8af3730-6387-4702-9ec8-672ae823d95b" providerId="ADAL" clId="{31BF69F1-CF17-48BC-A318-17514F692BBC}" dt="2022-05-10T10:54:41.590" v="18" actId="255"/>
          <ac:spMkLst>
            <pc:docMk/>
            <pc:sldMk cId="3713461527" sldId="274"/>
            <ac:spMk id="2" creationId="{0463F140-C4AC-D9ED-21D5-BE1DE509114B}"/>
          </ac:spMkLst>
        </pc:spChg>
        <pc:spChg chg="mod">
          <ac:chgData name="Srikar Yalakani" userId="b8af3730-6387-4702-9ec8-672ae823d95b" providerId="ADAL" clId="{31BF69F1-CF17-48BC-A318-17514F692BBC}" dt="2022-05-11T05:25:20.633" v="353" actId="123"/>
          <ac:spMkLst>
            <pc:docMk/>
            <pc:sldMk cId="3713461527" sldId="274"/>
            <ac:spMk id="3" creationId="{9979F3E3-C284-94BB-E0EC-2218D412FB76}"/>
          </ac:spMkLst>
        </pc:spChg>
      </pc:sldChg>
      <pc:sldChg chg="modSp new mod">
        <pc:chgData name="Srikar Yalakani" userId="b8af3730-6387-4702-9ec8-672ae823d95b" providerId="ADAL" clId="{31BF69F1-CF17-48BC-A318-17514F692BBC}" dt="2022-05-11T05:24:47.896" v="352" actId="20577"/>
        <pc:sldMkLst>
          <pc:docMk/>
          <pc:sldMk cId="3568267968" sldId="275"/>
        </pc:sldMkLst>
        <pc:spChg chg="mod">
          <ac:chgData name="Srikar Yalakani" userId="b8af3730-6387-4702-9ec8-672ae823d95b" providerId="ADAL" clId="{31BF69F1-CF17-48BC-A318-17514F692BBC}" dt="2022-05-11T05:08:03.392" v="211" actId="255"/>
          <ac:spMkLst>
            <pc:docMk/>
            <pc:sldMk cId="3568267968" sldId="275"/>
            <ac:spMk id="2" creationId="{D68CB983-F251-9623-ADB8-BAA3B02FCA50}"/>
          </ac:spMkLst>
        </pc:spChg>
        <pc:spChg chg="mod">
          <ac:chgData name="Srikar Yalakani" userId="b8af3730-6387-4702-9ec8-672ae823d95b" providerId="ADAL" clId="{31BF69F1-CF17-48BC-A318-17514F692BBC}" dt="2022-05-11T05:24:47.896" v="352" actId="20577"/>
          <ac:spMkLst>
            <pc:docMk/>
            <pc:sldMk cId="3568267968" sldId="275"/>
            <ac:spMk id="3" creationId="{6BA9AEA8-7D79-3A3A-8277-DFEA6870179F}"/>
          </ac:spMkLst>
        </pc:spChg>
      </pc:sldChg>
      <pc:sldChg chg="delSp modSp new mod">
        <pc:chgData name="Srikar Yalakani" userId="b8af3730-6387-4702-9ec8-672ae823d95b" providerId="ADAL" clId="{31BF69F1-CF17-48BC-A318-17514F692BBC}" dt="2022-05-11T05:37:20.688" v="443" actId="123"/>
        <pc:sldMkLst>
          <pc:docMk/>
          <pc:sldMk cId="2119537627" sldId="276"/>
        </pc:sldMkLst>
        <pc:spChg chg="del">
          <ac:chgData name="Srikar Yalakani" userId="b8af3730-6387-4702-9ec8-672ae823d95b" providerId="ADAL" clId="{31BF69F1-CF17-48BC-A318-17514F692BBC}" dt="2022-05-11T05:26:14.024" v="357" actId="478"/>
          <ac:spMkLst>
            <pc:docMk/>
            <pc:sldMk cId="2119537627" sldId="276"/>
            <ac:spMk id="2" creationId="{04C9E7A6-DA89-2FD8-48C3-1CB011EE79BC}"/>
          </ac:spMkLst>
        </pc:spChg>
        <pc:spChg chg="mod">
          <ac:chgData name="Srikar Yalakani" userId="b8af3730-6387-4702-9ec8-672ae823d95b" providerId="ADAL" clId="{31BF69F1-CF17-48BC-A318-17514F692BBC}" dt="2022-05-11T05:37:20.688" v="443" actId="123"/>
          <ac:spMkLst>
            <pc:docMk/>
            <pc:sldMk cId="2119537627" sldId="276"/>
            <ac:spMk id="3" creationId="{877D4C35-4A08-DE72-4C80-BF49B5CF0DAC}"/>
          </ac:spMkLst>
        </pc:spChg>
      </pc:sldChg>
      <pc:sldChg chg="modSp new mod">
        <pc:chgData name="Srikar Yalakani" userId="b8af3730-6387-4702-9ec8-672ae823d95b" providerId="ADAL" clId="{31BF69F1-CF17-48BC-A318-17514F692BBC}" dt="2022-05-18T09:31:03.399" v="1381" actId="123"/>
        <pc:sldMkLst>
          <pc:docMk/>
          <pc:sldMk cId="3439390626" sldId="277"/>
        </pc:sldMkLst>
        <pc:spChg chg="mod">
          <ac:chgData name="Srikar Yalakani" userId="b8af3730-6387-4702-9ec8-672ae823d95b" providerId="ADAL" clId="{31BF69F1-CF17-48BC-A318-17514F692BBC}" dt="2022-05-17T10:17:29.277" v="497" actId="14100"/>
          <ac:spMkLst>
            <pc:docMk/>
            <pc:sldMk cId="3439390626" sldId="277"/>
            <ac:spMk id="2" creationId="{D649B7AF-13E2-6B6A-BF71-29BE57B93AC8}"/>
          </ac:spMkLst>
        </pc:spChg>
        <pc:spChg chg="mod">
          <ac:chgData name="Srikar Yalakani" userId="b8af3730-6387-4702-9ec8-672ae823d95b" providerId="ADAL" clId="{31BF69F1-CF17-48BC-A318-17514F692BBC}" dt="2022-05-18T09:31:03.399" v="1381" actId="123"/>
          <ac:spMkLst>
            <pc:docMk/>
            <pc:sldMk cId="3439390626" sldId="277"/>
            <ac:spMk id="3" creationId="{5D158978-0B5F-29D6-F0E6-2C14C05DDF15}"/>
          </ac:spMkLst>
        </pc:spChg>
      </pc:sldChg>
      <pc:sldChg chg="addSp delSp modSp new mod">
        <pc:chgData name="Srikar Yalakani" userId="b8af3730-6387-4702-9ec8-672ae823d95b" providerId="ADAL" clId="{31BF69F1-CF17-48BC-A318-17514F692BBC}" dt="2022-05-18T09:31:39.419" v="1385" actId="255"/>
        <pc:sldMkLst>
          <pc:docMk/>
          <pc:sldMk cId="3111693063" sldId="278"/>
        </pc:sldMkLst>
        <pc:spChg chg="del mod">
          <ac:chgData name="Srikar Yalakani" userId="b8af3730-6387-4702-9ec8-672ae823d95b" providerId="ADAL" clId="{31BF69F1-CF17-48BC-A318-17514F692BBC}" dt="2022-05-17T10:41:41.543" v="740" actId="478"/>
          <ac:spMkLst>
            <pc:docMk/>
            <pc:sldMk cId="3111693063" sldId="278"/>
            <ac:spMk id="2" creationId="{5C651A17-8BC5-A4DB-9173-882D559EA7D4}"/>
          </ac:spMkLst>
        </pc:spChg>
        <pc:spChg chg="mod">
          <ac:chgData name="Srikar Yalakani" userId="b8af3730-6387-4702-9ec8-672ae823d95b" providerId="ADAL" clId="{31BF69F1-CF17-48BC-A318-17514F692BBC}" dt="2022-05-18T09:31:39.419" v="1385" actId="255"/>
          <ac:spMkLst>
            <pc:docMk/>
            <pc:sldMk cId="3111693063" sldId="278"/>
            <ac:spMk id="3" creationId="{5799B774-CEC4-950A-9459-5B53116594FD}"/>
          </ac:spMkLst>
        </pc:spChg>
        <pc:picChg chg="add mod">
          <ac:chgData name="Srikar Yalakani" userId="b8af3730-6387-4702-9ec8-672ae823d95b" providerId="ADAL" clId="{31BF69F1-CF17-48BC-A318-17514F692BBC}" dt="2022-05-17T10:48:40.859" v="858" actId="14100"/>
          <ac:picMkLst>
            <pc:docMk/>
            <pc:sldMk cId="3111693063" sldId="278"/>
            <ac:picMk id="5" creationId="{DA0F05E4-EC86-D789-647F-AB8E280E9073}"/>
          </ac:picMkLst>
        </pc:picChg>
      </pc:sldChg>
      <pc:sldChg chg="delSp modSp new mod">
        <pc:chgData name="Srikar Yalakani" userId="b8af3730-6387-4702-9ec8-672ae823d95b" providerId="ADAL" clId="{31BF69F1-CF17-48BC-A318-17514F692BBC}" dt="2022-05-17T10:49:43.391" v="864" actId="12"/>
        <pc:sldMkLst>
          <pc:docMk/>
          <pc:sldMk cId="306862105" sldId="279"/>
        </pc:sldMkLst>
        <pc:spChg chg="del">
          <ac:chgData name="Srikar Yalakani" userId="b8af3730-6387-4702-9ec8-672ae823d95b" providerId="ADAL" clId="{31BF69F1-CF17-48BC-A318-17514F692BBC}" dt="2022-05-17T10:49:16.428" v="860" actId="478"/>
          <ac:spMkLst>
            <pc:docMk/>
            <pc:sldMk cId="306862105" sldId="279"/>
            <ac:spMk id="2" creationId="{B16CCD88-8119-48CA-3AB9-48985DAA909B}"/>
          </ac:spMkLst>
        </pc:spChg>
        <pc:spChg chg="mod">
          <ac:chgData name="Srikar Yalakani" userId="b8af3730-6387-4702-9ec8-672ae823d95b" providerId="ADAL" clId="{31BF69F1-CF17-48BC-A318-17514F692BBC}" dt="2022-05-17T10:49:43.391" v="864" actId="12"/>
          <ac:spMkLst>
            <pc:docMk/>
            <pc:sldMk cId="306862105" sldId="279"/>
            <ac:spMk id="3" creationId="{0FCF4FE5-94DF-2F95-05A9-86F56FF01076}"/>
          </ac:spMkLst>
        </pc:spChg>
      </pc:sldChg>
      <pc:sldChg chg="delSp modSp new mod">
        <pc:chgData name="Srikar Yalakani" userId="b8af3730-6387-4702-9ec8-672ae823d95b" providerId="ADAL" clId="{31BF69F1-CF17-48BC-A318-17514F692BBC}" dt="2022-05-18T09:17:36.186" v="1291" actId="20577"/>
        <pc:sldMkLst>
          <pc:docMk/>
          <pc:sldMk cId="3410335157" sldId="280"/>
        </pc:sldMkLst>
        <pc:spChg chg="del">
          <ac:chgData name="Srikar Yalakani" userId="b8af3730-6387-4702-9ec8-672ae823d95b" providerId="ADAL" clId="{31BF69F1-CF17-48BC-A318-17514F692BBC}" dt="2022-05-18T08:40:48.373" v="866" actId="478"/>
          <ac:spMkLst>
            <pc:docMk/>
            <pc:sldMk cId="3410335157" sldId="280"/>
            <ac:spMk id="2" creationId="{D1EA1B8C-3276-55FE-3EDF-304A9DFC8BC8}"/>
          </ac:spMkLst>
        </pc:spChg>
        <pc:spChg chg="mod">
          <ac:chgData name="Srikar Yalakani" userId="b8af3730-6387-4702-9ec8-672ae823d95b" providerId="ADAL" clId="{31BF69F1-CF17-48BC-A318-17514F692BBC}" dt="2022-05-18T09:17:36.186" v="1291" actId="20577"/>
          <ac:spMkLst>
            <pc:docMk/>
            <pc:sldMk cId="3410335157" sldId="280"/>
            <ac:spMk id="3" creationId="{0277FC54-3804-3E7C-D04A-082ACBE3CF94}"/>
          </ac:spMkLst>
        </pc:spChg>
      </pc:sldChg>
      <pc:sldChg chg="addSp delSp modSp new mod">
        <pc:chgData name="Srikar Yalakani" userId="b8af3730-6387-4702-9ec8-672ae823d95b" providerId="ADAL" clId="{31BF69F1-CF17-48BC-A318-17514F692BBC}" dt="2022-05-18T09:23:43.653" v="1374" actId="1076"/>
        <pc:sldMkLst>
          <pc:docMk/>
          <pc:sldMk cId="2411023765" sldId="281"/>
        </pc:sldMkLst>
        <pc:spChg chg="del">
          <ac:chgData name="Srikar Yalakani" userId="b8af3730-6387-4702-9ec8-672ae823d95b" providerId="ADAL" clId="{31BF69F1-CF17-48BC-A318-17514F692BBC}" dt="2022-05-18T09:19:44.712" v="1293" actId="478"/>
          <ac:spMkLst>
            <pc:docMk/>
            <pc:sldMk cId="2411023765" sldId="281"/>
            <ac:spMk id="2" creationId="{55259403-372B-042F-AB53-9C7ADDA5D599}"/>
          </ac:spMkLst>
        </pc:spChg>
        <pc:spChg chg="del mod">
          <ac:chgData name="Srikar Yalakani" userId="b8af3730-6387-4702-9ec8-672ae823d95b" providerId="ADAL" clId="{31BF69F1-CF17-48BC-A318-17514F692BBC}" dt="2022-05-18T09:20:08.247" v="1297"/>
          <ac:spMkLst>
            <pc:docMk/>
            <pc:sldMk cId="2411023765" sldId="281"/>
            <ac:spMk id="3" creationId="{2DD3EDEE-ABBF-AD81-D534-4E37291F243C}"/>
          </ac:spMkLst>
        </pc:spChg>
        <pc:spChg chg="add del mod">
          <ac:chgData name="Srikar Yalakani" userId="b8af3730-6387-4702-9ec8-672ae823d95b" providerId="ADAL" clId="{31BF69F1-CF17-48BC-A318-17514F692BBC}" dt="2022-05-18T09:20:21.238" v="1299"/>
          <ac:spMkLst>
            <pc:docMk/>
            <pc:sldMk cId="2411023765" sldId="281"/>
            <ac:spMk id="4" creationId="{429605CF-F504-5830-21E1-30D7A76F7F85}"/>
          </ac:spMkLst>
        </pc:spChg>
        <pc:spChg chg="add del mod">
          <ac:chgData name="Srikar Yalakani" userId="b8af3730-6387-4702-9ec8-672ae823d95b" providerId="ADAL" clId="{31BF69F1-CF17-48BC-A318-17514F692BBC}" dt="2022-05-18T09:20:30.202" v="1301"/>
          <ac:spMkLst>
            <pc:docMk/>
            <pc:sldMk cId="2411023765" sldId="281"/>
            <ac:spMk id="5" creationId="{6181C007-6F39-6210-7E99-6EF0ECBD2663}"/>
          </ac:spMkLst>
        </pc:spChg>
        <pc:spChg chg="add del mod">
          <ac:chgData name="Srikar Yalakani" userId="b8af3730-6387-4702-9ec8-672ae823d95b" providerId="ADAL" clId="{31BF69F1-CF17-48BC-A318-17514F692BBC}" dt="2022-05-18T09:22:37.112" v="1364"/>
          <ac:spMkLst>
            <pc:docMk/>
            <pc:sldMk cId="2411023765" sldId="281"/>
            <ac:spMk id="7" creationId="{6F8B72E3-6FD7-C439-1075-9B764B594E89}"/>
          </ac:spMkLst>
        </pc:spChg>
        <pc:spChg chg="add mod">
          <ac:chgData name="Srikar Yalakani" userId="b8af3730-6387-4702-9ec8-672ae823d95b" providerId="ADAL" clId="{31BF69F1-CF17-48BC-A318-17514F692BBC}" dt="2022-05-18T09:23:32.114" v="1373" actId="14100"/>
          <ac:spMkLst>
            <pc:docMk/>
            <pc:sldMk cId="2411023765" sldId="281"/>
            <ac:spMk id="8" creationId="{67027E41-0900-8BB4-4BE5-00EF8F6FDBE2}"/>
          </ac:spMkLst>
        </pc:spChg>
        <pc:picChg chg="add mod">
          <ac:chgData name="Srikar Yalakani" userId="b8af3730-6387-4702-9ec8-672ae823d95b" providerId="ADAL" clId="{31BF69F1-CF17-48BC-A318-17514F692BBC}" dt="2022-05-18T09:23:43.653" v="1374" actId="1076"/>
          <ac:picMkLst>
            <pc:docMk/>
            <pc:sldMk cId="2411023765" sldId="281"/>
            <ac:picMk id="6" creationId="{A520F923-50C1-79AE-A66F-13122D8FE92A}"/>
          </ac:picMkLst>
        </pc:picChg>
      </pc:sldChg>
      <pc:sldChg chg="modSp new del mod">
        <pc:chgData name="Srikar Yalakani" userId="b8af3730-6387-4702-9ec8-672ae823d95b" providerId="ADAL" clId="{31BF69F1-CF17-48BC-A318-17514F692BBC}" dt="2022-05-18T09:26:09.752" v="1379" actId="2696"/>
        <pc:sldMkLst>
          <pc:docMk/>
          <pc:sldMk cId="3330909702" sldId="282"/>
        </pc:sldMkLst>
        <pc:spChg chg="mod">
          <ac:chgData name="Srikar Yalakani" userId="b8af3730-6387-4702-9ec8-672ae823d95b" providerId="ADAL" clId="{31BF69F1-CF17-48BC-A318-17514F692BBC}" dt="2022-05-18T09:25:40.878" v="1378" actId="113"/>
          <ac:spMkLst>
            <pc:docMk/>
            <pc:sldMk cId="3330909702" sldId="282"/>
            <ac:spMk id="2" creationId="{F788553D-879B-EDD6-8CAD-436911FC0B83}"/>
          </ac:spMkLst>
        </pc:spChg>
      </pc:sldChg>
    </pc:docChg>
  </pc:docChgLst>
  <pc:docChgLst>
    <pc:chgData name="Shubham  Suryakant Sirsat" userId="f94baf7f-835a-4afd-84ff-476316f87f7c" providerId="ADAL" clId="{2EC9DD82-171B-44DC-889F-0197E550C593}"/>
    <pc:docChg chg="undo custSel addSld delSld modSld sldOrd">
      <pc:chgData name="Shubham  Suryakant Sirsat" userId="f94baf7f-835a-4afd-84ff-476316f87f7c" providerId="ADAL" clId="{2EC9DD82-171B-44DC-889F-0197E550C593}" dt="2022-05-18T12:39:09.802" v="244" actId="313"/>
      <pc:docMkLst>
        <pc:docMk/>
      </pc:docMkLst>
      <pc:sldChg chg="del">
        <pc:chgData name="Shubham  Suryakant Sirsat" userId="f94baf7f-835a-4afd-84ff-476316f87f7c" providerId="ADAL" clId="{2EC9DD82-171B-44DC-889F-0197E550C593}" dt="2022-05-18T11:41:29.147" v="5" actId="2696"/>
        <pc:sldMkLst>
          <pc:docMk/>
          <pc:sldMk cId="2100715115" sldId="268"/>
        </pc:sldMkLst>
      </pc:sldChg>
      <pc:sldChg chg="modSp mod">
        <pc:chgData name="Shubham  Suryakant Sirsat" userId="f94baf7f-835a-4afd-84ff-476316f87f7c" providerId="ADAL" clId="{2EC9DD82-171B-44DC-889F-0197E550C593}" dt="2022-05-18T12:39:09.802" v="244" actId="313"/>
        <pc:sldMkLst>
          <pc:docMk/>
          <pc:sldMk cId="301162304" sldId="273"/>
        </pc:sldMkLst>
        <pc:spChg chg="mod">
          <ac:chgData name="Shubham  Suryakant Sirsat" userId="f94baf7f-835a-4afd-84ff-476316f87f7c" providerId="ADAL" clId="{2EC9DD82-171B-44DC-889F-0197E550C593}" dt="2022-05-18T12:04:13.507" v="198" actId="255"/>
          <ac:spMkLst>
            <pc:docMk/>
            <pc:sldMk cId="301162304" sldId="273"/>
            <ac:spMk id="2" creationId="{DD5454D2-7AA2-4943-E25D-E9C6049C4CBF}"/>
          </ac:spMkLst>
        </pc:spChg>
        <pc:spChg chg="mod">
          <ac:chgData name="Shubham  Suryakant Sirsat" userId="f94baf7f-835a-4afd-84ff-476316f87f7c" providerId="ADAL" clId="{2EC9DD82-171B-44DC-889F-0197E550C593}" dt="2022-05-18T12:39:09.802" v="244" actId="313"/>
          <ac:spMkLst>
            <pc:docMk/>
            <pc:sldMk cId="301162304" sldId="273"/>
            <ac:spMk id="3" creationId="{F206677D-27B2-4280-2E4D-7B071D856DEA}"/>
          </ac:spMkLst>
        </pc:spChg>
      </pc:sldChg>
      <pc:sldChg chg="addSp modSp new mod setBg">
        <pc:chgData name="Shubham  Suryakant Sirsat" userId="f94baf7f-835a-4afd-84ff-476316f87f7c" providerId="ADAL" clId="{2EC9DD82-171B-44DC-889F-0197E550C593}" dt="2022-05-18T11:40:09.054" v="4" actId="26606"/>
        <pc:sldMkLst>
          <pc:docMk/>
          <pc:sldMk cId="1278697532" sldId="282"/>
        </pc:sldMkLst>
        <pc:spChg chg="add">
          <ac:chgData name="Shubham  Suryakant Sirsat" userId="f94baf7f-835a-4afd-84ff-476316f87f7c" providerId="ADAL" clId="{2EC9DD82-171B-44DC-889F-0197E550C593}" dt="2022-05-18T11:40:09.054" v="4" actId="26606"/>
          <ac:spMkLst>
            <pc:docMk/>
            <pc:sldMk cId="1278697532" sldId="282"/>
            <ac:spMk id="8" creationId="{9485DA84-CB73-4E5E-9864-2460CE28055D}"/>
          </ac:spMkLst>
        </pc:spChg>
        <pc:spChg chg="add">
          <ac:chgData name="Shubham  Suryakant Sirsat" userId="f94baf7f-835a-4afd-84ff-476316f87f7c" providerId="ADAL" clId="{2EC9DD82-171B-44DC-889F-0197E550C593}" dt="2022-05-18T11:40:09.054" v="4" actId="26606"/>
          <ac:spMkLst>
            <pc:docMk/>
            <pc:sldMk cId="1278697532" sldId="282"/>
            <ac:spMk id="10" creationId="{7D49185E-361A-421B-8F2D-11C7FFC686F0}"/>
          </ac:spMkLst>
        </pc:spChg>
        <pc:spChg chg="add">
          <ac:chgData name="Shubham  Suryakant Sirsat" userId="f94baf7f-835a-4afd-84ff-476316f87f7c" providerId="ADAL" clId="{2EC9DD82-171B-44DC-889F-0197E550C593}" dt="2022-05-18T11:40:09.054" v="4" actId="26606"/>
          <ac:spMkLst>
            <pc:docMk/>
            <pc:sldMk cId="1278697532" sldId="282"/>
            <ac:spMk id="12" creationId="{14B85BAA-C37F-44B4-B427-B4F10EBB4183}"/>
          </ac:spMkLst>
        </pc:spChg>
        <pc:spChg chg="add">
          <ac:chgData name="Shubham  Suryakant Sirsat" userId="f94baf7f-835a-4afd-84ff-476316f87f7c" providerId="ADAL" clId="{2EC9DD82-171B-44DC-889F-0197E550C593}" dt="2022-05-18T11:40:09.054" v="4" actId="26606"/>
          <ac:spMkLst>
            <pc:docMk/>
            <pc:sldMk cId="1278697532" sldId="282"/>
            <ac:spMk id="14" creationId="{EDC4EE06-D7B4-4FAC-A561-38A1C380232A}"/>
          </ac:spMkLst>
        </pc:spChg>
        <pc:spChg chg="add">
          <ac:chgData name="Shubham  Suryakant Sirsat" userId="f94baf7f-835a-4afd-84ff-476316f87f7c" providerId="ADAL" clId="{2EC9DD82-171B-44DC-889F-0197E550C593}" dt="2022-05-18T11:40:09.054" v="4" actId="26606"/>
          <ac:spMkLst>
            <pc:docMk/>
            <pc:sldMk cId="1278697532" sldId="282"/>
            <ac:spMk id="16" creationId="{9018D83B-903C-4782-B1BB-A45164A71F60}"/>
          </ac:spMkLst>
        </pc:spChg>
        <pc:spChg chg="add">
          <ac:chgData name="Shubham  Suryakant Sirsat" userId="f94baf7f-835a-4afd-84ff-476316f87f7c" providerId="ADAL" clId="{2EC9DD82-171B-44DC-889F-0197E550C593}" dt="2022-05-18T11:40:09.054" v="4" actId="26606"/>
          <ac:spMkLst>
            <pc:docMk/>
            <pc:sldMk cId="1278697532" sldId="282"/>
            <ac:spMk id="18" creationId="{8785589A-A5AC-409A-B2A2-24D871B4CEF0}"/>
          </ac:spMkLst>
        </pc:spChg>
        <pc:picChg chg="add mod">
          <ac:chgData name="Shubham  Suryakant Sirsat" userId="f94baf7f-835a-4afd-84ff-476316f87f7c" providerId="ADAL" clId="{2EC9DD82-171B-44DC-889F-0197E550C593}" dt="2022-05-18T11:40:09.054" v="4" actId="26606"/>
          <ac:picMkLst>
            <pc:docMk/>
            <pc:sldMk cId="1278697532" sldId="282"/>
            <ac:picMk id="3" creationId="{F4EE5404-E9AE-87BE-0E42-E487E093D95E}"/>
          </ac:picMkLst>
        </pc:picChg>
      </pc:sldChg>
      <pc:sldChg chg="addSp delSp modSp new mod">
        <pc:chgData name="Shubham  Suryakant Sirsat" userId="f94baf7f-835a-4afd-84ff-476316f87f7c" providerId="ADAL" clId="{2EC9DD82-171B-44DC-889F-0197E550C593}" dt="2022-05-18T11:58:35.333" v="192" actId="20577"/>
        <pc:sldMkLst>
          <pc:docMk/>
          <pc:sldMk cId="728729302" sldId="283"/>
        </pc:sldMkLst>
        <pc:spChg chg="add mod">
          <ac:chgData name="Shubham  Suryakant Sirsat" userId="f94baf7f-835a-4afd-84ff-476316f87f7c" providerId="ADAL" clId="{2EC9DD82-171B-44DC-889F-0197E550C593}" dt="2022-05-18T11:51:39.063" v="125" actId="20577"/>
          <ac:spMkLst>
            <pc:docMk/>
            <pc:sldMk cId="728729302" sldId="283"/>
            <ac:spMk id="2" creationId="{40A8E6EE-3965-FC18-83E9-0C9A46700BA2}"/>
          </ac:spMkLst>
        </pc:spChg>
        <pc:spChg chg="add del mod">
          <ac:chgData name="Shubham  Suryakant Sirsat" userId="f94baf7f-835a-4afd-84ff-476316f87f7c" providerId="ADAL" clId="{2EC9DD82-171B-44DC-889F-0197E550C593}" dt="2022-05-18T11:51:20.791" v="101" actId="478"/>
          <ac:spMkLst>
            <pc:docMk/>
            <pc:sldMk cId="728729302" sldId="283"/>
            <ac:spMk id="3" creationId="{2839AFD3-AA80-9689-F55D-AF44817B81DA}"/>
          </ac:spMkLst>
        </pc:spChg>
        <pc:spChg chg="add mod">
          <ac:chgData name="Shubham  Suryakant Sirsat" userId="f94baf7f-835a-4afd-84ff-476316f87f7c" providerId="ADAL" clId="{2EC9DD82-171B-44DC-889F-0197E550C593}" dt="2022-05-18T11:58:35.333" v="192" actId="20577"/>
          <ac:spMkLst>
            <pc:docMk/>
            <pc:sldMk cId="728729302" sldId="283"/>
            <ac:spMk id="5" creationId="{A809DD5E-E2B6-87EA-AF91-960D4FD5EDD3}"/>
          </ac:spMkLst>
        </pc:spChg>
        <pc:spChg chg="add mod">
          <ac:chgData name="Shubham  Suryakant Sirsat" userId="f94baf7f-835a-4afd-84ff-476316f87f7c" providerId="ADAL" clId="{2EC9DD82-171B-44DC-889F-0197E550C593}" dt="2022-05-18T11:57:15.795" v="188" actId="1076"/>
          <ac:spMkLst>
            <pc:docMk/>
            <pc:sldMk cId="728729302" sldId="283"/>
            <ac:spMk id="6" creationId="{AB18D989-AA0C-E1D4-B9FB-D4BF9752C0E6}"/>
          </ac:spMkLst>
        </pc:spChg>
        <pc:picChg chg="add mod">
          <ac:chgData name="Shubham  Suryakant Sirsat" userId="f94baf7f-835a-4afd-84ff-476316f87f7c" providerId="ADAL" clId="{2EC9DD82-171B-44DC-889F-0197E550C593}" dt="2022-05-18T11:56:58.067" v="183" actId="1076"/>
          <ac:picMkLst>
            <pc:docMk/>
            <pc:sldMk cId="728729302" sldId="283"/>
            <ac:picMk id="4" creationId="{B44A4D2F-2838-5C6A-9481-33A78F6B3F77}"/>
          </ac:picMkLst>
        </pc:picChg>
      </pc:sldChg>
      <pc:sldChg chg="addSp modSp new mod ord setBg">
        <pc:chgData name="Shubham  Suryakant Sirsat" userId="f94baf7f-835a-4afd-84ff-476316f87f7c" providerId="ADAL" clId="{2EC9DD82-171B-44DC-889F-0197E550C593}" dt="2022-05-18T11:51:56.708" v="127"/>
        <pc:sldMkLst>
          <pc:docMk/>
          <pc:sldMk cId="226326038" sldId="284"/>
        </pc:sldMkLst>
        <pc:spChg chg="add">
          <ac:chgData name="Shubham  Suryakant Sirsat" userId="f94baf7f-835a-4afd-84ff-476316f87f7c" providerId="ADAL" clId="{2EC9DD82-171B-44DC-889F-0197E550C593}" dt="2022-05-18T11:48:28.691" v="95" actId="26606"/>
          <ac:spMkLst>
            <pc:docMk/>
            <pc:sldMk cId="226326038" sldId="284"/>
            <ac:spMk id="8" creationId="{9485DA84-CB73-4E5E-9864-2460CE28055D}"/>
          </ac:spMkLst>
        </pc:spChg>
        <pc:spChg chg="add">
          <ac:chgData name="Shubham  Suryakant Sirsat" userId="f94baf7f-835a-4afd-84ff-476316f87f7c" providerId="ADAL" clId="{2EC9DD82-171B-44DC-889F-0197E550C593}" dt="2022-05-18T11:48:28.691" v="95" actId="26606"/>
          <ac:spMkLst>
            <pc:docMk/>
            <pc:sldMk cId="226326038" sldId="284"/>
            <ac:spMk id="10" creationId="{7D49185E-361A-421B-8F2D-11C7FFC686F0}"/>
          </ac:spMkLst>
        </pc:spChg>
        <pc:spChg chg="add">
          <ac:chgData name="Shubham  Suryakant Sirsat" userId="f94baf7f-835a-4afd-84ff-476316f87f7c" providerId="ADAL" clId="{2EC9DD82-171B-44DC-889F-0197E550C593}" dt="2022-05-18T11:48:28.691" v="95" actId="26606"/>
          <ac:spMkLst>
            <pc:docMk/>
            <pc:sldMk cId="226326038" sldId="284"/>
            <ac:spMk id="12" creationId="{14B85BAA-C37F-44B4-B427-B4F10EBB4183}"/>
          </ac:spMkLst>
        </pc:spChg>
        <pc:spChg chg="add">
          <ac:chgData name="Shubham  Suryakant Sirsat" userId="f94baf7f-835a-4afd-84ff-476316f87f7c" providerId="ADAL" clId="{2EC9DD82-171B-44DC-889F-0197E550C593}" dt="2022-05-18T11:48:28.691" v="95" actId="26606"/>
          <ac:spMkLst>
            <pc:docMk/>
            <pc:sldMk cId="226326038" sldId="284"/>
            <ac:spMk id="14" creationId="{EDC4EE06-D7B4-4FAC-A561-38A1C380232A}"/>
          </ac:spMkLst>
        </pc:spChg>
        <pc:spChg chg="add">
          <ac:chgData name="Shubham  Suryakant Sirsat" userId="f94baf7f-835a-4afd-84ff-476316f87f7c" providerId="ADAL" clId="{2EC9DD82-171B-44DC-889F-0197E550C593}" dt="2022-05-18T11:48:28.691" v="95" actId="26606"/>
          <ac:spMkLst>
            <pc:docMk/>
            <pc:sldMk cId="226326038" sldId="284"/>
            <ac:spMk id="16" creationId="{9018D83B-903C-4782-B1BB-A45164A71F60}"/>
          </ac:spMkLst>
        </pc:spChg>
        <pc:spChg chg="add">
          <ac:chgData name="Shubham  Suryakant Sirsat" userId="f94baf7f-835a-4afd-84ff-476316f87f7c" providerId="ADAL" clId="{2EC9DD82-171B-44DC-889F-0197E550C593}" dt="2022-05-18T11:48:28.691" v="95" actId="26606"/>
          <ac:spMkLst>
            <pc:docMk/>
            <pc:sldMk cId="226326038" sldId="284"/>
            <ac:spMk id="18" creationId="{8785589A-A5AC-409A-B2A2-24D871B4CEF0}"/>
          </ac:spMkLst>
        </pc:spChg>
        <pc:picChg chg="add mod">
          <ac:chgData name="Shubham  Suryakant Sirsat" userId="f94baf7f-835a-4afd-84ff-476316f87f7c" providerId="ADAL" clId="{2EC9DD82-171B-44DC-889F-0197E550C593}" dt="2022-05-18T11:48:28.691" v="95" actId="26606"/>
          <ac:picMkLst>
            <pc:docMk/>
            <pc:sldMk cId="226326038" sldId="284"/>
            <ac:picMk id="3" creationId="{0025A3DF-1C63-CE20-D3E4-DBFCB70E1910}"/>
          </ac:picMkLst>
        </pc:picChg>
      </pc:sldChg>
      <pc:sldChg chg="addSp delSp modSp new mod setBg">
        <pc:chgData name="Shubham  Suryakant Sirsat" userId="f94baf7f-835a-4afd-84ff-476316f87f7c" providerId="ADAL" clId="{2EC9DD82-171B-44DC-889F-0197E550C593}" dt="2022-05-18T12:00:55.750" v="196" actId="26606"/>
        <pc:sldMkLst>
          <pc:docMk/>
          <pc:sldMk cId="1333782019" sldId="285"/>
        </pc:sldMkLst>
        <pc:spChg chg="add del mod">
          <ac:chgData name="Shubham  Suryakant Sirsat" userId="f94baf7f-835a-4afd-84ff-476316f87f7c" providerId="ADAL" clId="{2EC9DD82-171B-44DC-889F-0197E550C593}" dt="2022-05-18T11:57:38.315" v="191" actId="478"/>
          <ac:spMkLst>
            <pc:docMk/>
            <pc:sldMk cId="1333782019" sldId="285"/>
            <ac:spMk id="2" creationId="{F582FC2B-A03E-5323-BB8B-FEC37AE1C032}"/>
          </ac:spMkLst>
        </pc:spChg>
        <pc:spChg chg="add del mod">
          <ac:chgData name="Shubham  Suryakant Sirsat" userId="f94baf7f-835a-4afd-84ff-476316f87f7c" providerId="ADAL" clId="{2EC9DD82-171B-44DC-889F-0197E550C593}" dt="2022-05-18T11:57:36.197" v="189" actId="478"/>
          <ac:spMkLst>
            <pc:docMk/>
            <pc:sldMk cId="1333782019" sldId="285"/>
            <ac:spMk id="3" creationId="{FA7F4C0C-4E0C-AF65-0D73-1584C99D7A0A}"/>
          </ac:spMkLst>
        </pc:spChg>
        <pc:spChg chg="add">
          <ac:chgData name="Shubham  Suryakant Sirsat" userId="f94baf7f-835a-4afd-84ff-476316f87f7c" providerId="ADAL" clId="{2EC9DD82-171B-44DC-889F-0197E550C593}" dt="2022-05-18T12:00:55.750" v="196" actId="26606"/>
          <ac:spMkLst>
            <pc:docMk/>
            <pc:sldMk cId="1333782019" sldId="285"/>
            <ac:spMk id="10" creationId="{9485DA84-CB73-4E5E-9864-2460CE28055D}"/>
          </ac:spMkLst>
        </pc:spChg>
        <pc:spChg chg="add">
          <ac:chgData name="Shubham  Suryakant Sirsat" userId="f94baf7f-835a-4afd-84ff-476316f87f7c" providerId="ADAL" clId="{2EC9DD82-171B-44DC-889F-0197E550C593}" dt="2022-05-18T12:00:55.750" v="196" actId="26606"/>
          <ac:spMkLst>
            <pc:docMk/>
            <pc:sldMk cId="1333782019" sldId="285"/>
            <ac:spMk id="12" creationId="{7D49185E-361A-421B-8F2D-11C7FFC686F0}"/>
          </ac:spMkLst>
        </pc:spChg>
        <pc:spChg chg="add">
          <ac:chgData name="Shubham  Suryakant Sirsat" userId="f94baf7f-835a-4afd-84ff-476316f87f7c" providerId="ADAL" clId="{2EC9DD82-171B-44DC-889F-0197E550C593}" dt="2022-05-18T12:00:55.750" v="196" actId="26606"/>
          <ac:spMkLst>
            <pc:docMk/>
            <pc:sldMk cId="1333782019" sldId="285"/>
            <ac:spMk id="14" creationId="{14B85BAA-C37F-44B4-B427-B4F10EBB4183}"/>
          </ac:spMkLst>
        </pc:spChg>
        <pc:spChg chg="add">
          <ac:chgData name="Shubham  Suryakant Sirsat" userId="f94baf7f-835a-4afd-84ff-476316f87f7c" providerId="ADAL" clId="{2EC9DD82-171B-44DC-889F-0197E550C593}" dt="2022-05-18T12:00:55.750" v="196" actId="26606"/>
          <ac:spMkLst>
            <pc:docMk/>
            <pc:sldMk cId="1333782019" sldId="285"/>
            <ac:spMk id="16" creationId="{EDC4EE06-D7B4-4FAC-A561-38A1C380232A}"/>
          </ac:spMkLst>
        </pc:spChg>
        <pc:spChg chg="add">
          <ac:chgData name="Shubham  Suryakant Sirsat" userId="f94baf7f-835a-4afd-84ff-476316f87f7c" providerId="ADAL" clId="{2EC9DD82-171B-44DC-889F-0197E550C593}" dt="2022-05-18T12:00:55.750" v="196" actId="26606"/>
          <ac:spMkLst>
            <pc:docMk/>
            <pc:sldMk cId="1333782019" sldId="285"/>
            <ac:spMk id="18" creationId="{9018D83B-903C-4782-B1BB-A45164A71F60}"/>
          </ac:spMkLst>
        </pc:spChg>
        <pc:spChg chg="add">
          <ac:chgData name="Shubham  Suryakant Sirsat" userId="f94baf7f-835a-4afd-84ff-476316f87f7c" providerId="ADAL" clId="{2EC9DD82-171B-44DC-889F-0197E550C593}" dt="2022-05-18T12:00:55.750" v="196" actId="26606"/>
          <ac:spMkLst>
            <pc:docMk/>
            <pc:sldMk cId="1333782019" sldId="285"/>
            <ac:spMk id="20" creationId="{8785589A-A5AC-409A-B2A2-24D871B4CEF0}"/>
          </ac:spMkLst>
        </pc:spChg>
        <pc:picChg chg="add mod">
          <ac:chgData name="Shubham  Suryakant Sirsat" userId="f94baf7f-835a-4afd-84ff-476316f87f7c" providerId="ADAL" clId="{2EC9DD82-171B-44DC-889F-0197E550C593}" dt="2022-05-18T12:00:55.750" v="196" actId="26606"/>
          <ac:picMkLst>
            <pc:docMk/>
            <pc:sldMk cId="1333782019" sldId="285"/>
            <ac:picMk id="5" creationId="{BEC34AF5-3BDB-1C8B-9492-9C2EE75ED767}"/>
          </ac:picMkLst>
        </pc:picChg>
      </pc:sldChg>
      <pc:sldChg chg="addSp modSp new mod setBg">
        <pc:chgData name="Shubham  Suryakant Sirsat" userId="f94baf7f-835a-4afd-84ff-476316f87f7c" providerId="ADAL" clId="{2EC9DD82-171B-44DC-889F-0197E550C593}" dt="2022-05-18T12:16:56.527" v="204" actId="26606"/>
        <pc:sldMkLst>
          <pc:docMk/>
          <pc:sldMk cId="2354283599" sldId="286"/>
        </pc:sldMkLst>
        <pc:spChg chg="add">
          <ac:chgData name="Shubham  Suryakant Sirsat" userId="f94baf7f-835a-4afd-84ff-476316f87f7c" providerId="ADAL" clId="{2EC9DD82-171B-44DC-889F-0197E550C593}" dt="2022-05-18T12:16:56.527" v="204" actId="26606"/>
          <ac:spMkLst>
            <pc:docMk/>
            <pc:sldMk cId="2354283599" sldId="286"/>
            <ac:spMk id="8" creationId="{9485DA84-CB73-4E5E-9864-2460CE28055D}"/>
          </ac:spMkLst>
        </pc:spChg>
        <pc:spChg chg="add">
          <ac:chgData name="Shubham  Suryakant Sirsat" userId="f94baf7f-835a-4afd-84ff-476316f87f7c" providerId="ADAL" clId="{2EC9DD82-171B-44DC-889F-0197E550C593}" dt="2022-05-18T12:16:56.527" v="204" actId="26606"/>
          <ac:spMkLst>
            <pc:docMk/>
            <pc:sldMk cId="2354283599" sldId="286"/>
            <ac:spMk id="10" creationId="{7D49185E-361A-421B-8F2D-11C7FFC686F0}"/>
          </ac:spMkLst>
        </pc:spChg>
        <pc:spChg chg="add">
          <ac:chgData name="Shubham  Suryakant Sirsat" userId="f94baf7f-835a-4afd-84ff-476316f87f7c" providerId="ADAL" clId="{2EC9DD82-171B-44DC-889F-0197E550C593}" dt="2022-05-18T12:16:56.527" v="204" actId="26606"/>
          <ac:spMkLst>
            <pc:docMk/>
            <pc:sldMk cId="2354283599" sldId="286"/>
            <ac:spMk id="12" creationId="{14B85BAA-C37F-44B4-B427-B4F10EBB4183}"/>
          </ac:spMkLst>
        </pc:spChg>
        <pc:spChg chg="add">
          <ac:chgData name="Shubham  Suryakant Sirsat" userId="f94baf7f-835a-4afd-84ff-476316f87f7c" providerId="ADAL" clId="{2EC9DD82-171B-44DC-889F-0197E550C593}" dt="2022-05-18T12:16:56.527" v="204" actId="26606"/>
          <ac:spMkLst>
            <pc:docMk/>
            <pc:sldMk cId="2354283599" sldId="286"/>
            <ac:spMk id="14" creationId="{EDC4EE06-D7B4-4FAC-A561-38A1C380232A}"/>
          </ac:spMkLst>
        </pc:spChg>
        <pc:spChg chg="add">
          <ac:chgData name="Shubham  Suryakant Sirsat" userId="f94baf7f-835a-4afd-84ff-476316f87f7c" providerId="ADAL" clId="{2EC9DD82-171B-44DC-889F-0197E550C593}" dt="2022-05-18T12:16:56.527" v="204" actId="26606"/>
          <ac:spMkLst>
            <pc:docMk/>
            <pc:sldMk cId="2354283599" sldId="286"/>
            <ac:spMk id="16" creationId="{9018D83B-903C-4782-B1BB-A45164A71F60}"/>
          </ac:spMkLst>
        </pc:spChg>
        <pc:spChg chg="add">
          <ac:chgData name="Shubham  Suryakant Sirsat" userId="f94baf7f-835a-4afd-84ff-476316f87f7c" providerId="ADAL" clId="{2EC9DD82-171B-44DC-889F-0197E550C593}" dt="2022-05-18T12:16:56.527" v="204" actId="26606"/>
          <ac:spMkLst>
            <pc:docMk/>
            <pc:sldMk cId="2354283599" sldId="286"/>
            <ac:spMk id="18" creationId="{8785589A-A5AC-409A-B2A2-24D871B4CEF0}"/>
          </ac:spMkLst>
        </pc:spChg>
        <pc:picChg chg="add mod">
          <ac:chgData name="Shubham  Suryakant Sirsat" userId="f94baf7f-835a-4afd-84ff-476316f87f7c" providerId="ADAL" clId="{2EC9DD82-171B-44DC-889F-0197E550C593}" dt="2022-05-18T12:16:56.527" v="204" actId="26606"/>
          <ac:picMkLst>
            <pc:docMk/>
            <pc:sldMk cId="2354283599" sldId="286"/>
            <ac:picMk id="3" creationId="{59C191EF-BA8B-E694-C6FC-B14DE718B8F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AD882A-0E73-48C2-B7F2-A79261283E4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F56F7F3-AD17-45DD-9DCD-8927951FF36A}">
      <dgm:prSet/>
      <dgm:spPr/>
      <dgm:t>
        <a:bodyPr/>
        <a:lstStyle/>
        <a:p>
          <a:r>
            <a:rPr lang="en-IN"/>
            <a:t>AWS offers us a wide variety of services depending on our business needs. Some of the most frequently used services by the IT industry are as follows.</a:t>
          </a:r>
          <a:endParaRPr lang="en-US"/>
        </a:p>
      </dgm:t>
    </dgm:pt>
    <dgm:pt modelId="{296CBABF-9044-4131-A8E1-CA31A6BB1639}" type="parTrans" cxnId="{D0DD71E3-DF79-4B97-A14D-FDF6E75C11D9}">
      <dgm:prSet/>
      <dgm:spPr/>
      <dgm:t>
        <a:bodyPr/>
        <a:lstStyle/>
        <a:p>
          <a:endParaRPr lang="en-US"/>
        </a:p>
      </dgm:t>
    </dgm:pt>
    <dgm:pt modelId="{F307B4EC-A551-4905-AE94-AA7C7951262D}" type="sibTrans" cxnId="{D0DD71E3-DF79-4B97-A14D-FDF6E75C11D9}">
      <dgm:prSet/>
      <dgm:spPr/>
      <dgm:t>
        <a:bodyPr/>
        <a:lstStyle/>
        <a:p>
          <a:endParaRPr lang="en-US"/>
        </a:p>
      </dgm:t>
    </dgm:pt>
    <dgm:pt modelId="{3CCE8DDD-C768-44AB-A4F8-A888590FF947}">
      <dgm:prSet/>
      <dgm:spPr/>
      <dgm:t>
        <a:bodyPr/>
        <a:lstStyle/>
        <a:p>
          <a:r>
            <a:rPr lang="en-IN"/>
            <a:t>1. Compute Services   </a:t>
          </a:r>
          <a:r>
            <a:rPr lang="en-IN">
              <a:sym typeface="Wingdings" panose="05000000000000000000" pitchFamily="2" charset="2"/>
            </a:rPr>
            <a:t></a:t>
          </a:r>
          <a:r>
            <a:rPr lang="en-IN"/>
            <a:t>   Amazon EC2, AWS Lambda Functions, Amazon Lightsail, etc.</a:t>
          </a:r>
          <a:endParaRPr lang="en-US"/>
        </a:p>
      </dgm:t>
    </dgm:pt>
    <dgm:pt modelId="{352CEF84-8539-4BAB-A463-C6964D057C40}" type="parTrans" cxnId="{094CF7CD-98CB-4375-924C-F2571525C66F}">
      <dgm:prSet/>
      <dgm:spPr/>
      <dgm:t>
        <a:bodyPr/>
        <a:lstStyle/>
        <a:p>
          <a:endParaRPr lang="en-US"/>
        </a:p>
      </dgm:t>
    </dgm:pt>
    <dgm:pt modelId="{ABCD0881-A69E-41CE-A693-17D68687DE61}" type="sibTrans" cxnId="{094CF7CD-98CB-4375-924C-F2571525C66F}">
      <dgm:prSet/>
      <dgm:spPr/>
      <dgm:t>
        <a:bodyPr/>
        <a:lstStyle/>
        <a:p>
          <a:endParaRPr lang="en-US"/>
        </a:p>
      </dgm:t>
    </dgm:pt>
    <dgm:pt modelId="{0A3D91B9-6CEC-4617-9531-A02CE5DD1B59}">
      <dgm:prSet/>
      <dgm:spPr/>
      <dgm:t>
        <a:bodyPr/>
        <a:lstStyle/>
        <a:p>
          <a:r>
            <a:rPr lang="en-IN"/>
            <a:t>2. Storage Services     </a:t>
          </a:r>
          <a:r>
            <a:rPr lang="en-IN">
              <a:sym typeface="Wingdings" panose="05000000000000000000" pitchFamily="2" charset="2"/>
            </a:rPr>
            <a:t></a:t>
          </a:r>
          <a:r>
            <a:rPr lang="en-IN"/>
            <a:t>   Amazon S3, Amazon EBS, Amazon EFS, Amazon S3 Glacier, etc.</a:t>
          </a:r>
          <a:endParaRPr lang="en-US"/>
        </a:p>
      </dgm:t>
    </dgm:pt>
    <dgm:pt modelId="{85EF5288-69EB-4D6A-A87F-DEC128CFBDAD}" type="parTrans" cxnId="{4CE07EC7-7906-4714-91B2-63B4EB392A9D}">
      <dgm:prSet/>
      <dgm:spPr/>
      <dgm:t>
        <a:bodyPr/>
        <a:lstStyle/>
        <a:p>
          <a:endParaRPr lang="en-US"/>
        </a:p>
      </dgm:t>
    </dgm:pt>
    <dgm:pt modelId="{46EDF1B4-77F7-4B09-8F7A-3D125505FC4A}" type="sibTrans" cxnId="{4CE07EC7-7906-4714-91B2-63B4EB392A9D}">
      <dgm:prSet/>
      <dgm:spPr/>
      <dgm:t>
        <a:bodyPr/>
        <a:lstStyle/>
        <a:p>
          <a:endParaRPr lang="en-US"/>
        </a:p>
      </dgm:t>
    </dgm:pt>
    <dgm:pt modelId="{A85AB9AF-0C5B-452D-8D98-C9299BEC62E1}">
      <dgm:prSet/>
      <dgm:spPr/>
      <dgm:t>
        <a:bodyPr/>
        <a:lstStyle/>
        <a:p>
          <a:r>
            <a:rPr lang="en-IN"/>
            <a:t>3. Databases               </a:t>
          </a:r>
          <a:r>
            <a:rPr lang="en-IN">
              <a:sym typeface="Wingdings" panose="05000000000000000000" pitchFamily="2" charset="2"/>
            </a:rPr>
            <a:t></a:t>
          </a:r>
          <a:r>
            <a:rPr lang="en-IN"/>
            <a:t>   Amazon Aurora, Aurora DynamoDB, Amazon RDS, Amazon Redshift, etc.</a:t>
          </a:r>
          <a:endParaRPr lang="en-US"/>
        </a:p>
      </dgm:t>
    </dgm:pt>
    <dgm:pt modelId="{8740A8FC-00C7-4CD9-A0F4-FF58BDD9DC40}" type="parTrans" cxnId="{B98254F6-BFFD-4E4C-ADFA-A593E17151A8}">
      <dgm:prSet/>
      <dgm:spPr/>
      <dgm:t>
        <a:bodyPr/>
        <a:lstStyle/>
        <a:p>
          <a:endParaRPr lang="en-US"/>
        </a:p>
      </dgm:t>
    </dgm:pt>
    <dgm:pt modelId="{EECE1697-AA88-4DB3-98E8-0B132BF7A35B}" type="sibTrans" cxnId="{B98254F6-BFFD-4E4C-ADFA-A593E17151A8}">
      <dgm:prSet/>
      <dgm:spPr/>
      <dgm:t>
        <a:bodyPr/>
        <a:lstStyle/>
        <a:p>
          <a:endParaRPr lang="en-US"/>
        </a:p>
      </dgm:t>
    </dgm:pt>
    <dgm:pt modelId="{B8F7D0FA-A2C4-4893-AA62-2618229BFE89}">
      <dgm:prSet/>
      <dgm:spPr/>
      <dgm:t>
        <a:bodyPr/>
        <a:lstStyle/>
        <a:p>
          <a:r>
            <a:rPr lang="en-IN"/>
            <a:t>4. Security 	</a:t>
          </a:r>
          <a:endParaRPr lang="en-US"/>
        </a:p>
      </dgm:t>
    </dgm:pt>
    <dgm:pt modelId="{56C72CE4-A0CE-45E3-BFE2-2868C9499543}" type="parTrans" cxnId="{FFB03C3D-5E6C-4873-8A7E-BA8DC6B19AC8}">
      <dgm:prSet/>
      <dgm:spPr/>
      <dgm:t>
        <a:bodyPr/>
        <a:lstStyle/>
        <a:p>
          <a:endParaRPr lang="en-US"/>
        </a:p>
      </dgm:t>
    </dgm:pt>
    <dgm:pt modelId="{286974A1-8209-448B-939F-21C1FB765771}" type="sibTrans" cxnId="{FFB03C3D-5E6C-4873-8A7E-BA8DC6B19AC8}">
      <dgm:prSet/>
      <dgm:spPr/>
      <dgm:t>
        <a:bodyPr/>
        <a:lstStyle/>
        <a:p>
          <a:endParaRPr lang="en-US"/>
        </a:p>
      </dgm:t>
    </dgm:pt>
    <dgm:pt modelId="{FDE5CE99-754E-4132-BB3A-5F3353C73925}">
      <dgm:prSet/>
      <dgm:spPr/>
      <dgm:t>
        <a:bodyPr/>
        <a:lstStyle/>
        <a:p>
          <a:r>
            <a:rPr lang="en-IN"/>
            <a:t>5. Networking Services</a:t>
          </a:r>
          <a:endParaRPr lang="en-US"/>
        </a:p>
      </dgm:t>
    </dgm:pt>
    <dgm:pt modelId="{6F8BD5C1-51B9-4738-9231-ED605B935394}" type="parTrans" cxnId="{3AED5A64-7D6B-46FC-A39B-210A2D6668B9}">
      <dgm:prSet/>
      <dgm:spPr/>
      <dgm:t>
        <a:bodyPr/>
        <a:lstStyle/>
        <a:p>
          <a:endParaRPr lang="en-US"/>
        </a:p>
      </dgm:t>
    </dgm:pt>
    <dgm:pt modelId="{F6DE8B0F-5196-4238-A9EE-BF4FD625164F}" type="sibTrans" cxnId="{3AED5A64-7D6B-46FC-A39B-210A2D6668B9}">
      <dgm:prSet/>
      <dgm:spPr/>
      <dgm:t>
        <a:bodyPr/>
        <a:lstStyle/>
        <a:p>
          <a:endParaRPr lang="en-US"/>
        </a:p>
      </dgm:t>
    </dgm:pt>
    <dgm:pt modelId="{22BEBDA0-7C32-444D-A9FC-7E08B6D70553}" type="pres">
      <dgm:prSet presAssocID="{EBAD882A-0E73-48C2-B7F2-A79261283E41}" presName="linear" presStyleCnt="0">
        <dgm:presLayoutVars>
          <dgm:animLvl val="lvl"/>
          <dgm:resizeHandles val="exact"/>
        </dgm:presLayoutVars>
      </dgm:prSet>
      <dgm:spPr/>
    </dgm:pt>
    <dgm:pt modelId="{1DD646B4-0245-46DF-B7DA-DB98A64C1CFB}" type="pres">
      <dgm:prSet presAssocID="{4F56F7F3-AD17-45DD-9DCD-8927951FF36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81E5F8B-8F5D-4868-B2DF-F3DCE9D7E8CB}" type="pres">
      <dgm:prSet presAssocID="{F307B4EC-A551-4905-AE94-AA7C7951262D}" presName="spacer" presStyleCnt="0"/>
      <dgm:spPr/>
    </dgm:pt>
    <dgm:pt modelId="{8EB6EEA8-A6A4-47F8-9CB0-273FF7F3DE1F}" type="pres">
      <dgm:prSet presAssocID="{3CCE8DDD-C768-44AB-A4F8-A888590FF94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5D111F6-8F22-425E-BD86-6C7C08010CFB}" type="pres">
      <dgm:prSet presAssocID="{ABCD0881-A69E-41CE-A693-17D68687DE61}" presName="spacer" presStyleCnt="0"/>
      <dgm:spPr/>
    </dgm:pt>
    <dgm:pt modelId="{7F40DBF9-BDA8-45E1-9A82-31C2C5E68C5E}" type="pres">
      <dgm:prSet presAssocID="{0A3D91B9-6CEC-4617-9531-A02CE5DD1B5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FDFDD5A-60F0-4753-9CB1-9C28F263E859}" type="pres">
      <dgm:prSet presAssocID="{46EDF1B4-77F7-4B09-8F7A-3D125505FC4A}" presName="spacer" presStyleCnt="0"/>
      <dgm:spPr/>
    </dgm:pt>
    <dgm:pt modelId="{3560959A-1FD4-4E49-B152-474448210ED3}" type="pres">
      <dgm:prSet presAssocID="{A85AB9AF-0C5B-452D-8D98-C9299BEC62E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1D88528-257C-43E1-90A0-3CF6DD4D89DF}" type="pres">
      <dgm:prSet presAssocID="{EECE1697-AA88-4DB3-98E8-0B132BF7A35B}" presName="spacer" presStyleCnt="0"/>
      <dgm:spPr/>
    </dgm:pt>
    <dgm:pt modelId="{CD58A6DF-923C-4D4A-9544-2C97F0E65150}" type="pres">
      <dgm:prSet presAssocID="{B8F7D0FA-A2C4-4893-AA62-2618229BFE8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08E9940-7635-40C5-AE21-CE9C849859F0}" type="pres">
      <dgm:prSet presAssocID="{286974A1-8209-448B-939F-21C1FB765771}" presName="spacer" presStyleCnt="0"/>
      <dgm:spPr/>
    </dgm:pt>
    <dgm:pt modelId="{6EE36043-450C-46AC-AE22-6F9DCDE26103}" type="pres">
      <dgm:prSet presAssocID="{FDE5CE99-754E-4132-BB3A-5F3353C7392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9A97107-4E9E-441D-AE43-949273706E95}" type="presOf" srcId="{3CCE8DDD-C768-44AB-A4F8-A888590FF947}" destId="{8EB6EEA8-A6A4-47F8-9CB0-273FF7F3DE1F}" srcOrd="0" destOrd="0" presId="urn:microsoft.com/office/officeart/2005/8/layout/vList2"/>
    <dgm:cxn modelId="{F5973928-4084-47B2-AAB8-57CDDE976127}" type="presOf" srcId="{0A3D91B9-6CEC-4617-9531-A02CE5DD1B59}" destId="{7F40DBF9-BDA8-45E1-9A82-31C2C5E68C5E}" srcOrd="0" destOrd="0" presId="urn:microsoft.com/office/officeart/2005/8/layout/vList2"/>
    <dgm:cxn modelId="{BD337735-06E2-406D-B89E-8ABB8A1B2759}" type="presOf" srcId="{A85AB9AF-0C5B-452D-8D98-C9299BEC62E1}" destId="{3560959A-1FD4-4E49-B152-474448210ED3}" srcOrd="0" destOrd="0" presId="urn:microsoft.com/office/officeart/2005/8/layout/vList2"/>
    <dgm:cxn modelId="{FFB03C3D-5E6C-4873-8A7E-BA8DC6B19AC8}" srcId="{EBAD882A-0E73-48C2-B7F2-A79261283E41}" destId="{B8F7D0FA-A2C4-4893-AA62-2618229BFE89}" srcOrd="4" destOrd="0" parTransId="{56C72CE4-A0CE-45E3-BFE2-2868C9499543}" sibTransId="{286974A1-8209-448B-939F-21C1FB765771}"/>
    <dgm:cxn modelId="{8288223E-404F-459A-9C49-518E20B08DA5}" type="presOf" srcId="{B8F7D0FA-A2C4-4893-AA62-2618229BFE89}" destId="{CD58A6DF-923C-4D4A-9544-2C97F0E65150}" srcOrd="0" destOrd="0" presId="urn:microsoft.com/office/officeart/2005/8/layout/vList2"/>
    <dgm:cxn modelId="{3AED5A64-7D6B-46FC-A39B-210A2D6668B9}" srcId="{EBAD882A-0E73-48C2-B7F2-A79261283E41}" destId="{FDE5CE99-754E-4132-BB3A-5F3353C73925}" srcOrd="5" destOrd="0" parTransId="{6F8BD5C1-51B9-4738-9231-ED605B935394}" sibTransId="{F6DE8B0F-5196-4238-A9EE-BF4FD625164F}"/>
    <dgm:cxn modelId="{2AF27797-FC77-4071-94DD-B4089BEC75EA}" type="presOf" srcId="{4F56F7F3-AD17-45DD-9DCD-8927951FF36A}" destId="{1DD646B4-0245-46DF-B7DA-DB98A64C1CFB}" srcOrd="0" destOrd="0" presId="urn:microsoft.com/office/officeart/2005/8/layout/vList2"/>
    <dgm:cxn modelId="{4CE07EC7-7906-4714-91B2-63B4EB392A9D}" srcId="{EBAD882A-0E73-48C2-B7F2-A79261283E41}" destId="{0A3D91B9-6CEC-4617-9531-A02CE5DD1B59}" srcOrd="2" destOrd="0" parTransId="{85EF5288-69EB-4D6A-A87F-DEC128CFBDAD}" sibTransId="{46EDF1B4-77F7-4B09-8F7A-3D125505FC4A}"/>
    <dgm:cxn modelId="{094CF7CD-98CB-4375-924C-F2571525C66F}" srcId="{EBAD882A-0E73-48C2-B7F2-A79261283E41}" destId="{3CCE8DDD-C768-44AB-A4F8-A888590FF947}" srcOrd="1" destOrd="0" parTransId="{352CEF84-8539-4BAB-A463-C6964D057C40}" sibTransId="{ABCD0881-A69E-41CE-A693-17D68687DE61}"/>
    <dgm:cxn modelId="{D0DD71E3-DF79-4B97-A14D-FDF6E75C11D9}" srcId="{EBAD882A-0E73-48C2-B7F2-A79261283E41}" destId="{4F56F7F3-AD17-45DD-9DCD-8927951FF36A}" srcOrd="0" destOrd="0" parTransId="{296CBABF-9044-4131-A8E1-CA31A6BB1639}" sibTransId="{F307B4EC-A551-4905-AE94-AA7C7951262D}"/>
    <dgm:cxn modelId="{B98254F6-BFFD-4E4C-ADFA-A593E17151A8}" srcId="{EBAD882A-0E73-48C2-B7F2-A79261283E41}" destId="{A85AB9AF-0C5B-452D-8D98-C9299BEC62E1}" srcOrd="3" destOrd="0" parTransId="{8740A8FC-00C7-4CD9-A0F4-FF58BDD9DC40}" sibTransId="{EECE1697-AA88-4DB3-98E8-0B132BF7A35B}"/>
    <dgm:cxn modelId="{B4B05EF7-61FD-4E52-9DC8-E337A082FD33}" type="presOf" srcId="{EBAD882A-0E73-48C2-B7F2-A79261283E41}" destId="{22BEBDA0-7C32-444D-A9FC-7E08B6D70553}" srcOrd="0" destOrd="0" presId="urn:microsoft.com/office/officeart/2005/8/layout/vList2"/>
    <dgm:cxn modelId="{E89D62F7-9C5B-4A63-B327-39510D854121}" type="presOf" srcId="{FDE5CE99-754E-4132-BB3A-5F3353C73925}" destId="{6EE36043-450C-46AC-AE22-6F9DCDE26103}" srcOrd="0" destOrd="0" presId="urn:microsoft.com/office/officeart/2005/8/layout/vList2"/>
    <dgm:cxn modelId="{880DA09C-F307-4C7A-9DA1-4D198E1B158D}" type="presParOf" srcId="{22BEBDA0-7C32-444D-A9FC-7E08B6D70553}" destId="{1DD646B4-0245-46DF-B7DA-DB98A64C1CFB}" srcOrd="0" destOrd="0" presId="urn:microsoft.com/office/officeart/2005/8/layout/vList2"/>
    <dgm:cxn modelId="{F57B524E-E6D6-4948-959B-9303769C4CDF}" type="presParOf" srcId="{22BEBDA0-7C32-444D-A9FC-7E08B6D70553}" destId="{581E5F8B-8F5D-4868-B2DF-F3DCE9D7E8CB}" srcOrd="1" destOrd="0" presId="urn:microsoft.com/office/officeart/2005/8/layout/vList2"/>
    <dgm:cxn modelId="{FE4FEA9F-F94E-47EA-9EB5-7508035865C9}" type="presParOf" srcId="{22BEBDA0-7C32-444D-A9FC-7E08B6D70553}" destId="{8EB6EEA8-A6A4-47F8-9CB0-273FF7F3DE1F}" srcOrd="2" destOrd="0" presId="urn:microsoft.com/office/officeart/2005/8/layout/vList2"/>
    <dgm:cxn modelId="{BD4BE521-4E62-4E54-9B88-A964832BADD9}" type="presParOf" srcId="{22BEBDA0-7C32-444D-A9FC-7E08B6D70553}" destId="{D5D111F6-8F22-425E-BD86-6C7C08010CFB}" srcOrd="3" destOrd="0" presId="urn:microsoft.com/office/officeart/2005/8/layout/vList2"/>
    <dgm:cxn modelId="{32B7E549-98CB-4F32-8014-F07B59EA66FF}" type="presParOf" srcId="{22BEBDA0-7C32-444D-A9FC-7E08B6D70553}" destId="{7F40DBF9-BDA8-45E1-9A82-31C2C5E68C5E}" srcOrd="4" destOrd="0" presId="urn:microsoft.com/office/officeart/2005/8/layout/vList2"/>
    <dgm:cxn modelId="{237566C7-3E89-4C53-B4B6-B9A15899D8DF}" type="presParOf" srcId="{22BEBDA0-7C32-444D-A9FC-7E08B6D70553}" destId="{DFDFDD5A-60F0-4753-9CB1-9C28F263E859}" srcOrd="5" destOrd="0" presId="urn:microsoft.com/office/officeart/2005/8/layout/vList2"/>
    <dgm:cxn modelId="{C561E8FD-AACE-40BC-AC06-B634BD675FBD}" type="presParOf" srcId="{22BEBDA0-7C32-444D-A9FC-7E08B6D70553}" destId="{3560959A-1FD4-4E49-B152-474448210ED3}" srcOrd="6" destOrd="0" presId="urn:microsoft.com/office/officeart/2005/8/layout/vList2"/>
    <dgm:cxn modelId="{90A28C8E-57B3-4100-B35B-083533959CD6}" type="presParOf" srcId="{22BEBDA0-7C32-444D-A9FC-7E08B6D70553}" destId="{31D88528-257C-43E1-90A0-3CF6DD4D89DF}" srcOrd="7" destOrd="0" presId="urn:microsoft.com/office/officeart/2005/8/layout/vList2"/>
    <dgm:cxn modelId="{ED33A172-3660-4C23-8AE6-C3A193361928}" type="presParOf" srcId="{22BEBDA0-7C32-444D-A9FC-7E08B6D70553}" destId="{CD58A6DF-923C-4D4A-9544-2C97F0E65150}" srcOrd="8" destOrd="0" presId="urn:microsoft.com/office/officeart/2005/8/layout/vList2"/>
    <dgm:cxn modelId="{5E8A0B6C-C9B8-4F77-A520-217A859C621F}" type="presParOf" srcId="{22BEBDA0-7C32-444D-A9FC-7E08B6D70553}" destId="{208E9940-7635-40C5-AE21-CE9C849859F0}" srcOrd="9" destOrd="0" presId="urn:microsoft.com/office/officeart/2005/8/layout/vList2"/>
    <dgm:cxn modelId="{A9E62E03-D433-4289-9FB8-580B94804260}" type="presParOf" srcId="{22BEBDA0-7C32-444D-A9FC-7E08B6D70553}" destId="{6EE36043-450C-46AC-AE22-6F9DCDE2610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646B4-0245-46DF-B7DA-DB98A64C1CFB}">
      <dsp:nvSpPr>
        <dsp:cNvPr id="0" name=""/>
        <dsp:cNvSpPr/>
      </dsp:nvSpPr>
      <dsp:spPr>
        <a:xfrm>
          <a:off x="0" y="854243"/>
          <a:ext cx="6263640" cy="596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AWS offers us a wide variety of services depending on our business needs. Some of the most frequently used services by the IT industry are as follows.</a:t>
          </a:r>
          <a:endParaRPr lang="en-US" sz="1500" kern="1200"/>
        </a:p>
      </dsp:txBody>
      <dsp:txXfrm>
        <a:off x="29128" y="883371"/>
        <a:ext cx="6205384" cy="538444"/>
      </dsp:txXfrm>
    </dsp:sp>
    <dsp:sp modelId="{8EB6EEA8-A6A4-47F8-9CB0-273FF7F3DE1F}">
      <dsp:nvSpPr>
        <dsp:cNvPr id="0" name=""/>
        <dsp:cNvSpPr/>
      </dsp:nvSpPr>
      <dsp:spPr>
        <a:xfrm>
          <a:off x="0" y="1494143"/>
          <a:ext cx="6263640" cy="59670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1. Compute Services   </a:t>
          </a:r>
          <a:r>
            <a:rPr lang="en-IN" sz="1500" kern="1200">
              <a:sym typeface="Wingdings" panose="05000000000000000000" pitchFamily="2" charset="2"/>
            </a:rPr>
            <a:t></a:t>
          </a:r>
          <a:r>
            <a:rPr lang="en-IN" sz="1500" kern="1200"/>
            <a:t>   Amazon EC2, AWS Lambda Functions, Amazon Lightsail, etc.</a:t>
          </a:r>
          <a:endParaRPr lang="en-US" sz="1500" kern="1200"/>
        </a:p>
      </dsp:txBody>
      <dsp:txXfrm>
        <a:off x="29128" y="1523271"/>
        <a:ext cx="6205384" cy="538444"/>
      </dsp:txXfrm>
    </dsp:sp>
    <dsp:sp modelId="{7F40DBF9-BDA8-45E1-9A82-31C2C5E68C5E}">
      <dsp:nvSpPr>
        <dsp:cNvPr id="0" name=""/>
        <dsp:cNvSpPr/>
      </dsp:nvSpPr>
      <dsp:spPr>
        <a:xfrm>
          <a:off x="0" y="2134043"/>
          <a:ext cx="6263640" cy="59670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2. Storage Services     </a:t>
          </a:r>
          <a:r>
            <a:rPr lang="en-IN" sz="1500" kern="1200">
              <a:sym typeface="Wingdings" panose="05000000000000000000" pitchFamily="2" charset="2"/>
            </a:rPr>
            <a:t></a:t>
          </a:r>
          <a:r>
            <a:rPr lang="en-IN" sz="1500" kern="1200"/>
            <a:t>   Amazon S3, Amazon EBS, Amazon EFS, Amazon S3 Glacier, etc.</a:t>
          </a:r>
          <a:endParaRPr lang="en-US" sz="1500" kern="1200"/>
        </a:p>
      </dsp:txBody>
      <dsp:txXfrm>
        <a:off x="29128" y="2163171"/>
        <a:ext cx="6205384" cy="538444"/>
      </dsp:txXfrm>
    </dsp:sp>
    <dsp:sp modelId="{3560959A-1FD4-4E49-B152-474448210ED3}">
      <dsp:nvSpPr>
        <dsp:cNvPr id="0" name=""/>
        <dsp:cNvSpPr/>
      </dsp:nvSpPr>
      <dsp:spPr>
        <a:xfrm>
          <a:off x="0" y="2773943"/>
          <a:ext cx="6263640" cy="59670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3. Databases               </a:t>
          </a:r>
          <a:r>
            <a:rPr lang="en-IN" sz="1500" kern="1200">
              <a:sym typeface="Wingdings" panose="05000000000000000000" pitchFamily="2" charset="2"/>
            </a:rPr>
            <a:t></a:t>
          </a:r>
          <a:r>
            <a:rPr lang="en-IN" sz="1500" kern="1200"/>
            <a:t>   Amazon Aurora, Aurora DynamoDB, Amazon RDS, Amazon Redshift, etc.</a:t>
          </a:r>
          <a:endParaRPr lang="en-US" sz="1500" kern="1200"/>
        </a:p>
      </dsp:txBody>
      <dsp:txXfrm>
        <a:off x="29128" y="2803071"/>
        <a:ext cx="6205384" cy="538444"/>
      </dsp:txXfrm>
    </dsp:sp>
    <dsp:sp modelId="{CD58A6DF-923C-4D4A-9544-2C97F0E65150}">
      <dsp:nvSpPr>
        <dsp:cNvPr id="0" name=""/>
        <dsp:cNvSpPr/>
      </dsp:nvSpPr>
      <dsp:spPr>
        <a:xfrm>
          <a:off x="0" y="3413844"/>
          <a:ext cx="6263640" cy="59670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4. Security 	</a:t>
          </a:r>
          <a:endParaRPr lang="en-US" sz="1500" kern="1200"/>
        </a:p>
      </dsp:txBody>
      <dsp:txXfrm>
        <a:off x="29128" y="3442972"/>
        <a:ext cx="6205384" cy="538444"/>
      </dsp:txXfrm>
    </dsp:sp>
    <dsp:sp modelId="{6EE36043-450C-46AC-AE22-6F9DCDE26103}">
      <dsp:nvSpPr>
        <dsp:cNvPr id="0" name=""/>
        <dsp:cNvSpPr/>
      </dsp:nvSpPr>
      <dsp:spPr>
        <a:xfrm>
          <a:off x="0" y="4053744"/>
          <a:ext cx="6263640" cy="596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5. Networking Services</a:t>
          </a:r>
          <a:endParaRPr lang="en-US" sz="1500" kern="1200"/>
        </a:p>
      </dsp:txBody>
      <dsp:txXfrm>
        <a:off x="29128" y="4082872"/>
        <a:ext cx="6205384" cy="538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8824-D57E-534E-951E-B12060FE9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4B864-5003-C509-AD17-9B12775EB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BD6F1-DC36-F422-A966-23090B0A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2079-6997-47B8-B262-4ED5D2EA2D74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E16F7-E245-FE45-CA17-CB246EE2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ACEDC-C922-5856-A7C2-BF0A5E86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3A0E-72AC-05D8-239A-5535B3CF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22075-49E1-2156-94FB-3E1AFB816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5770C-4D2A-C75C-2784-2285CB50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9D0DD-E521-D37B-4DE9-7AEA9A84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A9ECE-A24C-C9B8-5F7A-9CA5CB72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61D5B-7799-3295-5CB1-69D78FD79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6ABF-A022-6EF7-8E90-600E00A06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5CD61-487D-0E98-7D19-4E038FD8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955C9-A803-F976-2ED7-C2C25940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2DBFF-A57F-C072-18C4-16E379ED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7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1E4D-CE14-29F4-2268-02EDACB7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EDD0-3EF4-1175-7127-7504F2480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BFB00-0A11-7BC4-C9E1-1109AD19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7A493-25E9-60DB-BFED-E7CC328D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14A2E-AA76-3A72-6326-2A9AAEF3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6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6286-49BD-F505-1FF2-1901DA975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00271-9DBA-910D-612E-1290A1B2A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2135-94BD-C1EF-CABD-7C24036C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8998-10EA-455D-8FDC-3EBC7E198582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EACB2-74D6-C544-AD69-BA23A127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483E3-80BD-B78C-EDFA-34F9C3F3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5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C5B8-69A6-EC52-445A-9B878567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3C454-75D2-126D-85B7-A6AC0CD2F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114EA-E585-14F5-1A93-7B03B182E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D865A-44E4-F6C2-F28E-29528851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622F0-4EA2-D93D-CFFE-61548CF9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D8817-60B0-8947-5811-7062A413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9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04EF-78E8-F086-4441-75814F91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AC0D7-6327-4824-6C14-1E0211CDB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E4A00-11E7-5F14-15AE-CD36488EB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52552-E097-A5A8-4D9A-2586FF889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B2CF2-49B1-BA8F-6C53-32F75548B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35A8C-48A7-A6C5-7EE7-46E20ACB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FF3-940D-4DDE-86D8-82D5A8663636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F21DF-7D00-3EB1-E851-C2896F2B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C9DBF-AC15-CEC6-FE8E-AB111C97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6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9DA9-0750-A5AF-E057-3DABCB31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6FABF-F7BC-AFA4-95FE-F9189426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29636-1B8F-043B-8B6D-F9DE7D0B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1E460-C4DA-C607-69B1-A0D7018E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3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EE561-4BAB-A734-05DA-518041C1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1FCB3-42E7-F9E3-55C1-189D6124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44BB1-7FF2-1407-F601-82BF2845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2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7E0E-3618-9A3D-0568-346E4CBD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98A2-6FA2-825F-A031-62E68E08C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5EF95-96D5-E567-FA66-CDB438D95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41CBD-18B2-94D8-0601-5C32A561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8FF3-85EA-48E5-8D8C-1DB156807E49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C92B8-82B8-8E90-E335-4249DDE8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4C7F9-304A-DFED-C53F-571997FB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796D-08F3-06FB-A492-5AB7B868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EF638-CF38-C57C-8B89-56889A9E3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DCB58-699C-3F94-BD98-A81C5B7D2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EDE3E-E74D-2646-BDA6-A409CEEA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4F13-1676-4B68-A383-661B657F6E63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D93AE-C701-B4E3-1DBA-9340FAFB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8BE46-FD91-5153-6BAB-67EA9343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4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F18B5-4019-8DA2-33F1-8FBB10A9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01CCD-55B8-06C8-0AA1-36A1DB2F9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F254-7EAB-7E12-2298-F486F288C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83234-995D-4149-8E1E-BC120E9070D5}" type="datetime1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1A70D-5317-7194-151C-40545AC58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17B32-0D6E-EBCE-7E8D-30492B980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1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tctutorials.com/thanks-for-watching-png-3d-text-thumbnail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98379-6809-E196-6312-3C6EB72B9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4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EC34AF5-3BDB-1C8B-9492-9C2EE75ED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 r="3757" b="1"/>
          <a:stretch/>
        </p:blipFill>
        <p:spPr>
          <a:xfrm>
            <a:off x="838199" y="735153"/>
            <a:ext cx="10515602" cy="53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8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1FAC9-D3A5-8D76-95B2-95C8D862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Global Network of AWS Regions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683E96FB-52A5-5EC7-5C5F-A6D849DC1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726" y="2427541"/>
            <a:ext cx="803544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8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454D2-7AA2-4943-E25D-E9C6049C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6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offered by the AWS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F6FB7B3-4E5C-F8DF-7DE1-A7596F148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8718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16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9B7AF-13E2-6B6A-BF71-29BE57B9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IN" sz="41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Software Development Toolkit (SDK)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8978-0B5F-29D6-F0E6-2C14C05D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160" y="0"/>
            <a:ext cx="7481316" cy="6858000"/>
          </a:xfrm>
        </p:spPr>
        <p:txBody>
          <a:bodyPr anchor="ctr"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AWS Cloud Development Kit (AWS CDK) is an </a:t>
            </a:r>
            <a:r>
              <a:rPr lang="en-US" sz="20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open-source software development framework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define your cloud application resources </a:t>
            </a:r>
            <a:r>
              <a:rPr lang="en-US" sz="20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familiar programming languages.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AWS CDK uses the familiarity and expressive power of programming languages for modeling your applications.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high-level components called constructs that preconfigure cloud resources with proven defaults,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SDK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cloud onboarding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CDK allows you to use your existing skills and tools, applying them to the task of building cloud infrastructure..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development process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AWS CDK gives you the expressive power of programming languages for defining infrastructure.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9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alendar&#10;&#10;Description automatically generated">
            <a:extLst>
              <a:ext uri="{FF2B5EF4-FFF2-40B4-BE49-F238E27FC236}">
                <a16:creationId xmlns:a16="http://schemas.microsoft.com/office/drawing/2014/main" id="{E7EC0705-ABE8-DB23-95AA-8E7968E251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5167" r="-1" b="21020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7FAE74-2B08-31CD-3C7B-2BBA5D67D69F}"/>
              </a:ext>
            </a:extLst>
          </p:cNvPr>
          <p:cNvSpPr txBox="1"/>
          <p:nvPr/>
        </p:nvSpPr>
        <p:spPr>
          <a:xfrm>
            <a:off x="9550401" y="6336212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www.mtctutorials.com/thanks-for-watching-png-3d-text-thumbnail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2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74E1F-FA5F-F4D5-E42D-5AFD84A7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Cloud Computing</a:t>
            </a:r>
          </a:p>
        </p:txBody>
      </p:sp>
      <p:sp>
        <p:nvSpPr>
          <p:cNvPr id="24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DCFBC-2EC5-34FE-2E98-C7EF06A11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 – Cloud Computing</a:t>
            </a:r>
          </a:p>
          <a:p>
            <a:pPr marL="0" indent="0">
              <a:buNone/>
            </a:pPr>
            <a:r>
              <a:rPr lang="en-IN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What is Cloud Computing?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an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internet-based computing service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 which large groups of remote servers are networked to allow centralized data storage, and online access to computer services or resources.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Using cloud computing, organizations can use shared computing and storage resources rather than building, operating, and improving infrastructure on their own.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a model that enables the following features. 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• Users can provision and release resources on-demand. 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• Resources can be scaled up or down automatically, depending on the load. 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• Resources are accessible over a network with proper security. 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• Cloud service providers can enable a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pay-as-you-go model.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9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Primer on Cloud Computing. Cloud computing is defined as: | by Colin  Baird | Medium">
            <a:extLst>
              <a:ext uri="{FF2B5EF4-FFF2-40B4-BE49-F238E27FC236}">
                <a16:creationId xmlns:a16="http://schemas.microsoft.com/office/drawing/2014/main" id="{3A346DAB-489E-9020-292C-E837DCB06F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3226" y="643467"/>
            <a:ext cx="7605548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8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4EE5404-E9AE-87BE-0E42-E487E093D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5" y="643466"/>
            <a:ext cx="1026925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9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9C191EF-BA8B-E694-C6FC-B14DE718B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8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Cloud Computing Advantages | Features For Your Business">
            <a:extLst>
              <a:ext uri="{FF2B5EF4-FFF2-40B4-BE49-F238E27FC236}">
                <a16:creationId xmlns:a16="http://schemas.microsoft.com/office/drawing/2014/main" id="{963CD6B0-FBD6-41E8-15AF-57DFB96131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" b="1798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42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27E41-0900-8BB4-4BE5-00EF8F6FDBE2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Traditional computing vs. Cloud computing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20F923-50C1-79AE-A66F-13122D8FE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36005"/>
            <a:ext cx="6780700" cy="39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2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A8E6EE-3965-FC18-83E9-0C9A46700BA2}"/>
              </a:ext>
            </a:extLst>
          </p:cNvPr>
          <p:cNvSpPr/>
          <p:nvPr/>
        </p:nvSpPr>
        <p:spPr>
          <a:xfrm>
            <a:off x="2065368" y="303648"/>
            <a:ext cx="86178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AWS - Amazon Web Services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A4D2F-2838-5C6A-9481-33A78F6B3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377" y="1577007"/>
            <a:ext cx="3543022" cy="2120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09DD5E-E2B6-87EA-AF91-960D4FD5EDD3}"/>
              </a:ext>
            </a:extLst>
          </p:cNvPr>
          <p:cNvSpPr txBox="1"/>
          <p:nvPr/>
        </p:nvSpPr>
        <p:spPr>
          <a:xfrm>
            <a:off x="1762539" y="4884578"/>
            <a:ext cx="10164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Services(AWS) is a cloud service from Amazon, which provides services in the form of building blocks, these building blocks can be used to create and deploy any type of application in the cloud.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8D989-AA0C-E1D4-B9FB-D4BF9752C0E6}"/>
              </a:ext>
            </a:extLst>
          </p:cNvPr>
          <p:cNvSpPr/>
          <p:nvPr/>
        </p:nvSpPr>
        <p:spPr>
          <a:xfrm>
            <a:off x="977377" y="4305805"/>
            <a:ext cx="53969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Definition of AWS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872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0025A3DF-1C63-CE20-D3E4-DBFCB70E1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1" y="643466"/>
            <a:ext cx="106115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401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Introduction to Cloud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Global Network of AWS Regions</vt:lpstr>
      <vt:lpstr>Services offered by the AWS</vt:lpstr>
      <vt:lpstr>AWS Software Development Toolkit (SDK)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Services</dc:title>
  <dc:creator>Srikar Yalakani</dc:creator>
  <cp:lastModifiedBy>shubham sirsat</cp:lastModifiedBy>
  <cp:revision>6</cp:revision>
  <dcterms:created xsi:type="dcterms:W3CDTF">2022-05-10T05:04:31Z</dcterms:created>
  <dcterms:modified xsi:type="dcterms:W3CDTF">2022-05-21T04:40:19Z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