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65" r:id="rId5"/>
    <p:sldId id="284" r:id="rId6"/>
    <p:sldId id="285" r:id="rId7"/>
    <p:sldId id="263" r:id="rId8"/>
    <p:sldId id="267" r:id="rId9"/>
    <p:sldId id="273" r:id="rId10"/>
    <p:sldId id="270" r:id="rId11"/>
    <p:sldId id="271" r:id="rId12"/>
    <p:sldId id="274" r:id="rId13"/>
    <p:sldId id="279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0AAB8-DBF8-42FE-9F5E-87BEEB00FCFF}" v="45" dt="2022-05-19T05:32:57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 Suryakant Sirsat" userId="f94baf7f-835a-4afd-84ff-476316f87f7c" providerId="ADAL" clId="{8A5D2378-937F-4C12-8E23-BA14CA804BDE}"/>
    <pc:docChg chg="modSld">
      <pc:chgData name="Shubham  Suryakant Sirsat" userId="f94baf7f-835a-4afd-84ff-476316f87f7c" providerId="ADAL" clId="{8A5D2378-937F-4C12-8E23-BA14CA804BDE}" dt="2022-05-19T12:56:27.099" v="0" actId="732"/>
      <pc:docMkLst>
        <pc:docMk/>
      </pc:docMkLst>
      <pc:sldChg chg="modSp mod">
        <pc:chgData name="Shubham  Suryakant Sirsat" userId="f94baf7f-835a-4afd-84ff-476316f87f7c" providerId="ADAL" clId="{8A5D2378-937F-4C12-8E23-BA14CA804BDE}" dt="2022-05-19T12:56:27.099" v="0" actId="732"/>
        <pc:sldMkLst>
          <pc:docMk/>
          <pc:sldMk cId="52305475" sldId="271"/>
        </pc:sldMkLst>
        <pc:picChg chg="mod modCrop">
          <ac:chgData name="Shubham  Suryakant Sirsat" userId="f94baf7f-835a-4afd-84ff-476316f87f7c" providerId="ADAL" clId="{8A5D2378-937F-4C12-8E23-BA14CA804BDE}" dt="2022-05-19T12:56:27.099" v="0" actId="732"/>
          <ac:picMkLst>
            <pc:docMk/>
            <pc:sldMk cId="52305475" sldId="271"/>
            <ac:picMk id="2" creationId="{1C60F3AD-39F8-B9FC-B354-F3DA68A07C41}"/>
          </ac:picMkLst>
        </pc:picChg>
      </pc:sldChg>
    </pc:docChg>
  </pc:docChgLst>
  <pc:docChgLst>
    <pc:chgData name="Shubham  Suryakant Sirsat" userId="f94baf7f-835a-4afd-84ff-476316f87f7c" providerId="ADAL" clId="{4EA0AAB8-DBF8-42FE-9F5E-87BEEB00FCFF}"/>
    <pc:docChg chg="undo custSel addSld delSld modSld sldOrd">
      <pc:chgData name="Shubham  Suryakant Sirsat" userId="f94baf7f-835a-4afd-84ff-476316f87f7c" providerId="ADAL" clId="{4EA0AAB8-DBF8-42FE-9F5E-87BEEB00FCFF}" dt="2022-05-19T05:33:12.952" v="922" actId="26606"/>
      <pc:docMkLst>
        <pc:docMk/>
      </pc:docMkLst>
      <pc:sldChg chg="modSp new mod">
        <pc:chgData name="Shubham  Suryakant Sirsat" userId="f94baf7f-835a-4afd-84ff-476316f87f7c" providerId="ADAL" clId="{4EA0AAB8-DBF8-42FE-9F5E-87BEEB00FCFF}" dt="2022-05-10T05:26:07.931" v="49" actId="2711"/>
        <pc:sldMkLst>
          <pc:docMk/>
          <pc:sldMk cId="3889436363" sldId="256"/>
        </pc:sldMkLst>
        <pc:spChg chg="mod">
          <ac:chgData name="Shubham  Suryakant Sirsat" userId="f94baf7f-835a-4afd-84ff-476316f87f7c" providerId="ADAL" clId="{4EA0AAB8-DBF8-42FE-9F5E-87BEEB00FCFF}" dt="2022-05-10T05:25:57.009" v="48" actId="255"/>
          <ac:spMkLst>
            <pc:docMk/>
            <pc:sldMk cId="3889436363" sldId="256"/>
            <ac:spMk id="2" creationId="{BE8FEEF7-34B3-C052-4066-F233AFD57D32}"/>
          </ac:spMkLst>
        </pc:spChg>
        <pc:spChg chg="mod">
          <ac:chgData name="Shubham  Suryakant Sirsat" userId="f94baf7f-835a-4afd-84ff-476316f87f7c" providerId="ADAL" clId="{4EA0AAB8-DBF8-42FE-9F5E-87BEEB00FCFF}" dt="2022-05-10T05:26:07.931" v="49" actId="2711"/>
          <ac:spMkLst>
            <pc:docMk/>
            <pc:sldMk cId="3889436363" sldId="256"/>
            <ac:spMk id="3" creationId="{7095F910-FE02-D2B3-4A22-7606C0194631}"/>
          </ac:spMkLst>
        </pc:spChg>
      </pc:sldChg>
      <pc:sldChg chg="addSp delSp modSp new del mod">
        <pc:chgData name="Shubham  Suryakant Sirsat" userId="f94baf7f-835a-4afd-84ff-476316f87f7c" providerId="ADAL" clId="{4EA0AAB8-DBF8-42FE-9F5E-87BEEB00FCFF}" dt="2022-05-18T09:35:14.718" v="849" actId="2696"/>
        <pc:sldMkLst>
          <pc:docMk/>
          <pc:sldMk cId="1667204939" sldId="257"/>
        </pc:sldMkLst>
        <pc:picChg chg="add del mod">
          <ac:chgData name="Shubham  Suryakant Sirsat" userId="f94baf7f-835a-4afd-84ff-476316f87f7c" providerId="ADAL" clId="{4EA0AAB8-DBF8-42FE-9F5E-87BEEB00FCFF}" dt="2022-05-10T05:24:46.150" v="39" actId="21"/>
          <ac:picMkLst>
            <pc:docMk/>
            <pc:sldMk cId="1667204939" sldId="257"/>
            <ac:picMk id="2" creationId="{C3A8AB96-BF92-2BEE-B437-721BFF470B84}"/>
          </ac:picMkLst>
        </pc:picChg>
        <pc:picChg chg="add mod">
          <ac:chgData name="Shubham  Suryakant Sirsat" userId="f94baf7f-835a-4afd-84ff-476316f87f7c" providerId="ADAL" clId="{4EA0AAB8-DBF8-42FE-9F5E-87BEEB00FCFF}" dt="2022-05-10T05:25:01.321" v="44" actId="1076"/>
          <ac:picMkLst>
            <pc:docMk/>
            <pc:sldMk cId="1667204939" sldId="257"/>
            <ac:picMk id="3" creationId="{D5162034-6262-412A-4C29-23DD682C5B44}"/>
          </ac:picMkLst>
        </pc:picChg>
      </pc:sldChg>
      <pc:sldChg chg="addSp modSp new del mod setBg">
        <pc:chgData name="Shubham  Suryakant Sirsat" userId="f94baf7f-835a-4afd-84ff-476316f87f7c" providerId="ADAL" clId="{4EA0AAB8-DBF8-42FE-9F5E-87BEEB00FCFF}" dt="2022-05-18T09:37:34.987" v="850" actId="2696"/>
        <pc:sldMkLst>
          <pc:docMk/>
          <pc:sldMk cId="248115459" sldId="258"/>
        </pc:sldMkLst>
        <pc:spChg chg="add">
          <ac:chgData name="Shubham  Suryakant Sirsat" userId="f94baf7f-835a-4afd-84ff-476316f87f7c" providerId="ADAL" clId="{4EA0AAB8-DBF8-42FE-9F5E-87BEEB00FCFF}" dt="2022-05-10T05:24:53.346" v="42" actId="26606"/>
          <ac:spMkLst>
            <pc:docMk/>
            <pc:sldMk cId="248115459" sldId="258"/>
            <ac:spMk id="7" creationId="{42A4FC2C-047E-45A5-965D-8E1E3BF09BC6}"/>
          </ac:spMkLst>
        </pc:spChg>
        <pc:picChg chg="add mod">
          <ac:chgData name="Shubham  Suryakant Sirsat" userId="f94baf7f-835a-4afd-84ff-476316f87f7c" providerId="ADAL" clId="{4EA0AAB8-DBF8-42FE-9F5E-87BEEB00FCFF}" dt="2022-05-10T05:32:21.424" v="52" actId="1076"/>
          <ac:picMkLst>
            <pc:docMk/>
            <pc:sldMk cId="248115459" sldId="258"/>
            <ac:picMk id="2" creationId="{27FB455C-AC4E-FF23-AA62-2F6465711B7D}"/>
          </ac:picMkLst>
        </pc:picChg>
      </pc:sldChg>
      <pc:sldChg chg="addSp delSp modSp new del mod setBg">
        <pc:chgData name="Shubham  Suryakant Sirsat" userId="f94baf7f-835a-4afd-84ff-476316f87f7c" providerId="ADAL" clId="{4EA0AAB8-DBF8-42FE-9F5E-87BEEB00FCFF}" dt="2022-05-10T05:52:17.623" v="87" actId="2696"/>
        <pc:sldMkLst>
          <pc:docMk/>
          <pc:sldMk cId="2677035668" sldId="259"/>
        </pc:sldMkLst>
        <pc:spChg chg="add del">
          <ac:chgData name="Shubham  Suryakant Sirsat" userId="f94baf7f-835a-4afd-84ff-476316f87f7c" providerId="ADAL" clId="{4EA0AAB8-DBF8-42FE-9F5E-87BEEB00FCFF}" dt="2022-05-10T05:40:05.473" v="66" actId="26606"/>
          <ac:spMkLst>
            <pc:docMk/>
            <pc:sldMk cId="2677035668" sldId="259"/>
            <ac:spMk id="71" creationId="{A169D286-F4D7-4C8B-A6BD-D05384C7F1D8}"/>
          </ac:spMkLst>
        </pc:spChg>
        <pc:spChg chg="add del">
          <ac:chgData name="Shubham  Suryakant Sirsat" userId="f94baf7f-835a-4afd-84ff-476316f87f7c" providerId="ADAL" clId="{4EA0AAB8-DBF8-42FE-9F5E-87BEEB00FCFF}" dt="2022-05-10T05:40:05.473" v="66" actId="26606"/>
          <ac:spMkLst>
            <pc:docMk/>
            <pc:sldMk cId="2677035668" sldId="259"/>
            <ac:spMk id="73" creationId="{39E8235E-135E-4261-8F54-2B316E493C42}"/>
          </ac:spMkLst>
        </pc:spChg>
        <pc:spChg chg="add del">
          <ac:chgData name="Shubham  Suryakant Sirsat" userId="f94baf7f-835a-4afd-84ff-476316f87f7c" providerId="ADAL" clId="{4EA0AAB8-DBF8-42FE-9F5E-87BEEB00FCFF}" dt="2022-05-10T05:40:05.473" v="66" actId="26606"/>
          <ac:spMkLst>
            <pc:docMk/>
            <pc:sldMk cId="2677035668" sldId="259"/>
            <ac:spMk id="75" creationId="{D4ED8EC3-4D57-4620-93CE-4E6661F09A3E}"/>
          </ac:spMkLst>
        </pc:spChg>
        <pc:spChg chg="add del">
          <ac:chgData name="Shubham  Suryakant Sirsat" userId="f94baf7f-835a-4afd-84ff-476316f87f7c" providerId="ADAL" clId="{4EA0AAB8-DBF8-42FE-9F5E-87BEEB00FCFF}" dt="2022-05-10T05:40:05.473" v="66" actId="26606"/>
          <ac:spMkLst>
            <pc:docMk/>
            <pc:sldMk cId="2677035668" sldId="259"/>
            <ac:spMk id="77" creationId="{83BCB34A-2F40-4F41-8488-A134C1C155B7}"/>
          </ac:spMkLst>
        </pc:spChg>
        <pc:spChg chg="add del">
          <ac:chgData name="Shubham  Suryakant Sirsat" userId="f94baf7f-835a-4afd-84ff-476316f87f7c" providerId="ADAL" clId="{4EA0AAB8-DBF8-42FE-9F5E-87BEEB00FCFF}" dt="2022-05-10T05:40:05.473" v="66" actId="26606"/>
          <ac:spMkLst>
            <pc:docMk/>
            <pc:sldMk cId="2677035668" sldId="259"/>
            <ac:spMk id="79" creationId="{F78382DC-4207-465E-B379-1E16448AA222}"/>
          </ac:spMkLst>
        </pc:spChg>
        <pc:spChg chg="add del">
          <ac:chgData name="Shubham  Suryakant Sirsat" userId="f94baf7f-835a-4afd-84ff-476316f87f7c" providerId="ADAL" clId="{4EA0AAB8-DBF8-42FE-9F5E-87BEEB00FCFF}" dt="2022-05-10T05:40:09.688" v="68" actId="26606"/>
          <ac:spMkLst>
            <pc:docMk/>
            <pc:sldMk cId="2677035668" sldId="259"/>
            <ac:spMk id="1028" creationId="{A169D286-F4D7-4C8B-A6BD-D05384C7F1D8}"/>
          </ac:spMkLst>
        </pc:spChg>
        <pc:spChg chg="add del">
          <ac:chgData name="Shubham  Suryakant Sirsat" userId="f94baf7f-835a-4afd-84ff-476316f87f7c" providerId="ADAL" clId="{4EA0AAB8-DBF8-42FE-9F5E-87BEEB00FCFF}" dt="2022-05-10T05:40:09.688" v="68" actId="26606"/>
          <ac:spMkLst>
            <pc:docMk/>
            <pc:sldMk cId="2677035668" sldId="259"/>
            <ac:spMk id="1029" creationId="{39E8235E-135E-4261-8F54-2B316E493C42}"/>
          </ac:spMkLst>
        </pc:spChg>
        <pc:spChg chg="add del">
          <ac:chgData name="Shubham  Suryakant Sirsat" userId="f94baf7f-835a-4afd-84ff-476316f87f7c" providerId="ADAL" clId="{4EA0AAB8-DBF8-42FE-9F5E-87BEEB00FCFF}" dt="2022-05-10T05:40:09.688" v="68" actId="26606"/>
          <ac:spMkLst>
            <pc:docMk/>
            <pc:sldMk cId="2677035668" sldId="259"/>
            <ac:spMk id="1030" creationId="{D4ED8EC3-4D57-4620-93CE-4E6661F09A3E}"/>
          </ac:spMkLst>
        </pc:spChg>
        <pc:spChg chg="add del">
          <ac:chgData name="Shubham  Suryakant Sirsat" userId="f94baf7f-835a-4afd-84ff-476316f87f7c" providerId="ADAL" clId="{4EA0AAB8-DBF8-42FE-9F5E-87BEEB00FCFF}" dt="2022-05-10T05:40:14.087" v="70" actId="26606"/>
          <ac:spMkLst>
            <pc:docMk/>
            <pc:sldMk cId="2677035668" sldId="259"/>
            <ac:spMk id="1032" creationId="{69D184B2-2226-4E31-BCCB-444330767440}"/>
          </ac:spMkLst>
        </pc:spChg>
        <pc:spChg chg="add del">
          <ac:chgData name="Shubham  Suryakant Sirsat" userId="f94baf7f-835a-4afd-84ff-476316f87f7c" providerId="ADAL" clId="{4EA0AAB8-DBF8-42FE-9F5E-87BEEB00FCFF}" dt="2022-05-10T05:40:14.087" v="70" actId="26606"/>
          <ac:spMkLst>
            <pc:docMk/>
            <pc:sldMk cId="2677035668" sldId="259"/>
            <ac:spMk id="1033" creationId="{1AC4D4E3-486A-464A-8EC8-D44881097267}"/>
          </ac:spMkLst>
        </pc:spChg>
        <pc:spChg chg="add del">
          <ac:chgData name="Shubham  Suryakant Sirsat" userId="f94baf7f-835a-4afd-84ff-476316f87f7c" providerId="ADAL" clId="{4EA0AAB8-DBF8-42FE-9F5E-87BEEB00FCFF}" dt="2022-05-10T05:40:14.087" v="70" actId="26606"/>
          <ac:spMkLst>
            <pc:docMk/>
            <pc:sldMk cId="2677035668" sldId="259"/>
            <ac:spMk id="1034" creationId="{864DE13E-58EB-4475-B79C-0D4FC651239B}"/>
          </ac:spMkLst>
        </pc:spChg>
        <pc:picChg chg="add del mod">
          <ac:chgData name="Shubham  Suryakant Sirsat" userId="f94baf7f-835a-4afd-84ff-476316f87f7c" providerId="ADAL" clId="{4EA0AAB8-DBF8-42FE-9F5E-87BEEB00FCFF}" dt="2022-05-10T05:49:42.323" v="74" actId="21"/>
          <ac:picMkLst>
            <pc:docMk/>
            <pc:sldMk cId="2677035668" sldId="259"/>
            <ac:picMk id="2" creationId="{CE9FE85D-615B-06DD-6787-42DC28389161}"/>
          </ac:picMkLst>
        </pc:picChg>
        <pc:picChg chg="add del mod">
          <ac:chgData name="Shubham  Suryakant Sirsat" userId="f94baf7f-835a-4afd-84ff-476316f87f7c" providerId="ADAL" clId="{4EA0AAB8-DBF8-42FE-9F5E-87BEEB00FCFF}" dt="2022-05-10T05:52:07.050" v="85" actId="21"/>
          <ac:picMkLst>
            <pc:docMk/>
            <pc:sldMk cId="2677035668" sldId="259"/>
            <ac:picMk id="3" creationId="{9A4CA24D-E7BF-6759-2CEC-610FC5CCB8B6}"/>
          </ac:picMkLst>
        </pc:picChg>
        <pc:picChg chg="add del mod ord">
          <ac:chgData name="Shubham  Suryakant Sirsat" userId="f94baf7f-835a-4afd-84ff-476316f87f7c" providerId="ADAL" clId="{4EA0AAB8-DBF8-42FE-9F5E-87BEEB00FCFF}" dt="2022-05-10T05:51:53.394" v="83" actId="478"/>
          <ac:picMkLst>
            <pc:docMk/>
            <pc:sldMk cId="2677035668" sldId="259"/>
            <ac:picMk id="1026" creationId="{732EC3BC-35DF-9584-72AB-4C5EEB533E84}"/>
          </ac:picMkLst>
        </pc:picChg>
        <pc:cxnChg chg="add del">
          <ac:chgData name="Shubham  Suryakant Sirsat" userId="f94baf7f-835a-4afd-84ff-476316f87f7c" providerId="ADAL" clId="{4EA0AAB8-DBF8-42FE-9F5E-87BEEB00FCFF}" dt="2022-05-10T05:40:14.087" v="70" actId="26606"/>
          <ac:cxnSpMkLst>
            <pc:docMk/>
            <pc:sldMk cId="2677035668" sldId="259"/>
            <ac:cxnSpMk id="1035" creationId="{02E9B2EE-76CA-47F3-9977-3F2FCB7FD252}"/>
          </ac:cxnSpMkLst>
        </pc:cxnChg>
        <pc:cxnChg chg="add">
          <ac:chgData name="Shubham  Suryakant Sirsat" userId="f94baf7f-835a-4afd-84ff-476316f87f7c" providerId="ADAL" clId="{4EA0AAB8-DBF8-42FE-9F5E-87BEEB00FCFF}" dt="2022-05-10T05:40:14.089" v="71" actId="26606"/>
          <ac:cxnSpMkLst>
            <pc:docMk/>
            <pc:sldMk cId="2677035668" sldId="259"/>
            <ac:cxnSpMk id="1037" creationId="{4D56677B-C0B7-4DAC-ACAD-8054FF1B599A}"/>
          </ac:cxnSpMkLst>
        </pc:cxnChg>
      </pc:sldChg>
      <pc:sldChg chg="addSp modSp new del mod">
        <pc:chgData name="Shubham  Suryakant Sirsat" userId="f94baf7f-835a-4afd-84ff-476316f87f7c" providerId="ADAL" clId="{4EA0AAB8-DBF8-42FE-9F5E-87BEEB00FCFF}" dt="2022-05-18T09:41:25.810" v="861" actId="2696"/>
        <pc:sldMkLst>
          <pc:docMk/>
          <pc:sldMk cId="1643382829" sldId="260"/>
        </pc:sldMkLst>
        <pc:spChg chg="add mod">
          <ac:chgData name="Shubham  Suryakant Sirsat" userId="f94baf7f-835a-4afd-84ff-476316f87f7c" providerId="ADAL" clId="{4EA0AAB8-DBF8-42FE-9F5E-87BEEB00FCFF}" dt="2022-05-10T08:02:50.543" v="240" actId="1076"/>
          <ac:spMkLst>
            <pc:docMk/>
            <pc:sldMk cId="1643382829" sldId="260"/>
            <ac:spMk id="2" creationId="{283EC64A-3957-1649-AAA6-776876D36213}"/>
          </ac:spMkLst>
        </pc:spChg>
        <pc:spChg chg="add mod">
          <ac:chgData name="Shubham  Suryakant Sirsat" userId="f94baf7f-835a-4afd-84ff-476316f87f7c" providerId="ADAL" clId="{4EA0AAB8-DBF8-42FE-9F5E-87BEEB00FCFF}" dt="2022-05-11T07:04:50.723" v="693" actId="20577"/>
          <ac:spMkLst>
            <pc:docMk/>
            <pc:sldMk cId="1643382829" sldId="260"/>
            <ac:spMk id="3" creationId="{A64B88C1-3519-E5FB-D50D-8750CEC93B87}"/>
          </ac:spMkLst>
        </pc:spChg>
      </pc:sldChg>
      <pc:sldChg chg="addSp modSp new del mod ord">
        <pc:chgData name="Shubham  Suryakant Sirsat" userId="f94baf7f-835a-4afd-84ff-476316f87f7c" providerId="ADAL" clId="{4EA0AAB8-DBF8-42FE-9F5E-87BEEB00FCFF}" dt="2022-05-18T09:38:59.854" v="859" actId="2696"/>
        <pc:sldMkLst>
          <pc:docMk/>
          <pc:sldMk cId="2203717026" sldId="261"/>
        </pc:sldMkLst>
        <pc:spChg chg="add mod">
          <ac:chgData name="Shubham  Suryakant Sirsat" userId="f94baf7f-835a-4afd-84ff-476316f87f7c" providerId="ADAL" clId="{4EA0AAB8-DBF8-42FE-9F5E-87BEEB00FCFF}" dt="2022-05-10T13:04:43.285" v="472" actId="20577"/>
          <ac:spMkLst>
            <pc:docMk/>
            <pc:sldMk cId="2203717026" sldId="261"/>
            <ac:spMk id="2" creationId="{B283D0B7-2874-378C-74EC-A6B7268BDA92}"/>
          </ac:spMkLst>
        </pc:spChg>
        <pc:spChg chg="add mod">
          <ac:chgData name="Shubham  Suryakant Sirsat" userId="f94baf7f-835a-4afd-84ff-476316f87f7c" providerId="ADAL" clId="{4EA0AAB8-DBF8-42FE-9F5E-87BEEB00FCFF}" dt="2022-05-10T08:01:18.655" v="205" actId="1076"/>
          <ac:spMkLst>
            <pc:docMk/>
            <pc:sldMk cId="2203717026" sldId="261"/>
            <ac:spMk id="3" creationId="{00B22B63-AAD3-EE65-DCA1-3FA51E29ECCD}"/>
          </ac:spMkLst>
        </pc:spChg>
      </pc:sldChg>
      <pc:sldChg chg="addSp modSp new del mod ord">
        <pc:chgData name="Shubham  Suryakant Sirsat" userId="f94baf7f-835a-4afd-84ff-476316f87f7c" providerId="ADAL" clId="{4EA0AAB8-DBF8-42FE-9F5E-87BEEB00FCFF}" dt="2022-05-18T09:39:02.131" v="860" actId="2696"/>
        <pc:sldMkLst>
          <pc:docMk/>
          <pc:sldMk cId="1509637526" sldId="262"/>
        </pc:sldMkLst>
        <pc:spChg chg="add mod">
          <ac:chgData name="Shubham  Suryakant Sirsat" userId="f94baf7f-835a-4afd-84ff-476316f87f7c" providerId="ADAL" clId="{4EA0AAB8-DBF8-42FE-9F5E-87BEEB00FCFF}" dt="2022-05-10T07:59:29.435" v="140" actId="1076"/>
          <ac:spMkLst>
            <pc:docMk/>
            <pc:sldMk cId="1509637526" sldId="262"/>
            <ac:spMk id="2" creationId="{94B9576E-A96E-3A55-EDE3-AED503F9673E}"/>
          </ac:spMkLst>
        </pc:spChg>
        <pc:spChg chg="add mod">
          <ac:chgData name="Shubham  Suryakant Sirsat" userId="f94baf7f-835a-4afd-84ff-476316f87f7c" providerId="ADAL" clId="{4EA0AAB8-DBF8-42FE-9F5E-87BEEB00FCFF}" dt="2022-05-11T07:04:44.730" v="690" actId="20577"/>
          <ac:spMkLst>
            <pc:docMk/>
            <pc:sldMk cId="1509637526" sldId="262"/>
            <ac:spMk id="3" creationId="{ECEC0AD3-794C-B16A-B309-5CDB5337B5D0}"/>
          </ac:spMkLst>
        </pc:spChg>
      </pc:sldChg>
      <pc:sldChg chg="addSp delSp modSp new mod">
        <pc:chgData name="Shubham  Suryakant Sirsat" userId="f94baf7f-835a-4afd-84ff-476316f87f7c" providerId="ADAL" clId="{4EA0AAB8-DBF8-42FE-9F5E-87BEEB00FCFF}" dt="2022-05-18T09:44:09.347" v="868" actId="14100"/>
        <pc:sldMkLst>
          <pc:docMk/>
          <pc:sldMk cId="3809117423" sldId="263"/>
        </pc:sldMkLst>
        <pc:picChg chg="add del">
          <ac:chgData name="Shubham  Suryakant Sirsat" userId="f94baf7f-835a-4afd-84ff-476316f87f7c" providerId="ADAL" clId="{4EA0AAB8-DBF8-42FE-9F5E-87BEEB00FCFF}" dt="2022-05-10T06:49:24.319" v="98" actId="21"/>
          <ac:picMkLst>
            <pc:docMk/>
            <pc:sldMk cId="3809117423" sldId="263"/>
            <ac:picMk id="2" creationId="{501DD024-1392-9F3A-3035-64D6504F4E8D}"/>
          </ac:picMkLst>
        </pc:picChg>
        <pc:picChg chg="add del mod">
          <ac:chgData name="Shubham  Suryakant Sirsat" userId="f94baf7f-835a-4afd-84ff-476316f87f7c" providerId="ADAL" clId="{4EA0AAB8-DBF8-42FE-9F5E-87BEEB00FCFF}" dt="2022-05-18T09:43:52.149" v="863" actId="478"/>
          <ac:picMkLst>
            <pc:docMk/>
            <pc:sldMk cId="3809117423" sldId="263"/>
            <ac:picMk id="3" creationId="{7149D867-3A82-6717-3FAA-43F0377F5989}"/>
          </ac:picMkLst>
        </pc:picChg>
        <pc:picChg chg="add mod">
          <ac:chgData name="Shubham  Suryakant Sirsat" userId="f94baf7f-835a-4afd-84ff-476316f87f7c" providerId="ADAL" clId="{4EA0AAB8-DBF8-42FE-9F5E-87BEEB00FCFF}" dt="2022-05-18T09:44:09.347" v="868" actId="14100"/>
          <ac:picMkLst>
            <pc:docMk/>
            <pc:sldMk cId="3809117423" sldId="263"/>
            <ac:picMk id="4" creationId="{18E39A53-0481-76FC-9D71-16875B52DAE4}"/>
          </ac:picMkLst>
        </pc:picChg>
      </pc:sldChg>
      <pc:sldChg chg="addSp modSp new del mod">
        <pc:chgData name="Shubham  Suryakant Sirsat" userId="f94baf7f-835a-4afd-84ff-476316f87f7c" providerId="ADAL" clId="{4EA0AAB8-DBF8-42FE-9F5E-87BEEB00FCFF}" dt="2022-05-10T13:07:11.404" v="518" actId="47"/>
        <pc:sldMkLst>
          <pc:docMk/>
          <pc:sldMk cId="527350190" sldId="264"/>
        </pc:sldMkLst>
        <pc:spChg chg="add mod">
          <ac:chgData name="Shubham  Suryakant Sirsat" userId="f94baf7f-835a-4afd-84ff-476316f87f7c" providerId="ADAL" clId="{4EA0AAB8-DBF8-42FE-9F5E-87BEEB00FCFF}" dt="2022-05-10T06:49:37.169" v="103" actId="1076"/>
          <ac:spMkLst>
            <pc:docMk/>
            <pc:sldMk cId="527350190" sldId="264"/>
            <ac:spMk id="3" creationId="{47B02FF8-CC63-1E6E-93BF-1CDDD1B8496C}"/>
          </ac:spMkLst>
        </pc:spChg>
        <pc:picChg chg="add mod">
          <ac:chgData name="Shubham  Suryakant Sirsat" userId="f94baf7f-835a-4afd-84ff-476316f87f7c" providerId="ADAL" clId="{4EA0AAB8-DBF8-42FE-9F5E-87BEEB00FCFF}" dt="2022-05-10T06:49:48.200" v="108" actId="14100"/>
          <ac:picMkLst>
            <pc:docMk/>
            <pc:sldMk cId="527350190" sldId="264"/>
            <ac:picMk id="4" creationId="{BACAEB37-358C-1704-AE4C-45E84248642A}"/>
          </ac:picMkLst>
        </pc:picChg>
      </pc:sldChg>
      <pc:sldChg chg="addSp modSp new mod ord setBg">
        <pc:chgData name="Shubham  Suryakant Sirsat" userId="f94baf7f-835a-4afd-84ff-476316f87f7c" providerId="ADAL" clId="{4EA0AAB8-DBF8-42FE-9F5E-87BEEB00FCFF}" dt="2022-05-18T09:38:28.596" v="856"/>
        <pc:sldMkLst>
          <pc:docMk/>
          <pc:sldMk cId="930176902" sldId="265"/>
        </pc:sldMkLst>
        <pc:spChg chg="add">
          <ac:chgData name="Shubham  Suryakant Sirsat" userId="f94baf7f-835a-4afd-84ff-476316f87f7c" providerId="ADAL" clId="{4EA0AAB8-DBF8-42FE-9F5E-87BEEB00FCFF}" dt="2022-05-10T06:11:20.456" v="89" actId="26606"/>
          <ac:spMkLst>
            <pc:docMk/>
            <pc:sldMk cId="930176902" sldId="265"/>
            <ac:spMk id="7" creationId="{F3060C83-F051-4F0E-ABAD-AA0DFC48B218}"/>
          </ac:spMkLst>
        </pc:spChg>
        <pc:spChg chg="add">
          <ac:chgData name="Shubham  Suryakant Sirsat" userId="f94baf7f-835a-4afd-84ff-476316f87f7c" providerId="ADAL" clId="{4EA0AAB8-DBF8-42FE-9F5E-87BEEB00FCFF}" dt="2022-05-10T06:11:20.456" v="89" actId="26606"/>
          <ac:spMkLst>
            <pc:docMk/>
            <pc:sldMk cId="930176902" sldId="265"/>
            <ac:spMk id="9" creationId="{83C98ABE-055B-441F-B07E-44F97F083C39}"/>
          </ac:spMkLst>
        </pc:spChg>
        <pc:spChg chg="add">
          <ac:chgData name="Shubham  Suryakant Sirsat" userId="f94baf7f-835a-4afd-84ff-476316f87f7c" providerId="ADAL" clId="{4EA0AAB8-DBF8-42FE-9F5E-87BEEB00FCFF}" dt="2022-05-10T06:11:20.456" v="89" actId="26606"/>
          <ac:spMkLst>
            <pc:docMk/>
            <pc:sldMk cId="930176902" sldId="265"/>
            <ac:spMk id="11" creationId="{29FDB030-9B49-4CED-8CCD-4D99382388AC}"/>
          </ac:spMkLst>
        </pc:spChg>
        <pc:spChg chg="add">
          <ac:chgData name="Shubham  Suryakant Sirsat" userId="f94baf7f-835a-4afd-84ff-476316f87f7c" providerId="ADAL" clId="{4EA0AAB8-DBF8-42FE-9F5E-87BEEB00FCFF}" dt="2022-05-10T06:11:20.456" v="89" actId="26606"/>
          <ac:spMkLst>
            <pc:docMk/>
            <pc:sldMk cId="930176902" sldId="265"/>
            <ac:spMk id="13" creationId="{3783CA14-24A1-485C-8B30-D6A5D87987AD}"/>
          </ac:spMkLst>
        </pc:spChg>
        <pc:spChg chg="add">
          <ac:chgData name="Shubham  Suryakant Sirsat" userId="f94baf7f-835a-4afd-84ff-476316f87f7c" providerId="ADAL" clId="{4EA0AAB8-DBF8-42FE-9F5E-87BEEB00FCFF}" dt="2022-05-10T06:11:20.456" v="89" actId="26606"/>
          <ac:spMkLst>
            <pc:docMk/>
            <pc:sldMk cId="930176902" sldId="265"/>
            <ac:spMk id="15" creationId="{9A97C86A-04D6-40F7-AE84-31AB43E6A846}"/>
          </ac:spMkLst>
        </pc:spChg>
        <pc:spChg chg="add">
          <ac:chgData name="Shubham  Suryakant Sirsat" userId="f94baf7f-835a-4afd-84ff-476316f87f7c" providerId="ADAL" clId="{4EA0AAB8-DBF8-42FE-9F5E-87BEEB00FCFF}" dt="2022-05-10T06:11:20.456" v="89" actId="26606"/>
          <ac:spMkLst>
            <pc:docMk/>
            <pc:sldMk cId="930176902" sldId="265"/>
            <ac:spMk id="17" creationId="{FF9F2414-84E8-453E-B1F3-389FDE8192D9}"/>
          </ac:spMkLst>
        </pc:spChg>
        <pc:spChg chg="add">
          <ac:chgData name="Shubham  Suryakant Sirsat" userId="f94baf7f-835a-4afd-84ff-476316f87f7c" providerId="ADAL" clId="{4EA0AAB8-DBF8-42FE-9F5E-87BEEB00FCFF}" dt="2022-05-10T06:11:20.456" v="89" actId="26606"/>
          <ac:spMkLst>
            <pc:docMk/>
            <pc:sldMk cId="930176902" sldId="265"/>
            <ac:spMk id="19" creationId="{3ECA69A1-7536-43AC-85EF-C7106179F5ED}"/>
          </ac:spMkLst>
        </pc:spChg>
        <pc:picChg chg="add mod">
          <ac:chgData name="Shubham  Suryakant Sirsat" userId="f94baf7f-835a-4afd-84ff-476316f87f7c" providerId="ADAL" clId="{4EA0AAB8-DBF8-42FE-9F5E-87BEEB00FCFF}" dt="2022-05-10T06:11:20.456" v="89" actId="26606"/>
          <ac:picMkLst>
            <pc:docMk/>
            <pc:sldMk cId="930176902" sldId="265"/>
            <ac:picMk id="2" creationId="{711CAADC-1011-1AA0-3AE3-B4154C883F9F}"/>
          </ac:picMkLst>
        </pc:picChg>
      </pc:sldChg>
      <pc:sldChg chg="addSp delSp modSp new mod ord setBg">
        <pc:chgData name="Shubham  Suryakant Sirsat" userId="f94baf7f-835a-4afd-84ff-476316f87f7c" providerId="ADAL" clId="{4EA0AAB8-DBF8-42FE-9F5E-87BEEB00FCFF}" dt="2022-05-18T09:26:39.183" v="834" actId="26606"/>
        <pc:sldMkLst>
          <pc:docMk/>
          <pc:sldMk cId="2448682341" sldId="266"/>
        </pc:sldMkLst>
        <pc:spChg chg="add">
          <ac:chgData name="Shubham  Suryakant Sirsat" userId="f94baf7f-835a-4afd-84ff-476316f87f7c" providerId="ADAL" clId="{4EA0AAB8-DBF8-42FE-9F5E-87BEEB00FCFF}" dt="2022-05-18T09:26:39.183" v="834" actId="26606"/>
          <ac:spMkLst>
            <pc:docMk/>
            <pc:sldMk cId="2448682341" sldId="266"/>
            <ac:spMk id="9" creationId="{AB8C311F-7253-4AED-9701-7FC0708C41C7}"/>
          </ac:spMkLst>
        </pc:spChg>
        <pc:spChg chg="add">
          <ac:chgData name="Shubham  Suryakant Sirsat" userId="f94baf7f-835a-4afd-84ff-476316f87f7c" providerId="ADAL" clId="{4EA0AAB8-DBF8-42FE-9F5E-87BEEB00FCFF}" dt="2022-05-18T09:26:39.183" v="834" actId="26606"/>
          <ac:spMkLst>
            <pc:docMk/>
            <pc:sldMk cId="2448682341" sldId="266"/>
            <ac:spMk id="11" creationId="{E2384209-CB15-4CDF-9D31-C44FD9A3F20D}"/>
          </ac:spMkLst>
        </pc:spChg>
        <pc:spChg chg="add">
          <ac:chgData name="Shubham  Suryakant Sirsat" userId="f94baf7f-835a-4afd-84ff-476316f87f7c" providerId="ADAL" clId="{4EA0AAB8-DBF8-42FE-9F5E-87BEEB00FCFF}" dt="2022-05-18T09:26:39.183" v="834" actId="26606"/>
          <ac:spMkLst>
            <pc:docMk/>
            <pc:sldMk cId="2448682341" sldId="266"/>
            <ac:spMk id="13" creationId="{2633B3B5-CC90-43F0-8714-D31D1F3F0209}"/>
          </ac:spMkLst>
        </pc:spChg>
        <pc:spChg chg="add">
          <ac:chgData name="Shubham  Suryakant Sirsat" userId="f94baf7f-835a-4afd-84ff-476316f87f7c" providerId="ADAL" clId="{4EA0AAB8-DBF8-42FE-9F5E-87BEEB00FCFF}" dt="2022-05-18T09:26:39.183" v="834" actId="26606"/>
          <ac:spMkLst>
            <pc:docMk/>
            <pc:sldMk cId="2448682341" sldId="266"/>
            <ac:spMk id="15" creationId="{A8D57A06-A426-446D-B02C-A2DC6B62E45E}"/>
          </ac:spMkLst>
        </pc:spChg>
        <pc:picChg chg="add del mod">
          <ac:chgData name="Shubham  Suryakant Sirsat" userId="f94baf7f-835a-4afd-84ff-476316f87f7c" providerId="ADAL" clId="{4EA0AAB8-DBF8-42FE-9F5E-87BEEB00FCFF}" dt="2022-05-18T09:26:25.686" v="830" actId="478"/>
          <ac:picMkLst>
            <pc:docMk/>
            <pc:sldMk cId="2448682341" sldId="266"/>
            <ac:picMk id="2" creationId="{A3A51D91-FF19-555E-371B-3380E4BB7BAD}"/>
          </ac:picMkLst>
        </pc:picChg>
        <pc:picChg chg="add mod">
          <ac:chgData name="Shubham  Suryakant Sirsat" userId="f94baf7f-835a-4afd-84ff-476316f87f7c" providerId="ADAL" clId="{4EA0AAB8-DBF8-42FE-9F5E-87BEEB00FCFF}" dt="2022-05-18T09:26:39.183" v="834" actId="26606"/>
          <ac:picMkLst>
            <pc:docMk/>
            <pc:sldMk cId="2448682341" sldId="266"/>
            <ac:picMk id="4" creationId="{7906B170-3AB1-60D5-B35F-212E298E1F9C}"/>
          </ac:picMkLst>
        </pc:picChg>
      </pc:sldChg>
      <pc:sldChg chg="addSp delSp modSp new mod setBg">
        <pc:chgData name="Shubham  Suryakant Sirsat" userId="f94baf7f-835a-4afd-84ff-476316f87f7c" providerId="ADAL" clId="{4EA0AAB8-DBF8-42FE-9F5E-87BEEB00FCFF}" dt="2022-05-18T09:29:07.357" v="843" actId="26606"/>
        <pc:sldMkLst>
          <pc:docMk/>
          <pc:sldMk cId="3494001984" sldId="267"/>
        </pc:sldMkLst>
        <pc:spChg chg="add del mod">
          <ac:chgData name="Shubham  Suryakant Sirsat" userId="f94baf7f-835a-4afd-84ff-476316f87f7c" providerId="ADAL" clId="{4EA0AAB8-DBF8-42FE-9F5E-87BEEB00FCFF}" dt="2022-05-18T09:28:27.372" v="835" actId="478"/>
          <ac:spMkLst>
            <pc:docMk/>
            <pc:sldMk cId="3494001984" sldId="267"/>
            <ac:spMk id="2" creationId="{6D718DF5-0F9B-D107-C1E1-DA8563C232B0}"/>
          </ac:spMkLst>
        </pc:spChg>
        <pc:spChg chg="add del mod">
          <ac:chgData name="Shubham  Suryakant Sirsat" userId="f94baf7f-835a-4afd-84ff-476316f87f7c" providerId="ADAL" clId="{4EA0AAB8-DBF8-42FE-9F5E-87BEEB00FCFF}" dt="2022-05-18T09:29:00.765" v="840" actId="478"/>
          <ac:spMkLst>
            <pc:docMk/>
            <pc:sldMk cId="3494001984" sldId="267"/>
            <ac:spMk id="3" creationId="{98AB416C-DCDC-B347-9B48-69CA05C605AB}"/>
          </ac:spMkLst>
        </pc:spChg>
        <pc:spChg chg="add del">
          <ac:chgData name="Shubham  Suryakant Sirsat" userId="f94baf7f-835a-4afd-84ff-476316f87f7c" providerId="ADAL" clId="{4EA0AAB8-DBF8-42FE-9F5E-87BEEB00FCFF}" dt="2022-05-18T09:29:07.352" v="842" actId="26606"/>
          <ac:spMkLst>
            <pc:docMk/>
            <pc:sldMk cId="3494001984" sldId="267"/>
            <ac:spMk id="10" creationId="{E559D998-AB6C-46E1-B394-118E9A1E2D62}"/>
          </ac:spMkLst>
        </pc:spChg>
        <pc:spChg chg="add">
          <ac:chgData name="Shubham  Suryakant Sirsat" userId="f94baf7f-835a-4afd-84ff-476316f87f7c" providerId="ADAL" clId="{4EA0AAB8-DBF8-42FE-9F5E-87BEEB00FCFF}" dt="2022-05-18T09:29:07.357" v="843" actId="26606"/>
          <ac:spMkLst>
            <pc:docMk/>
            <pc:sldMk cId="3494001984" sldId="267"/>
            <ac:spMk id="12" creationId="{E2384209-CB15-4CDF-9D31-C44FD9A3F20D}"/>
          </ac:spMkLst>
        </pc:spChg>
        <pc:spChg chg="add">
          <ac:chgData name="Shubham  Suryakant Sirsat" userId="f94baf7f-835a-4afd-84ff-476316f87f7c" providerId="ADAL" clId="{4EA0AAB8-DBF8-42FE-9F5E-87BEEB00FCFF}" dt="2022-05-18T09:29:07.357" v="843" actId="26606"/>
          <ac:spMkLst>
            <pc:docMk/>
            <pc:sldMk cId="3494001984" sldId="267"/>
            <ac:spMk id="13" creationId="{AB8C311F-7253-4AED-9701-7FC0708C41C7}"/>
          </ac:spMkLst>
        </pc:spChg>
        <pc:spChg chg="add">
          <ac:chgData name="Shubham  Suryakant Sirsat" userId="f94baf7f-835a-4afd-84ff-476316f87f7c" providerId="ADAL" clId="{4EA0AAB8-DBF8-42FE-9F5E-87BEEB00FCFF}" dt="2022-05-18T09:29:07.357" v="843" actId="26606"/>
          <ac:spMkLst>
            <pc:docMk/>
            <pc:sldMk cId="3494001984" sldId="267"/>
            <ac:spMk id="14" creationId="{2633B3B5-CC90-43F0-8714-D31D1F3F0209}"/>
          </ac:spMkLst>
        </pc:spChg>
        <pc:spChg chg="add">
          <ac:chgData name="Shubham  Suryakant Sirsat" userId="f94baf7f-835a-4afd-84ff-476316f87f7c" providerId="ADAL" clId="{4EA0AAB8-DBF8-42FE-9F5E-87BEEB00FCFF}" dt="2022-05-18T09:29:07.357" v="843" actId="26606"/>
          <ac:spMkLst>
            <pc:docMk/>
            <pc:sldMk cId="3494001984" sldId="267"/>
            <ac:spMk id="16" creationId="{A8D57A06-A426-446D-B02C-A2DC6B62E45E}"/>
          </ac:spMkLst>
        </pc:spChg>
        <pc:picChg chg="add mod">
          <ac:chgData name="Shubham  Suryakant Sirsat" userId="f94baf7f-835a-4afd-84ff-476316f87f7c" providerId="ADAL" clId="{4EA0AAB8-DBF8-42FE-9F5E-87BEEB00FCFF}" dt="2022-05-18T09:29:07.357" v="843" actId="26606"/>
          <ac:picMkLst>
            <pc:docMk/>
            <pc:sldMk cId="3494001984" sldId="267"/>
            <ac:picMk id="5" creationId="{08EC33AB-0BA8-A4D9-B6B2-8254E95943EE}"/>
          </ac:picMkLst>
        </pc:picChg>
      </pc:sldChg>
      <pc:sldChg chg="addSp delSp modSp new del mod setBg">
        <pc:chgData name="Shubham  Suryakant Sirsat" userId="f94baf7f-835a-4afd-84ff-476316f87f7c" providerId="ADAL" clId="{4EA0AAB8-DBF8-42FE-9F5E-87BEEB00FCFF}" dt="2022-05-18T09:28:40.527" v="839" actId="2696"/>
        <pc:sldMkLst>
          <pc:docMk/>
          <pc:sldMk cId="3330493557" sldId="268"/>
        </pc:sldMkLst>
        <pc:spChg chg="add del">
          <ac:chgData name="Shubham  Suryakant Sirsat" userId="f94baf7f-835a-4afd-84ff-476316f87f7c" providerId="ADAL" clId="{4EA0AAB8-DBF8-42FE-9F5E-87BEEB00FCFF}" dt="2022-05-11T07:10:43.769" v="789" actId="26606"/>
          <ac:spMkLst>
            <pc:docMk/>
            <pc:sldMk cId="3330493557" sldId="268"/>
            <ac:spMk id="71" creationId="{42A4FC2C-047E-45A5-965D-8E1E3BF09BC6}"/>
          </ac:spMkLst>
        </pc:spChg>
        <pc:spChg chg="add del">
          <ac:chgData name="Shubham  Suryakant Sirsat" userId="f94baf7f-835a-4afd-84ff-476316f87f7c" providerId="ADAL" clId="{4EA0AAB8-DBF8-42FE-9F5E-87BEEB00FCFF}" dt="2022-05-11T07:10:45.735" v="791" actId="26606"/>
          <ac:spMkLst>
            <pc:docMk/>
            <pc:sldMk cId="3330493557" sldId="268"/>
            <ac:spMk id="73" creationId="{A7B21A54-9BA3-4EA9-B460-5A829ADD9051}"/>
          </ac:spMkLst>
        </pc:spChg>
        <pc:spChg chg="add del">
          <ac:chgData name="Shubham  Suryakant Sirsat" userId="f94baf7f-835a-4afd-84ff-476316f87f7c" providerId="ADAL" clId="{4EA0AAB8-DBF8-42FE-9F5E-87BEEB00FCFF}" dt="2022-05-11T07:10:45.735" v="791" actId="26606"/>
          <ac:spMkLst>
            <pc:docMk/>
            <pc:sldMk cId="3330493557" sldId="268"/>
            <ac:spMk id="75" creationId="{6FA8F714-B9D8-488A-8CCA-E9948FF913A9}"/>
          </ac:spMkLst>
        </pc:spChg>
        <pc:spChg chg="add">
          <ac:chgData name="Shubham  Suryakant Sirsat" userId="f94baf7f-835a-4afd-84ff-476316f87f7c" providerId="ADAL" clId="{4EA0AAB8-DBF8-42FE-9F5E-87BEEB00FCFF}" dt="2022-05-11T07:10:45.742" v="792" actId="26606"/>
          <ac:spMkLst>
            <pc:docMk/>
            <pc:sldMk cId="3330493557" sldId="268"/>
            <ac:spMk id="77" creationId="{3776B14B-F2F4-4825-8DA8-8C7A0F2B3960}"/>
          </ac:spMkLst>
        </pc:spChg>
        <pc:spChg chg="add del">
          <ac:chgData name="Shubham  Suryakant Sirsat" userId="f94baf7f-835a-4afd-84ff-476316f87f7c" providerId="ADAL" clId="{4EA0AAB8-DBF8-42FE-9F5E-87BEEB00FCFF}" dt="2022-05-11T07:10:45.735" v="791" actId="26606"/>
          <ac:spMkLst>
            <pc:docMk/>
            <pc:sldMk cId="3330493557" sldId="268"/>
            <ac:spMk id="1028" creationId="{B9FF99BD-075F-4761-A995-6FC574BD25EA}"/>
          </ac:spMkLst>
        </pc:spChg>
        <pc:spChg chg="add">
          <ac:chgData name="Shubham  Suryakant Sirsat" userId="f94baf7f-835a-4afd-84ff-476316f87f7c" providerId="ADAL" clId="{4EA0AAB8-DBF8-42FE-9F5E-87BEEB00FCFF}" dt="2022-05-11T07:10:45.742" v="792" actId="26606"/>
          <ac:spMkLst>
            <pc:docMk/>
            <pc:sldMk cId="3330493557" sldId="268"/>
            <ac:spMk id="1030" creationId="{2215C6C6-E45C-4179-9FC1-E8A4C1D47430}"/>
          </ac:spMkLst>
        </pc:spChg>
        <pc:grpChg chg="add">
          <ac:chgData name="Shubham  Suryakant Sirsat" userId="f94baf7f-835a-4afd-84ff-476316f87f7c" providerId="ADAL" clId="{4EA0AAB8-DBF8-42FE-9F5E-87BEEB00FCFF}" dt="2022-05-11T07:10:45.742" v="792" actId="26606"/>
          <ac:grpSpMkLst>
            <pc:docMk/>
            <pc:sldMk cId="3330493557" sldId="268"/>
            <ac:grpSpMk id="1031" creationId="{5FE9FE4C-C9E0-4C54-8010-EA9D29CD4D59}"/>
          </ac:grpSpMkLst>
        </pc:grpChg>
        <pc:picChg chg="add del mod">
          <ac:chgData name="Shubham  Suryakant Sirsat" userId="f94baf7f-835a-4afd-84ff-476316f87f7c" providerId="ADAL" clId="{4EA0AAB8-DBF8-42FE-9F5E-87BEEB00FCFF}" dt="2022-05-18T09:28:37.094" v="838" actId="478"/>
          <ac:picMkLst>
            <pc:docMk/>
            <pc:sldMk cId="3330493557" sldId="268"/>
            <ac:picMk id="1026" creationId="{C7137C11-F4AF-9253-9710-6ACDF5DCABC7}"/>
          </ac:picMkLst>
        </pc:picChg>
      </pc:sldChg>
      <pc:sldChg chg="addSp modSp new del mod">
        <pc:chgData name="Shubham  Suryakant Sirsat" userId="f94baf7f-835a-4afd-84ff-476316f87f7c" providerId="ADAL" clId="{4EA0AAB8-DBF8-42FE-9F5E-87BEEB00FCFF}" dt="2022-05-18T09:41:32.331" v="862" actId="2696"/>
        <pc:sldMkLst>
          <pc:docMk/>
          <pc:sldMk cId="514414581" sldId="269"/>
        </pc:sldMkLst>
        <pc:spChg chg="add mod">
          <ac:chgData name="Shubham  Suryakant Sirsat" userId="f94baf7f-835a-4afd-84ff-476316f87f7c" providerId="ADAL" clId="{4EA0AAB8-DBF8-42FE-9F5E-87BEEB00FCFF}" dt="2022-05-10T10:29:55.130" v="290" actId="1076"/>
          <ac:spMkLst>
            <pc:docMk/>
            <pc:sldMk cId="514414581" sldId="269"/>
            <ac:spMk id="2" creationId="{7FAC62FA-D799-EC5C-E137-79B5DB208DA7}"/>
          </ac:spMkLst>
        </pc:spChg>
        <pc:spChg chg="add mod">
          <ac:chgData name="Shubham  Suryakant Sirsat" userId="f94baf7f-835a-4afd-84ff-476316f87f7c" providerId="ADAL" clId="{4EA0AAB8-DBF8-42FE-9F5E-87BEEB00FCFF}" dt="2022-05-11T07:06:28.698" v="698" actId="20577"/>
          <ac:spMkLst>
            <pc:docMk/>
            <pc:sldMk cId="514414581" sldId="269"/>
            <ac:spMk id="3" creationId="{0CC53116-2ABC-027B-7E76-DF08A7CDDCB4}"/>
          </ac:spMkLst>
        </pc:spChg>
      </pc:sldChg>
      <pc:sldChg chg="addSp delSp modSp new mod setBg">
        <pc:chgData name="Shubham  Suryakant Sirsat" userId="f94baf7f-835a-4afd-84ff-476316f87f7c" providerId="ADAL" clId="{4EA0AAB8-DBF8-42FE-9F5E-87BEEB00FCFF}" dt="2022-05-10T10:35:16.480" v="303" actId="26606"/>
        <pc:sldMkLst>
          <pc:docMk/>
          <pc:sldMk cId="3056525250" sldId="270"/>
        </pc:sldMkLst>
        <pc:spChg chg="add">
          <ac:chgData name="Shubham  Suryakant Sirsat" userId="f94baf7f-835a-4afd-84ff-476316f87f7c" providerId="ADAL" clId="{4EA0AAB8-DBF8-42FE-9F5E-87BEEB00FCFF}" dt="2022-05-10T10:35:16.480" v="303" actId="26606"/>
          <ac:spMkLst>
            <pc:docMk/>
            <pc:sldMk cId="3056525250" sldId="270"/>
            <ac:spMk id="13" creationId="{AA274328-4774-4DF9-BA53-452565122FBB}"/>
          </ac:spMkLst>
        </pc:spChg>
        <pc:spChg chg="add">
          <ac:chgData name="Shubham  Suryakant Sirsat" userId="f94baf7f-835a-4afd-84ff-476316f87f7c" providerId="ADAL" clId="{4EA0AAB8-DBF8-42FE-9F5E-87BEEB00FCFF}" dt="2022-05-10T10:35:16.480" v="303" actId="26606"/>
          <ac:spMkLst>
            <pc:docMk/>
            <pc:sldMk cId="3056525250" sldId="270"/>
            <ac:spMk id="14" creationId="{BFDC535F-AC0A-417D-96AB-6706BECACD95}"/>
          </ac:spMkLst>
        </pc:spChg>
        <pc:spChg chg="add">
          <ac:chgData name="Shubham  Suryakant Sirsat" userId="f94baf7f-835a-4afd-84ff-476316f87f7c" providerId="ADAL" clId="{4EA0AAB8-DBF8-42FE-9F5E-87BEEB00FCFF}" dt="2022-05-10T10:35:16.480" v="303" actId="26606"/>
          <ac:spMkLst>
            <pc:docMk/>
            <pc:sldMk cId="3056525250" sldId="270"/>
            <ac:spMk id="15" creationId="{01C7B46D-2FEF-4FAA-915B-8B21A66BB647}"/>
          </ac:spMkLst>
        </pc:spChg>
        <pc:spChg chg="add">
          <ac:chgData name="Shubham  Suryakant Sirsat" userId="f94baf7f-835a-4afd-84ff-476316f87f7c" providerId="ADAL" clId="{4EA0AAB8-DBF8-42FE-9F5E-87BEEB00FCFF}" dt="2022-05-10T10:35:16.480" v="303" actId="26606"/>
          <ac:spMkLst>
            <pc:docMk/>
            <pc:sldMk cId="3056525250" sldId="270"/>
            <ac:spMk id="16" creationId="{97AAAF8E-31DB-4148-8FCA-4D8233D691C6}"/>
          </ac:spMkLst>
        </pc:spChg>
        <pc:picChg chg="add mod ord">
          <ac:chgData name="Shubham  Suryakant Sirsat" userId="f94baf7f-835a-4afd-84ff-476316f87f7c" providerId="ADAL" clId="{4EA0AAB8-DBF8-42FE-9F5E-87BEEB00FCFF}" dt="2022-05-10T10:35:16.480" v="303" actId="26606"/>
          <ac:picMkLst>
            <pc:docMk/>
            <pc:sldMk cId="3056525250" sldId="270"/>
            <ac:picMk id="2" creationId="{907112AB-5719-DC98-24F8-F899F755F286}"/>
          </ac:picMkLst>
        </pc:picChg>
        <pc:picChg chg="add mod">
          <ac:chgData name="Shubham  Suryakant Sirsat" userId="f94baf7f-835a-4afd-84ff-476316f87f7c" providerId="ADAL" clId="{4EA0AAB8-DBF8-42FE-9F5E-87BEEB00FCFF}" dt="2022-05-10T10:35:16.480" v="303" actId="26606"/>
          <ac:picMkLst>
            <pc:docMk/>
            <pc:sldMk cId="3056525250" sldId="270"/>
            <ac:picMk id="3" creationId="{69FAEA89-13AA-3A82-9C50-E3D3FFCE9F01}"/>
          </ac:picMkLst>
        </pc:picChg>
        <pc:picChg chg="add mod">
          <ac:chgData name="Shubham  Suryakant Sirsat" userId="f94baf7f-835a-4afd-84ff-476316f87f7c" providerId="ADAL" clId="{4EA0AAB8-DBF8-42FE-9F5E-87BEEB00FCFF}" dt="2022-05-10T10:35:16.480" v="303" actId="26606"/>
          <ac:picMkLst>
            <pc:docMk/>
            <pc:sldMk cId="3056525250" sldId="270"/>
            <ac:picMk id="4" creationId="{1FE3CCAA-B694-E27E-E663-8548A3EBF318}"/>
          </ac:picMkLst>
        </pc:picChg>
        <pc:cxnChg chg="add del">
          <ac:chgData name="Shubham  Suryakant Sirsat" userId="f94baf7f-835a-4afd-84ff-476316f87f7c" providerId="ADAL" clId="{4EA0AAB8-DBF8-42FE-9F5E-87BEEB00FCFF}" dt="2022-05-10T10:35:16.473" v="302" actId="26606"/>
          <ac:cxnSpMkLst>
            <pc:docMk/>
            <pc:sldMk cId="3056525250" sldId="270"/>
            <ac:cxnSpMk id="9" creationId="{DCD67800-37AC-4E14-89B0-F79DCB3FB86D}"/>
          </ac:cxnSpMkLst>
        </pc:cxnChg>
        <pc:cxnChg chg="add del">
          <ac:chgData name="Shubham  Suryakant Sirsat" userId="f94baf7f-835a-4afd-84ff-476316f87f7c" providerId="ADAL" clId="{4EA0AAB8-DBF8-42FE-9F5E-87BEEB00FCFF}" dt="2022-05-10T10:35:16.473" v="302" actId="26606"/>
          <ac:cxnSpMkLst>
            <pc:docMk/>
            <pc:sldMk cId="3056525250" sldId="270"/>
            <ac:cxnSpMk id="11" creationId="{20F1788F-A5AE-4188-8274-F7F2E3833ECD}"/>
          </ac:cxnSpMkLst>
        </pc:cxnChg>
      </pc:sldChg>
      <pc:sldChg chg="addSp modSp new mod setBg">
        <pc:chgData name="Shubham  Suryakant Sirsat" userId="f94baf7f-835a-4afd-84ff-476316f87f7c" providerId="ADAL" clId="{4EA0AAB8-DBF8-42FE-9F5E-87BEEB00FCFF}" dt="2022-05-10T10:32:54.955" v="292" actId="26606"/>
        <pc:sldMkLst>
          <pc:docMk/>
          <pc:sldMk cId="52305475" sldId="271"/>
        </pc:sldMkLst>
        <pc:spChg chg="add">
          <ac:chgData name="Shubham  Suryakant Sirsat" userId="f94baf7f-835a-4afd-84ff-476316f87f7c" providerId="ADAL" clId="{4EA0AAB8-DBF8-42FE-9F5E-87BEEB00FCFF}" dt="2022-05-10T10:32:54.955" v="292" actId="26606"/>
          <ac:spMkLst>
            <pc:docMk/>
            <pc:sldMk cId="52305475" sldId="271"/>
            <ac:spMk id="7" creationId="{42A4FC2C-047E-45A5-965D-8E1E3BF09BC6}"/>
          </ac:spMkLst>
        </pc:spChg>
        <pc:picChg chg="add mod">
          <ac:chgData name="Shubham  Suryakant Sirsat" userId="f94baf7f-835a-4afd-84ff-476316f87f7c" providerId="ADAL" clId="{4EA0AAB8-DBF8-42FE-9F5E-87BEEB00FCFF}" dt="2022-05-10T10:32:54.955" v="292" actId="26606"/>
          <ac:picMkLst>
            <pc:docMk/>
            <pc:sldMk cId="52305475" sldId="271"/>
            <ac:picMk id="2" creationId="{1C60F3AD-39F8-B9FC-B354-F3DA68A07C41}"/>
          </ac:picMkLst>
        </pc:picChg>
      </pc:sldChg>
      <pc:sldChg chg="addSp modSp new del mod setBg">
        <pc:chgData name="Shubham  Suryakant Sirsat" userId="f94baf7f-835a-4afd-84ff-476316f87f7c" providerId="ADAL" clId="{4EA0AAB8-DBF8-42FE-9F5E-87BEEB00FCFF}" dt="2022-05-18T09:50:36.243" v="881" actId="2696"/>
        <pc:sldMkLst>
          <pc:docMk/>
          <pc:sldMk cId="4143084005" sldId="272"/>
        </pc:sldMkLst>
        <pc:spChg chg="add">
          <ac:chgData name="Shubham  Suryakant Sirsat" userId="f94baf7f-835a-4afd-84ff-476316f87f7c" providerId="ADAL" clId="{4EA0AAB8-DBF8-42FE-9F5E-87BEEB00FCFF}" dt="2022-05-10T10:33:06.496" v="293" actId="26606"/>
          <ac:spMkLst>
            <pc:docMk/>
            <pc:sldMk cId="4143084005" sldId="272"/>
            <ac:spMk id="7" creationId="{42A4FC2C-047E-45A5-965D-8E1E3BF09BC6}"/>
          </ac:spMkLst>
        </pc:spChg>
        <pc:picChg chg="add mod">
          <ac:chgData name="Shubham  Suryakant Sirsat" userId="f94baf7f-835a-4afd-84ff-476316f87f7c" providerId="ADAL" clId="{4EA0AAB8-DBF8-42FE-9F5E-87BEEB00FCFF}" dt="2022-05-10T10:33:06.496" v="293" actId="26606"/>
          <ac:picMkLst>
            <pc:docMk/>
            <pc:sldMk cId="4143084005" sldId="272"/>
            <ac:picMk id="2" creationId="{A6E907D7-27C4-F264-8302-EEDD1F8FD68E}"/>
          </ac:picMkLst>
        </pc:picChg>
      </pc:sldChg>
      <pc:sldChg chg="addSp delSp modSp new mod ord setBg">
        <pc:chgData name="Shubham  Suryakant Sirsat" userId="f94baf7f-835a-4afd-84ff-476316f87f7c" providerId="ADAL" clId="{4EA0AAB8-DBF8-42FE-9F5E-87BEEB00FCFF}" dt="2022-05-10T10:41:00.442" v="394" actId="1076"/>
        <pc:sldMkLst>
          <pc:docMk/>
          <pc:sldMk cId="987389620" sldId="273"/>
        </pc:sldMkLst>
        <pc:spChg chg="add mod">
          <ac:chgData name="Shubham  Suryakant Sirsat" userId="f94baf7f-835a-4afd-84ff-476316f87f7c" providerId="ADAL" clId="{4EA0AAB8-DBF8-42FE-9F5E-87BEEB00FCFF}" dt="2022-05-10T10:41:00.442" v="394" actId="1076"/>
          <ac:spMkLst>
            <pc:docMk/>
            <pc:sldMk cId="987389620" sldId="273"/>
            <ac:spMk id="4" creationId="{966B5CFA-5AF2-DA74-174B-AD50E18EBFE8}"/>
          </ac:spMkLst>
        </pc:spChg>
        <pc:spChg chg="add del">
          <ac:chgData name="Shubham  Suryakant Sirsat" userId="f94baf7f-835a-4afd-84ff-476316f87f7c" providerId="ADAL" clId="{4EA0AAB8-DBF8-42FE-9F5E-87BEEB00FCFF}" dt="2022-05-10T10:39:06.118" v="313" actId="26606"/>
          <ac:spMkLst>
            <pc:docMk/>
            <pc:sldMk cId="987389620" sldId="273"/>
            <ac:spMk id="8" creationId="{A9F529C3-C941-49FD-8C67-82F134F64BDB}"/>
          </ac:spMkLst>
        </pc:spChg>
        <pc:spChg chg="add del">
          <ac:chgData name="Shubham  Suryakant Sirsat" userId="f94baf7f-835a-4afd-84ff-476316f87f7c" providerId="ADAL" clId="{4EA0AAB8-DBF8-42FE-9F5E-87BEEB00FCFF}" dt="2022-05-10T10:39:06.118" v="313" actId="26606"/>
          <ac:spMkLst>
            <pc:docMk/>
            <pc:sldMk cId="987389620" sldId="273"/>
            <ac:spMk id="10" creationId="{20586029-32A0-47E5-9AEC-AE3ABA6B94D0}"/>
          </ac:spMkLst>
        </pc:spChg>
        <pc:picChg chg="add mod ord">
          <ac:chgData name="Shubham  Suryakant Sirsat" userId="f94baf7f-835a-4afd-84ff-476316f87f7c" providerId="ADAL" clId="{4EA0AAB8-DBF8-42FE-9F5E-87BEEB00FCFF}" dt="2022-05-10T10:40:04.218" v="320" actId="14100"/>
          <ac:picMkLst>
            <pc:docMk/>
            <pc:sldMk cId="987389620" sldId="273"/>
            <ac:picMk id="2" creationId="{981EBA37-B171-6765-B75F-E1F0DC8DEB88}"/>
          </ac:picMkLst>
        </pc:picChg>
        <pc:picChg chg="add mod">
          <ac:chgData name="Shubham  Suryakant Sirsat" userId="f94baf7f-835a-4afd-84ff-476316f87f7c" providerId="ADAL" clId="{4EA0AAB8-DBF8-42FE-9F5E-87BEEB00FCFF}" dt="2022-05-10T10:40:09.434" v="321" actId="14100"/>
          <ac:picMkLst>
            <pc:docMk/>
            <pc:sldMk cId="987389620" sldId="273"/>
            <ac:picMk id="3" creationId="{5F652BA9-2F8A-AF2C-9577-AB88B50D3E56}"/>
          </ac:picMkLst>
        </pc:picChg>
        <pc:cxnChg chg="add">
          <ac:chgData name="Shubham  Suryakant Sirsat" userId="f94baf7f-835a-4afd-84ff-476316f87f7c" providerId="ADAL" clId="{4EA0AAB8-DBF8-42FE-9F5E-87BEEB00FCFF}" dt="2022-05-10T10:40:00.343" v="319" actId="26606"/>
          <ac:cxnSpMkLst>
            <pc:docMk/>
            <pc:sldMk cId="987389620" sldId="273"/>
            <ac:cxnSpMk id="5" creationId="{1C6AAE25-BD23-41B5-AAE4-1DA5898C2ADB}"/>
          </ac:cxnSpMkLst>
        </pc:cxnChg>
        <pc:cxnChg chg="add del">
          <ac:chgData name="Shubham  Suryakant Sirsat" userId="f94baf7f-835a-4afd-84ff-476316f87f7c" providerId="ADAL" clId="{4EA0AAB8-DBF8-42FE-9F5E-87BEEB00FCFF}" dt="2022-05-10T10:39:06.118" v="313" actId="26606"/>
          <ac:cxnSpMkLst>
            <pc:docMk/>
            <pc:sldMk cId="987389620" sldId="273"/>
            <ac:cxnSpMk id="12" creationId="{8C730EAB-A532-4295-A302-FB4B90DB9F5E}"/>
          </ac:cxnSpMkLst>
        </pc:cxnChg>
      </pc:sldChg>
      <pc:sldChg chg="addSp new">
        <pc:chgData name="Shubham  Suryakant Sirsat" userId="f94baf7f-835a-4afd-84ff-476316f87f7c" providerId="ADAL" clId="{4EA0AAB8-DBF8-42FE-9F5E-87BEEB00FCFF}" dt="2022-05-10T10:42:56.088" v="402"/>
        <pc:sldMkLst>
          <pc:docMk/>
          <pc:sldMk cId="2963152483" sldId="274"/>
        </pc:sldMkLst>
        <pc:picChg chg="add">
          <ac:chgData name="Shubham  Suryakant Sirsat" userId="f94baf7f-835a-4afd-84ff-476316f87f7c" providerId="ADAL" clId="{4EA0AAB8-DBF8-42FE-9F5E-87BEEB00FCFF}" dt="2022-05-10T10:42:56.088" v="402"/>
          <ac:picMkLst>
            <pc:docMk/>
            <pc:sldMk cId="2963152483" sldId="274"/>
            <ac:picMk id="2" creationId="{175BF0CB-B993-4D97-D127-1CBA95557F4D}"/>
          </ac:picMkLst>
        </pc:picChg>
      </pc:sldChg>
      <pc:sldChg chg="new del">
        <pc:chgData name="Shubham  Suryakant Sirsat" userId="f94baf7f-835a-4afd-84ff-476316f87f7c" providerId="ADAL" clId="{4EA0AAB8-DBF8-42FE-9F5E-87BEEB00FCFF}" dt="2022-05-17T05:56:30.880" v="793" actId="2696"/>
        <pc:sldMkLst>
          <pc:docMk/>
          <pc:sldMk cId="3887791196" sldId="275"/>
        </pc:sldMkLst>
      </pc:sldChg>
      <pc:sldChg chg="new del">
        <pc:chgData name="Shubham  Suryakant Sirsat" userId="f94baf7f-835a-4afd-84ff-476316f87f7c" providerId="ADAL" clId="{4EA0AAB8-DBF8-42FE-9F5E-87BEEB00FCFF}" dt="2022-05-17T05:56:33.117" v="794" actId="2696"/>
        <pc:sldMkLst>
          <pc:docMk/>
          <pc:sldMk cId="2313140011" sldId="276"/>
        </pc:sldMkLst>
      </pc:sldChg>
      <pc:sldChg chg="new del">
        <pc:chgData name="Shubham  Suryakant Sirsat" userId="f94baf7f-835a-4afd-84ff-476316f87f7c" providerId="ADAL" clId="{4EA0AAB8-DBF8-42FE-9F5E-87BEEB00FCFF}" dt="2022-05-17T05:56:34.571" v="795" actId="2696"/>
        <pc:sldMkLst>
          <pc:docMk/>
          <pc:sldMk cId="3042549408" sldId="277"/>
        </pc:sldMkLst>
      </pc:sldChg>
      <pc:sldChg chg="new del">
        <pc:chgData name="Shubham  Suryakant Sirsat" userId="f94baf7f-835a-4afd-84ff-476316f87f7c" providerId="ADAL" clId="{4EA0AAB8-DBF8-42FE-9F5E-87BEEB00FCFF}" dt="2022-05-17T05:56:36.212" v="796" actId="2696"/>
        <pc:sldMkLst>
          <pc:docMk/>
          <pc:sldMk cId="787532009" sldId="278"/>
        </pc:sldMkLst>
      </pc:sldChg>
      <pc:sldChg chg="addSp delSp modSp new mod setBg">
        <pc:chgData name="Shubham  Suryakant Sirsat" userId="f94baf7f-835a-4afd-84ff-476316f87f7c" providerId="ADAL" clId="{4EA0AAB8-DBF8-42FE-9F5E-87BEEB00FCFF}" dt="2022-05-18T09:51:04.367" v="889" actId="26606"/>
        <pc:sldMkLst>
          <pc:docMk/>
          <pc:sldMk cId="923930438" sldId="279"/>
        </pc:sldMkLst>
        <pc:spChg chg="add mod">
          <ac:chgData name="Shubham  Suryakant Sirsat" userId="f94baf7f-835a-4afd-84ff-476316f87f7c" providerId="ADAL" clId="{4EA0AAB8-DBF8-42FE-9F5E-87BEEB00FCFF}" dt="2022-05-18T09:51:04.367" v="889" actId="26606"/>
          <ac:spMkLst>
            <pc:docMk/>
            <pc:sldMk cId="923930438" sldId="279"/>
            <ac:spMk id="2" creationId="{8D7FE764-0810-35CB-3405-280CB0FD4854}"/>
          </ac:spMkLst>
        </pc:spChg>
        <pc:spChg chg="add del">
          <ac:chgData name="Shubham  Suryakant Sirsat" userId="f94baf7f-835a-4afd-84ff-476316f87f7c" providerId="ADAL" clId="{4EA0AAB8-DBF8-42FE-9F5E-87BEEB00FCFF}" dt="2022-05-18T09:51:02.060" v="886" actId="26606"/>
          <ac:spMkLst>
            <pc:docMk/>
            <pc:sldMk cId="923930438" sldId="279"/>
            <ac:spMk id="7" creationId="{36DD9A1B-23F2-4443-B0D4-00FF72D272EF}"/>
          </ac:spMkLst>
        </pc:spChg>
        <pc:spChg chg="add del">
          <ac:chgData name="Shubham  Suryakant Sirsat" userId="f94baf7f-835a-4afd-84ff-476316f87f7c" providerId="ADAL" clId="{4EA0AAB8-DBF8-42FE-9F5E-87BEEB00FCFF}" dt="2022-05-18T09:51:02.060" v="886" actId="26606"/>
          <ac:spMkLst>
            <pc:docMk/>
            <pc:sldMk cId="923930438" sldId="279"/>
            <ac:spMk id="9" creationId="{C5A69CBB-DA63-440A-B853-88D42A6FE404}"/>
          </ac:spMkLst>
        </pc:spChg>
        <pc:spChg chg="add del">
          <ac:chgData name="Shubham  Suryakant Sirsat" userId="f94baf7f-835a-4afd-84ff-476316f87f7c" providerId="ADAL" clId="{4EA0AAB8-DBF8-42FE-9F5E-87BEEB00FCFF}" dt="2022-05-18T09:51:04.361" v="888" actId="26606"/>
          <ac:spMkLst>
            <pc:docMk/>
            <pc:sldMk cId="923930438" sldId="279"/>
            <ac:spMk id="15" creationId="{458C1BCA-247F-4480-B78C-924FEBA5CD65}"/>
          </ac:spMkLst>
        </pc:spChg>
        <pc:spChg chg="add del">
          <ac:chgData name="Shubham  Suryakant Sirsat" userId="f94baf7f-835a-4afd-84ff-476316f87f7c" providerId="ADAL" clId="{4EA0AAB8-DBF8-42FE-9F5E-87BEEB00FCFF}" dt="2022-05-18T09:51:04.361" v="888" actId="26606"/>
          <ac:spMkLst>
            <pc:docMk/>
            <pc:sldMk cId="923930438" sldId="279"/>
            <ac:spMk id="16" creationId="{B8E37057-BDB6-4452-836A-27973D54F2D8}"/>
          </ac:spMkLst>
        </pc:spChg>
        <pc:spChg chg="add del">
          <ac:chgData name="Shubham  Suryakant Sirsat" userId="f94baf7f-835a-4afd-84ff-476316f87f7c" providerId="ADAL" clId="{4EA0AAB8-DBF8-42FE-9F5E-87BEEB00FCFF}" dt="2022-05-18T09:51:04.361" v="888" actId="26606"/>
          <ac:spMkLst>
            <pc:docMk/>
            <pc:sldMk cId="923930438" sldId="279"/>
            <ac:spMk id="17" creationId="{11A3A707-72D6-4BAB-8187-F8204F4EDC6B}"/>
          </ac:spMkLst>
        </pc:spChg>
        <pc:spChg chg="add del">
          <ac:chgData name="Shubham  Suryakant Sirsat" userId="f94baf7f-835a-4afd-84ff-476316f87f7c" providerId="ADAL" clId="{4EA0AAB8-DBF8-42FE-9F5E-87BEEB00FCFF}" dt="2022-05-18T09:51:04.361" v="888" actId="26606"/>
          <ac:spMkLst>
            <pc:docMk/>
            <pc:sldMk cId="923930438" sldId="279"/>
            <ac:spMk id="18" creationId="{C983411D-901F-4574-9926-33415AA921FF}"/>
          </ac:spMkLst>
        </pc:spChg>
        <pc:spChg chg="add">
          <ac:chgData name="Shubham  Suryakant Sirsat" userId="f94baf7f-835a-4afd-84ff-476316f87f7c" providerId="ADAL" clId="{4EA0AAB8-DBF8-42FE-9F5E-87BEEB00FCFF}" dt="2022-05-18T09:51:04.367" v="889" actId="26606"/>
          <ac:spMkLst>
            <pc:docMk/>
            <pc:sldMk cId="923930438" sldId="279"/>
            <ac:spMk id="20" creationId="{51D98CAC-3EFF-4342-BD5A-6C0E8CAB4C1A}"/>
          </ac:spMkLst>
        </pc:spChg>
        <pc:grpChg chg="add del">
          <ac:chgData name="Shubham  Suryakant Sirsat" userId="f94baf7f-835a-4afd-84ff-476316f87f7c" providerId="ADAL" clId="{4EA0AAB8-DBF8-42FE-9F5E-87BEEB00FCFF}" dt="2022-05-18T09:51:02.060" v="886" actId="26606"/>
          <ac:grpSpMkLst>
            <pc:docMk/>
            <pc:sldMk cId="923930438" sldId="279"/>
            <ac:grpSpMk id="11" creationId="{51579200-569C-441E-840B-B8541A0177A0}"/>
          </ac:grpSpMkLst>
        </pc:grpChg>
      </pc:sldChg>
      <pc:sldChg chg="addSp delSp modSp new del mod ord">
        <pc:chgData name="Shubham  Suryakant Sirsat" userId="f94baf7f-835a-4afd-84ff-476316f87f7c" providerId="ADAL" clId="{4EA0AAB8-DBF8-42FE-9F5E-87BEEB00FCFF}" dt="2022-05-18T09:50:49.053" v="884" actId="2696"/>
        <pc:sldMkLst>
          <pc:docMk/>
          <pc:sldMk cId="2961542141" sldId="280"/>
        </pc:sldMkLst>
        <pc:spChg chg="add mod">
          <ac:chgData name="Shubham  Suryakant Sirsat" userId="f94baf7f-835a-4afd-84ff-476316f87f7c" providerId="ADAL" clId="{4EA0AAB8-DBF8-42FE-9F5E-87BEEB00FCFF}" dt="2022-05-10T10:47:43.667" v="440" actId="1076"/>
          <ac:spMkLst>
            <pc:docMk/>
            <pc:sldMk cId="2961542141" sldId="280"/>
            <ac:spMk id="2" creationId="{71311A68-1B31-025B-AE43-78C169FC7C0C}"/>
          </ac:spMkLst>
        </pc:spChg>
        <pc:spChg chg="add mod">
          <ac:chgData name="Shubham  Suryakant Sirsat" userId="f94baf7f-835a-4afd-84ff-476316f87f7c" providerId="ADAL" clId="{4EA0AAB8-DBF8-42FE-9F5E-87BEEB00FCFF}" dt="2022-05-11T07:06:39.483" v="701" actId="20577"/>
          <ac:spMkLst>
            <pc:docMk/>
            <pc:sldMk cId="2961542141" sldId="280"/>
            <ac:spMk id="3" creationId="{92B9B2AB-B0DB-4EE1-ADAF-10CEA288A5DF}"/>
          </ac:spMkLst>
        </pc:spChg>
        <pc:picChg chg="add del">
          <ac:chgData name="Shubham  Suryakant Sirsat" userId="f94baf7f-835a-4afd-84ff-476316f87f7c" providerId="ADAL" clId="{4EA0AAB8-DBF8-42FE-9F5E-87BEEB00FCFF}" dt="2022-05-18T09:50:46.502" v="883" actId="22"/>
          <ac:picMkLst>
            <pc:docMk/>
            <pc:sldMk cId="2961542141" sldId="280"/>
            <ac:picMk id="5" creationId="{D9A35A99-1C25-2EF6-1EA3-4EE2070C4F5F}"/>
          </ac:picMkLst>
        </pc:picChg>
      </pc:sldChg>
      <pc:sldChg chg="new del">
        <pc:chgData name="Shubham  Suryakant Sirsat" userId="f94baf7f-835a-4afd-84ff-476316f87f7c" providerId="ADAL" clId="{4EA0AAB8-DBF8-42FE-9F5E-87BEEB00FCFF}" dt="2022-05-10T13:06:17.915" v="517" actId="47"/>
        <pc:sldMkLst>
          <pc:docMk/>
          <pc:sldMk cId="1329011846" sldId="281"/>
        </pc:sldMkLst>
      </pc:sldChg>
      <pc:sldChg chg="new del">
        <pc:chgData name="Shubham  Suryakant Sirsat" userId="f94baf7f-835a-4afd-84ff-476316f87f7c" providerId="ADAL" clId="{4EA0AAB8-DBF8-42FE-9F5E-87BEEB00FCFF}" dt="2022-05-10T13:06:17.915" v="517" actId="47"/>
        <pc:sldMkLst>
          <pc:docMk/>
          <pc:sldMk cId="1593296697" sldId="282"/>
        </pc:sldMkLst>
      </pc:sldChg>
      <pc:sldChg chg="new del">
        <pc:chgData name="Shubham  Suryakant Sirsat" userId="f94baf7f-835a-4afd-84ff-476316f87f7c" providerId="ADAL" clId="{4EA0AAB8-DBF8-42FE-9F5E-87BEEB00FCFF}" dt="2022-05-10T13:06:17.915" v="517" actId="47"/>
        <pc:sldMkLst>
          <pc:docMk/>
          <pc:sldMk cId="135424710" sldId="283"/>
        </pc:sldMkLst>
      </pc:sldChg>
      <pc:sldChg chg="modSp new mod ord">
        <pc:chgData name="Shubham  Suryakant Sirsat" userId="f94baf7f-835a-4afd-84ff-476316f87f7c" providerId="ADAL" clId="{4EA0AAB8-DBF8-42FE-9F5E-87BEEB00FCFF}" dt="2022-05-18T09:38:43.825" v="858" actId="2711"/>
        <pc:sldMkLst>
          <pc:docMk/>
          <pc:sldMk cId="376070908" sldId="284"/>
        </pc:sldMkLst>
        <pc:spChg chg="mod">
          <ac:chgData name="Shubham  Suryakant Sirsat" userId="f94baf7f-835a-4afd-84ff-476316f87f7c" providerId="ADAL" clId="{4EA0AAB8-DBF8-42FE-9F5E-87BEEB00FCFF}" dt="2022-05-18T09:38:43.825" v="858" actId="2711"/>
          <ac:spMkLst>
            <pc:docMk/>
            <pc:sldMk cId="376070908" sldId="284"/>
            <ac:spMk id="2" creationId="{D49F64FE-F5B0-93DF-ABB5-6531764C6635}"/>
          </ac:spMkLst>
        </pc:spChg>
        <pc:spChg chg="mod">
          <ac:chgData name="Shubham  Suryakant Sirsat" userId="f94baf7f-835a-4afd-84ff-476316f87f7c" providerId="ADAL" clId="{4EA0AAB8-DBF8-42FE-9F5E-87BEEB00FCFF}" dt="2022-05-11T07:04:20.810" v="687" actId="2710"/>
          <ac:spMkLst>
            <pc:docMk/>
            <pc:sldMk cId="376070908" sldId="284"/>
            <ac:spMk id="3" creationId="{AAF14D0C-4C43-0D6D-FFD4-22562B3554B4}"/>
          </ac:spMkLst>
        </pc:spChg>
      </pc:sldChg>
      <pc:sldChg chg="addSp delSp modSp new mod setBg setClrOvrMap">
        <pc:chgData name="Shubham  Suryakant Sirsat" userId="f94baf7f-835a-4afd-84ff-476316f87f7c" providerId="ADAL" clId="{4EA0AAB8-DBF8-42FE-9F5E-87BEEB00FCFF}" dt="2022-05-18T09:30:59.344" v="848" actId="26606"/>
        <pc:sldMkLst>
          <pc:docMk/>
          <pc:sldMk cId="3103639707" sldId="285"/>
        </pc:sldMkLst>
        <pc:spChg chg="add del">
          <ac:chgData name="Shubham  Suryakant Sirsat" userId="f94baf7f-835a-4afd-84ff-476316f87f7c" providerId="ADAL" clId="{4EA0AAB8-DBF8-42FE-9F5E-87BEEB00FCFF}" dt="2022-05-18T09:30:59.342" v="847" actId="26606"/>
          <ac:spMkLst>
            <pc:docMk/>
            <pc:sldMk cId="3103639707" sldId="285"/>
            <ac:spMk id="8" creationId="{AB8C311F-7253-4AED-9701-7FC0708C41C7}"/>
          </ac:spMkLst>
        </pc:spChg>
        <pc:spChg chg="add del">
          <ac:chgData name="Shubham  Suryakant Sirsat" userId="f94baf7f-835a-4afd-84ff-476316f87f7c" providerId="ADAL" clId="{4EA0AAB8-DBF8-42FE-9F5E-87BEEB00FCFF}" dt="2022-05-18T09:30:59.342" v="847" actId="26606"/>
          <ac:spMkLst>
            <pc:docMk/>
            <pc:sldMk cId="3103639707" sldId="285"/>
            <ac:spMk id="10" creationId="{E2384209-CB15-4CDF-9D31-C44FD9A3F20D}"/>
          </ac:spMkLst>
        </pc:spChg>
        <pc:spChg chg="add del">
          <ac:chgData name="Shubham  Suryakant Sirsat" userId="f94baf7f-835a-4afd-84ff-476316f87f7c" providerId="ADAL" clId="{4EA0AAB8-DBF8-42FE-9F5E-87BEEB00FCFF}" dt="2022-05-18T09:30:59.342" v="847" actId="26606"/>
          <ac:spMkLst>
            <pc:docMk/>
            <pc:sldMk cId="3103639707" sldId="285"/>
            <ac:spMk id="12" creationId="{2633B3B5-CC90-43F0-8714-D31D1F3F0209}"/>
          </ac:spMkLst>
        </pc:spChg>
        <pc:spChg chg="add del">
          <ac:chgData name="Shubham  Suryakant Sirsat" userId="f94baf7f-835a-4afd-84ff-476316f87f7c" providerId="ADAL" clId="{4EA0AAB8-DBF8-42FE-9F5E-87BEEB00FCFF}" dt="2022-05-18T09:30:59.342" v="847" actId="26606"/>
          <ac:spMkLst>
            <pc:docMk/>
            <pc:sldMk cId="3103639707" sldId="285"/>
            <ac:spMk id="14" creationId="{A8D57A06-A426-446D-B02C-A2DC6B62E45E}"/>
          </ac:spMkLst>
        </pc:spChg>
        <pc:picChg chg="add mod">
          <ac:chgData name="Shubham  Suryakant Sirsat" userId="f94baf7f-835a-4afd-84ff-476316f87f7c" providerId="ADAL" clId="{4EA0AAB8-DBF8-42FE-9F5E-87BEEB00FCFF}" dt="2022-05-18T09:30:59.344" v="848" actId="26606"/>
          <ac:picMkLst>
            <pc:docMk/>
            <pc:sldMk cId="3103639707" sldId="285"/>
            <ac:picMk id="3" creationId="{E5A60FCB-EEF9-5816-276B-DF2528F5957A}"/>
          </ac:picMkLst>
        </pc:picChg>
      </pc:sldChg>
      <pc:sldChg chg="addSp delSp modSp new del mod setBg setClrOvrMap">
        <pc:chgData name="Shubham  Suryakant Sirsat" userId="f94baf7f-835a-4afd-84ff-476316f87f7c" providerId="ADAL" clId="{4EA0AAB8-DBF8-42FE-9F5E-87BEEB00FCFF}" dt="2022-05-18T09:49:50.489" v="880" actId="2696"/>
        <pc:sldMkLst>
          <pc:docMk/>
          <pc:sldMk cId="471295598" sldId="286"/>
        </pc:sldMkLst>
        <pc:picChg chg="add mod modCrop">
          <ac:chgData name="Shubham  Suryakant Sirsat" userId="f94baf7f-835a-4afd-84ff-476316f87f7c" providerId="ADAL" clId="{4EA0AAB8-DBF8-42FE-9F5E-87BEEB00FCFF}" dt="2022-05-18T09:49:31.523" v="879" actId="732"/>
          <ac:picMkLst>
            <pc:docMk/>
            <pc:sldMk cId="471295598" sldId="286"/>
            <ac:picMk id="3" creationId="{036FF124-D9D6-7D5A-EB37-1938FA3F964E}"/>
          </ac:picMkLst>
        </pc:picChg>
        <pc:inkChg chg="add del">
          <ac:chgData name="Shubham  Suryakant Sirsat" userId="f94baf7f-835a-4afd-84ff-476316f87f7c" providerId="ADAL" clId="{4EA0AAB8-DBF8-42FE-9F5E-87BEEB00FCFF}" dt="2022-05-18T09:47:39.890" v="873" actId="9405"/>
          <ac:inkMkLst>
            <pc:docMk/>
            <pc:sldMk cId="471295598" sldId="286"/>
            <ac:inkMk id="4" creationId="{2E763D44-EF24-71D3-4064-633E108E60E3}"/>
          </ac:inkMkLst>
        </pc:inkChg>
        <pc:inkChg chg="add mod">
          <ac:chgData name="Shubham  Suryakant Sirsat" userId="f94baf7f-835a-4afd-84ff-476316f87f7c" providerId="ADAL" clId="{4EA0AAB8-DBF8-42FE-9F5E-87BEEB00FCFF}" dt="2022-05-18T09:49:16.861" v="878" actId="26606"/>
          <ac:inkMkLst>
            <pc:docMk/>
            <pc:sldMk cId="471295598" sldId="286"/>
            <ac:inkMk id="5" creationId="{773C7D3D-B749-EA97-1633-63396B3B7FC5}"/>
          </ac:inkMkLst>
        </pc:inkChg>
        <pc:inkChg chg="add mod">
          <ac:chgData name="Shubham  Suryakant Sirsat" userId="f94baf7f-835a-4afd-84ff-476316f87f7c" providerId="ADAL" clId="{4EA0AAB8-DBF8-42FE-9F5E-87BEEB00FCFF}" dt="2022-05-18T09:49:16.861" v="878" actId="26606"/>
          <ac:inkMkLst>
            <pc:docMk/>
            <pc:sldMk cId="471295598" sldId="286"/>
            <ac:inkMk id="6" creationId="{4CEC8549-313F-D759-60C2-C993B07E50E0}"/>
          </ac:inkMkLst>
        </pc:inkChg>
      </pc:sldChg>
      <pc:sldChg chg="addSp modSp new mod">
        <pc:chgData name="Shubham  Suryakant Sirsat" userId="f94baf7f-835a-4afd-84ff-476316f87f7c" providerId="ADAL" clId="{4EA0AAB8-DBF8-42FE-9F5E-87BEEB00FCFF}" dt="2022-05-18T12:26:51.091" v="917" actId="113"/>
        <pc:sldMkLst>
          <pc:docMk/>
          <pc:sldMk cId="1777416173" sldId="286"/>
        </pc:sldMkLst>
        <pc:spChg chg="add mod">
          <ac:chgData name="Shubham  Suryakant Sirsat" userId="f94baf7f-835a-4afd-84ff-476316f87f7c" providerId="ADAL" clId="{4EA0AAB8-DBF8-42FE-9F5E-87BEEB00FCFF}" dt="2022-05-18T12:22:45.621" v="893" actId="1076"/>
          <ac:spMkLst>
            <pc:docMk/>
            <pc:sldMk cId="1777416173" sldId="286"/>
            <ac:spMk id="2" creationId="{39A589C4-F09B-DE83-84B6-90CC5C83270E}"/>
          </ac:spMkLst>
        </pc:spChg>
        <pc:spChg chg="add mod">
          <ac:chgData name="Shubham  Suryakant Sirsat" userId="f94baf7f-835a-4afd-84ff-476316f87f7c" providerId="ADAL" clId="{4EA0AAB8-DBF8-42FE-9F5E-87BEEB00FCFF}" dt="2022-05-18T12:26:51.091" v="917" actId="113"/>
          <ac:spMkLst>
            <pc:docMk/>
            <pc:sldMk cId="1777416173" sldId="286"/>
            <ac:spMk id="3" creationId="{3D4523F1-B5EE-5B3B-6E05-ADB15B0A63A1}"/>
          </ac:spMkLst>
        </pc:spChg>
      </pc:sldChg>
      <pc:sldChg chg="addSp modSp new mod setBg">
        <pc:chgData name="Shubham  Suryakant Sirsat" userId="f94baf7f-835a-4afd-84ff-476316f87f7c" providerId="ADAL" clId="{4EA0AAB8-DBF8-42FE-9F5E-87BEEB00FCFF}" dt="2022-05-19T05:33:12.952" v="922" actId="26606"/>
        <pc:sldMkLst>
          <pc:docMk/>
          <pc:sldMk cId="3022618454" sldId="287"/>
        </pc:sldMkLst>
        <pc:spChg chg="add">
          <ac:chgData name="Shubham  Suryakant Sirsat" userId="f94baf7f-835a-4afd-84ff-476316f87f7c" providerId="ADAL" clId="{4EA0AAB8-DBF8-42FE-9F5E-87BEEB00FCFF}" dt="2022-05-19T05:33:12.952" v="922" actId="26606"/>
          <ac:spMkLst>
            <pc:docMk/>
            <pc:sldMk cId="3022618454" sldId="287"/>
            <ac:spMk id="7" creationId="{F3060C83-F051-4F0E-ABAD-AA0DFC48B218}"/>
          </ac:spMkLst>
        </pc:spChg>
        <pc:spChg chg="add">
          <ac:chgData name="Shubham  Suryakant Sirsat" userId="f94baf7f-835a-4afd-84ff-476316f87f7c" providerId="ADAL" clId="{4EA0AAB8-DBF8-42FE-9F5E-87BEEB00FCFF}" dt="2022-05-19T05:33:12.952" v="922" actId="26606"/>
          <ac:spMkLst>
            <pc:docMk/>
            <pc:sldMk cId="3022618454" sldId="287"/>
            <ac:spMk id="9" creationId="{83C98ABE-055B-441F-B07E-44F97F083C39}"/>
          </ac:spMkLst>
        </pc:spChg>
        <pc:spChg chg="add">
          <ac:chgData name="Shubham  Suryakant Sirsat" userId="f94baf7f-835a-4afd-84ff-476316f87f7c" providerId="ADAL" clId="{4EA0AAB8-DBF8-42FE-9F5E-87BEEB00FCFF}" dt="2022-05-19T05:33:12.952" v="922" actId="26606"/>
          <ac:spMkLst>
            <pc:docMk/>
            <pc:sldMk cId="3022618454" sldId="287"/>
            <ac:spMk id="11" creationId="{29FDB030-9B49-4CED-8CCD-4D99382388AC}"/>
          </ac:spMkLst>
        </pc:spChg>
        <pc:spChg chg="add">
          <ac:chgData name="Shubham  Suryakant Sirsat" userId="f94baf7f-835a-4afd-84ff-476316f87f7c" providerId="ADAL" clId="{4EA0AAB8-DBF8-42FE-9F5E-87BEEB00FCFF}" dt="2022-05-19T05:33:12.952" v="922" actId="26606"/>
          <ac:spMkLst>
            <pc:docMk/>
            <pc:sldMk cId="3022618454" sldId="287"/>
            <ac:spMk id="13" creationId="{3783CA14-24A1-485C-8B30-D6A5D87987AD}"/>
          </ac:spMkLst>
        </pc:spChg>
        <pc:spChg chg="add">
          <ac:chgData name="Shubham  Suryakant Sirsat" userId="f94baf7f-835a-4afd-84ff-476316f87f7c" providerId="ADAL" clId="{4EA0AAB8-DBF8-42FE-9F5E-87BEEB00FCFF}" dt="2022-05-19T05:33:12.952" v="922" actId="26606"/>
          <ac:spMkLst>
            <pc:docMk/>
            <pc:sldMk cId="3022618454" sldId="287"/>
            <ac:spMk id="15" creationId="{9A97C86A-04D6-40F7-AE84-31AB43E6A846}"/>
          </ac:spMkLst>
        </pc:spChg>
        <pc:spChg chg="add">
          <ac:chgData name="Shubham  Suryakant Sirsat" userId="f94baf7f-835a-4afd-84ff-476316f87f7c" providerId="ADAL" clId="{4EA0AAB8-DBF8-42FE-9F5E-87BEEB00FCFF}" dt="2022-05-19T05:33:12.952" v="922" actId="26606"/>
          <ac:spMkLst>
            <pc:docMk/>
            <pc:sldMk cId="3022618454" sldId="287"/>
            <ac:spMk id="17" creationId="{FF9F2414-84E8-453E-B1F3-389FDE8192D9}"/>
          </ac:spMkLst>
        </pc:spChg>
        <pc:spChg chg="add">
          <ac:chgData name="Shubham  Suryakant Sirsat" userId="f94baf7f-835a-4afd-84ff-476316f87f7c" providerId="ADAL" clId="{4EA0AAB8-DBF8-42FE-9F5E-87BEEB00FCFF}" dt="2022-05-19T05:33:12.952" v="922" actId="26606"/>
          <ac:spMkLst>
            <pc:docMk/>
            <pc:sldMk cId="3022618454" sldId="287"/>
            <ac:spMk id="19" creationId="{3ECA69A1-7536-43AC-85EF-C7106179F5ED}"/>
          </ac:spMkLst>
        </pc:spChg>
        <pc:picChg chg="add mod">
          <ac:chgData name="Shubham  Suryakant Sirsat" userId="f94baf7f-835a-4afd-84ff-476316f87f7c" providerId="ADAL" clId="{4EA0AAB8-DBF8-42FE-9F5E-87BEEB00FCFF}" dt="2022-05-19T05:33:12.952" v="922" actId="26606"/>
          <ac:picMkLst>
            <pc:docMk/>
            <pc:sldMk cId="3022618454" sldId="287"/>
            <ac:picMk id="2" creationId="{B3863E6D-B7CC-3D21-8597-69D7D9F919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750B-6587-18B4-4E26-0B71A43FF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A96D-0B49-1773-EE8D-7E43C199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F5B8-7D6B-69D8-E7EE-BAD7A8DD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9AE4-7204-0958-570F-97EF3AFA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8945-B538-955D-E80C-F5ABA32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1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2058-E92E-8162-73C3-4B913DA8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BA01B-6484-ADE5-39C9-171F10F4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3279-9620-24F7-17E4-0572A812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00F5-DE41-B45D-11E3-56C9F5D3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C9A5-2F80-BEA4-32F0-B1A598EF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5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2E7F1-96D8-185A-6B2B-B3E0F98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1C49C-E561-7173-9118-325A6F54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1C12-CDF6-A466-805D-ACF8C7DD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BD60-DBE5-4613-0526-8077580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F90B-0810-4F15-06DE-F619AC72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8512-A60A-3E59-55EC-FFB25A9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68D1-CD70-1F78-46CC-F95AD264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727B-4D82-1135-AF26-4888D0DD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700-86DB-FC76-D71E-54824A40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3E9E-3CBD-E071-A182-28566F3D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C958-8E59-4F26-71DE-9DC89217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AF983-0A70-C191-3A64-C628169FF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685D-9187-3DC3-C947-E73AFC3B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0264-8B07-233F-CABF-CA42CD8C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E468-B59D-D0EB-3012-DDD0B62E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9D4D-436E-463A-BDC5-FB747C4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0802-920A-C821-0A16-295F643A4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8B85-974E-D2B1-81A7-5FB778B53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D05F-A101-D545-B50C-4732E475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1845-2C44-9AAB-BD95-2BB2C79D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0E83-93F1-064C-1511-8D880D9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0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1A87-DAE7-B4AC-5FCD-1FE290B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3B54-A36E-A80B-58A0-793BD5A0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0C279-6E08-A9FA-B33F-EBF562FB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36683-3CFC-168B-CE92-BE18F984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6CA0B-7E2F-5C03-5238-7326C2A7A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1C5AC-5CF2-CE6D-7145-18F209B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5DF39-FD14-1D81-1ABC-28E02965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1D91C-81FA-84B5-640D-3EA2B790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EA26-93E8-0E2B-B1CC-7FB67FEF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8385E-18C0-2B86-55DB-CCEAC329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0F7C1-36D7-8E25-02F5-22CE06E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1F267-759C-F789-2CFE-1B30B383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86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0C11-AFF9-F896-196A-A0B1EFBC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EABF6-2E41-F270-EEFA-7B7696E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D07F3-558F-0D9E-E4F7-BF8BA82C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6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76BD-09C4-CBBF-9FD3-7CBF425C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ED25-7B61-5581-3A23-AC05CF56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BBD37-E606-125D-E17E-393AE2A15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E7134-32CA-943D-A382-8F63CA23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ED0E3-1760-AAE4-EA23-E0C25711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DD48-6EFB-F7DE-2E1D-8B9BA267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F862-4390-E041-DEF8-61164413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5223D-9212-5644-A7B9-A8192BC2A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8DFAD-5564-D3BE-8934-C5B16AAB6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714C-C7BD-7B31-1C1B-0ADBD7E5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D138-FD80-8F19-38BF-1BD7A724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BFF4-B81F-0E32-E7AB-70010E90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7EAA2-E120-6E99-04E7-547CD854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098E9-CA39-AF3B-5717-89E266C6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D8A3-A640-336B-45DC-95D5AB61E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667E-4F89-42B0-8E15-77F67706DA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2A27-9203-6512-954C-AC39C2C10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541-2D5C-DD75-BFD9-3D2BCE722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C5BB-C5D3-44EC-B167-3C6639EC1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3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EEF7-34B3-C052-4066-F233AFD57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i="0" dirty="0">
                <a:solidFill>
                  <a:schemeClr val="accent2">
                    <a:lumMod val="75000"/>
                  </a:schemeClr>
                </a:solidFill>
                <a:effectLst/>
                <a:latin typeface="AmazonEmberBold"/>
              </a:rPr>
              <a:t>Amazon 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5F910-FE02-D2B3-4A22-7606C0194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</a:rPr>
              <a:t>Amazon Elastic Compute Cloud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(Amazon EC2)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Secure and resizable compute capacity for virtually any workload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C5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AEA89-13AA-3A82-9C50-E3D3FFCE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2154658"/>
            <a:ext cx="6253058" cy="25481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112AB-5719-DC98-24F8-F899F755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748026"/>
            <a:ext cx="3502643" cy="9719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3CCAA-B694-E27E-E663-8548A3EBF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4843410"/>
            <a:ext cx="3502643" cy="8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60F3AD-39F8-B9FC-B354-F3DA68A07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6"/>
          <a:stretch/>
        </p:blipFill>
        <p:spPr>
          <a:xfrm>
            <a:off x="20" y="1282"/>
            <a:ext cx="12191980" cy="64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5BF0CB-B993-4D97-D127-1CBA9555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530937"/>
            <a:ext cx="8259097" cy="58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5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FE764-0810-35CB-3405-280CB0FD4854}"/>
              </a:ext>
            </a:extLst>
          </p:cNvPr>
          <p:cNvSpPr/>
          <p:nvPr/>
        </p:nvSpPr>
        <p:spPr>
          <a:xfrm>
            <a:off x="838200" y="914402"/>
            <a:ext cx="10515600" cy="2659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ln/>
                <a:solidFill>
                  <a:srgbClr val="FFFFFF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8000" b="1" kern="1200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emo of EC2</a:t>
            </a:r>
          </a:p>
        </p:txBody>
      </p:sp>
    </p:spTree>
    <p:extLst>
      <p:ext uri="{BB962C8B-B14F-4D97-AF65-F5344CB8AC3E}">
        <p14:creationId xmlns:p14="http://schemas.microsoft.com/office/powerpoint/2010/main" val="92393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A589C4-F09B-DE83-84B6-90CC5C83270E}"/>
              </a:ext>
            </a:extLst>
          </p:cNvPr>
          <p:cNvSpPr/>
          <p:nvPr/>
        </p:nvSpPr>
        <p:spPr>
          <a:xfrm>
            <a:off x="2693433" y="280406"/>
            <a:ext cx="6805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/>
              <a:t>EC2 Section – Summary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523F1-B5EE-5B3B-6E05-ADB15B0A63A1}"/>
              </a:ext>
            </a:extLst>
          </p:cNvPr>
          <p:cNvSpPr txBox="1"/>
          <p:nvPr/>
        </p:nvSpPr>
        <p:spPr>
          <a:xfrm>
            <a:off x="271975" y="1225689"/>
            <a:ext cx="116480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EC2 Instance: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AMI (OS) + Instance Size (CPU + RAM) + Storage + security groups + EC2 User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Security Groups: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Firewall attached to the EC2 instance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EC2 User Data: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Script launched at the first start of an instance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SSH: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start a terminal into our EC2 Instances (port 22)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EC2 Instance Role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link to IAM roles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Purchasing Options: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On-Demand, Spot, Reserved (Standard + Convertible + Scheduled), Dedicated Host, Dedicated Instance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741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6B170-3AB1-60D5-B35F-212E298E1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" r="3685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863E6D-B7CC-3D21-8597-69D7D9F9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0537"/>
            <a:ext cx="10905066" cy="483692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1CAADC-1011-1AA0-3AE3-B4154C88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64FE-F5B0-93DF-ABB5-6531764C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Configure AWS EC2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4D0C-4C43-0D6D-FFD4-22562B35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Step1 -Log in AWS Console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Step2- Launch Your EC2 Instance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Step3- Configure Your Instance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Step4- Connect to Your Instance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Step5- Instance Lifecycle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7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60FCB-EEF9-5816-276B-DF2528F59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5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3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39A53-0481-76FC-9D71-16875B52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2" y="498764"/>
            <a:ext cx="12072678" cy="60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33AB-0BA8-A4D9-B6B2-8254E959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8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0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1EBA37-B171-6765-B75F-E1F0DC8D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" y="1933898"/>
            <a:ext cx="4241096" cy="2438630"/>
          </a:xfrm>
          <a:prstGeom prst="rect">
            <a:avLst/>
          </a:prstGeom>
        </p:spPr>
      </p:pic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57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F652BA9-2F8A-AF2C-9577-AB88B50D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933897"/>
            <a:ext cx="7301566" cy="35230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6B5CFA-5AF2-DA74-174B-AD50E18EBFE8}"/>
              </a:ext>
            </a:extLst>
          </p:cNvPr>
          <p:cNvSpPr/>
          <p:nvPr/>
        </p:nvSpPr>
        <p:spPr>
          <a:xfrm>
            <a:off x="649765" y="153797"/>
            <a:ext cx="10892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 user or multiple user can access this Instance</a:t>
            </a:r>
          </a:p>
        </p:txBody>
      </p:sp>
    </p:spTree>
    <p:extLst>
      <p:ext uri="{BB962C8B-B14F-4D97-AF65-F5344CB8AC3E}">
        <p14:creationId xmlns:p14="http://schemas.microsoft.com/office/powerpoint/2010/main" val="98738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150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AmazonEmberBold</vt:lpstr>
      <vt:lpstr>Arial</vt:lpstr>
      <vt:lpstr>Calibri</vt:lpstr>
      <vt:lpstr>Calibri Light</vt:lpstr>
      <vt:lpstr>Times New Roman</vt:lpstr>
      <vt:lpstr>Office Theme</vt:lpstr>
      <vt:lpstr>Amazon EC2</vt:lpstr>
      <vt:lpstr>PowerPoint Presentation</vt:lpstr>
      <vt:lpstr>PowerPoint Presentation</vt:lpstr>
      <vt:lpstr>PowerPoint Presentation</vt:lpstr>
      <vt:lpstr>Steps to Configure AWS EC2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EC2</dc:title>
  <dc:creator>Shubham  Suryakant Sirsat</dc:creator>
  <cp:lastModifiedBy>Shubham  Suryakant Sirsat</cp:lastModifiedBy>
  <cp:revision>2</cp:revision>
  <dcterms:created xsi:type="dcterms:W3CDTF">2022-05-10T04:12:01Z</dcterms:created>
  <dcterms:modified xsi:type="dcterms:W3CDTF">2022-05-19T12:56:35Z</dcterms:modified>
</cp:coreProperties>
</file>