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1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7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3AA5-0C0E-4658-B25E-945C41E0B1A3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0D67-09BE-402F-B96C-88212D54E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992" y="1767254"/>
            <a:ext cx="456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AWS IAM</a:t>
            </a:r>
            <a:endParaRPr lang="en-IN" sz="7200" b="1" dirty="0"/>
          </a:p>
        </p:txBody>
      </p:sp>
      <p:pic>
        <p:nvPicPr>
          <p:cNvPr id="3074" name="Picture 2" descr="AWS IAM Exploitation - Security Risk Advis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7"/>
          <a:stretch/>
        </p:blipFill>
        <p:spPr bwMode="auto">
          <a:xfrm>
            <a:off x="3411416" y="2808736"/>
            <a:ext cx="4796448" cy="2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5" y="1432387"/>
            <a:ext cx="6812870" cy="3993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2342" y="509057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807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04" y="1816935"/>
            <a:ext cx="6916781" cy="3695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4804" y="773695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0495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1842415"/>
            <a:ext cx="6881456" cy="3665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5272" y="501134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932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1" y="1616179"/>
            <a:ext cx="8845066" cy="42307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8427" y="571473"/>
            <a:ext cx="3704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8457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930" y="300697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6616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85" y="1659835"/>
            <a:ext cx="8102407" cy="418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7738" y="492369"/>
            <a:ext cx="774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AWS IAM Introduction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7" y="1502725"/>
            <a:ext cx="7781192" cy="4546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3247" y="404446"/>
            <a:ext cx="656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2580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43" y="1503325"/>
            <a:ext cx="7693560" cy="4466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2143" y="413211"/>
            <a:ext cx="4017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2166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85" y="1793741"/>
            <a:ext cx="7712030" cy="4308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8785" y="501134"/>
            <a:ext cx="4017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IAM Features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5406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62" y="2143727"/>
            <a:ext cx="7527638" cy="378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7862" y="589086"/>
            <a:ext cx="641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Accessing IAM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22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508" y="1213880"/>
            <a:ext cx="7622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IAM user is </a:t>
            </a:r>
            <a:r>
              <a:rPr lang="en-US" sz="2400" b="1" dirty="0"/>
              <a:t>a resource in IAM that has associated credentials and permissions</a:t>
            </a:r>
            <a:r>
              <a:rPr lang="en-US" sz="2400" dirty="0"/>
              <a:t>. An IAM user can represent a person or an application that uses its credentials to make AWS requests. </a:t>
            </a:r>
            <a:endParaRPr lang="en-IN" sz="2400" dirty="0"/>
          </a:p>
        </p:txBody>
      </p:sp>
      <p:pic>
        <p:nvPicPr>
          <p:cNvPr id="1026" name="Picture 2" descr="Set IAM Policies Unit | Salesforce Trail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97" y="2863212"/>
            <a:ext cx="56864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8482" y="210878"/>
            <a:ext cx="555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IAM User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08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053" y="1266093"/>
            <a:ext cx="784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 IAM user group is a collection of IAM users. User groups let you specify permissions for multiple users, which can make it easier to manage the permissions for those users.</a:t>
            </a:r>
            <a:endParaRPr lang="en-IN" sz="2400" dirty="0"/>
          </a:p>
        </p:txBody>
      </p:sp>
      <p:pic>
        <p:nvPicPr>
          <p:cNvPr id="2050" name="Picture 2" descr="Lektion &quot;Manage IAM Users and Groups&quot; | Salesforce Trail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29" y="2466422"/>
            <a:ext cx="6928339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23392" y="219808"/>
            <a:ext cx="510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IAM Groups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599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1626714"/>
            <a:ext cx="6751905" cy="3604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9915" y="518746"/>
            <a:ext cx="413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IAM Policies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10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</dc:creator>
  <cp:lastModifiedBy>gopal</cp:lastModifiedBy>
  <cp:revision>6</cp:revision>
  <dcterms:created xsi:type="dcterms:W3CDTF">2022-05-16T03:47:27Z</dcterms:created>
  <dcterms:modified xsi:type="dcterms:W3CDTF">2022-05-16T05:24:23Z</dcterms:modified>
</cp:coreProperties>
</file>