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8" r:id="rId3"/>
    <p:sldId id="262" r:id="rId4"/>
    <p:sldId id="257" r:id="rId5"/>
    <p:sldId id="261" r:id="rId6"/>
    <p:sldId id="264" r:id="rId7"/>
    <p:sldId id="265" r:id="rId8"/>
    <p:sldId id="267" r:id="rId9"/>
    <p:sldId id="268" r:id="rId10"/>
    <p:sldId id="259" r:id="rId11"/>
    <p:sldId id="260" r:id="rId12"/>
    <p:sldId id="270" r:id="rId13"/>
    <p:sldId id="271" r:id="rId14"/>
    <p:sldId id="269" r:id="rId15"/>
    <p:sldId id="26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A559A-6FF7-4D41-BF49-0FE87410417F}" v="24" dt="2022-05-19T07:37:14.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724" autoAdjust="0"/>
    <p:restoredTop sz="94660"/>
  </p:normalViewPr>
  <p:slideViewPr>
    <p:cSldViewPr snapToGrid="0">
      <p:cViewPr varScale="1">
        <p:scale>
          <a:sx n="66" d="100"/>
          <a:sy n="66"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uryakant Sirsat" userId="f94baf7f-835a-4afd-84ff-476316f87f7c" providerId="ADAL" clId="{B04B2E00-E5EE-46A1-83E6-9168CD6DEA8B}"/>
    <pc:docChg chg="modSld">
      <pc:chgData name="Shubham  Suryakant Sirsat" userId="f94baf7f-835a-4afd-84ff-476316f87f7c" providerId="ADAL" clId="{B04B2E00-E5EE-46A1-83E6-9168CD6DEA8B}" dt="2022-05-19T13:02:30.273" v="36" actId="20577"/>
      <pc:docMkLst>
        <pc:docMk/>
      </pc:docMkLst>
      <pc:sldChg chg="modSp mod">
        <pc:chgData name="Shubham  Suryakant Sirsat" userId="f94baf7f-835a-4afd-84ff-476316f87f7c" providerId="ADAL" clId="{B04B2E00-E5EE-46A1-83E6-9168CD6DEA8B}" dt="2022-05-19T13:02:30.273" v="36" actId="20577"/>
        <pc:sldMkLst>
          <pc:docMk/>
          <pc:sldMk cId="1290321134" sldId="266"/>
        </pc:sldMkLst>
        <pc:spChg chg="mod">
          <ac:chgData name="Shubham  Suryakant Sirsat" userId="f94baf7f-835a-4afd-84ff-476316f87f7c" providerId="ADAL" clId="{B04B2E00-E5EE-46A1-83E6-9168CD6DEA8B}" dt="2022-05-19T13:02:30.273" v="36" actId="20577"/>
          <ac:spMkLst>
            <pc:docMk/>
            <pc:sldMk cId="1290321134" sldId="266"/>
            <ac:spMk id="3" creationId="{AE36E1CD-ECC5-4DC8-A592-E019663C5F7E}"/>
          </ac:spMkLst>
        </pc:spChg>
      </pc:sldChg>
    </pc:docChg>
  </pc:docChgLst>
  <pc:docChgLst>
    <pc:chgData name="Shubham  Suryakant Sirsat" userId="f94baf7f-835a-4afd-84ff-476316f87f7c" providerId="ADAL" clId="{ECBA559A-6FF7-4D41-BF49-0FE87410417F}"/>
    <pc:docChg chg="undo custSel addSld modSld sldOrd">
      <pc:chgData name="Shubham  Suryakant Sirsat" userId="f94baf7f-835a-4afd-84ff-476316f87f7c" providerId="ADAL" clId="{ECBA559A-6FF7-4D41-BF49-0FE87410417F}" dt="2022-05-19T07:39:00.307" v="280"/>
      <pc:docMkLst>
        <pc:docMk/>
      </pc:docMkLst>
      <pc:sldChg chg="addSp delSp modSp new mod setBg">
        <pc:chgData name="Shubham  Suryakant Sirsat" userId="f94baf7f-835a-4afd-84ff-476316f87f7c" providerId="ADAL" clId="{ECBA559A-6FF7-4D41-BF49-0FE87410417F}" dt="2022-05-19T07:28:18.923" v="226" actId="11529"/>
        <pc:sldMkLst>
          <pc:docMk/>
          <pc:sldMk cId="831133591" sldId="256"/>
        </pc:sldMkLst>
        <pc:spChg chg="del">
          <ac:chgData name="Shubham  Suryakant Sirsat" userId="f94baf7f-835a-4afd-84ff-476316f87f7c" providerId="ADAL" clId="{ECBA559A-6FF7-4D41-BF49-0FE87410417F}" dt="2022-05-11T07:36:34.965" v="1" actId="478"/>
          <ac:spMkLst>
            <pc:docMk/>
            <pc:sldMk cId="831133591" sldId="256"/>
            <ac:spMk id="2" creationId="{0B9DF50C-9309-E476-6BF2-DB78092BD005}"/>
          </ac:spMkLst>
        </pc:spChg>
        <pc:spChg chg="del">
          <ac:chgData name="Shubham  Suryakant Sirsat" userId="f94baf7f-835a-4afd-84ff-476316f87f7c" providerId="ADAL" clId="{ECBA559A-6FF7-4D41-BF49-0FE87410417F}" dt="2022-05-11T07:36:34.965" v="1" actId="478"/>
          <ac:spMkLst>
            <pc:docMk/>
            <pc:sldMk cId="831133591" sldId="256"/>
            <ac:spMk id="3" creationId="{C7017111-C492-E9B3-5939-D0CE7559C3C0}"/>
          </ac:spMkLst>
        </pc:spChg>
        <pc:spChg chg="add">
          <ac:chgData name="Shubham  Suryakant Sirsat" userId="f94baf7f-835a-4afd-84ff-476316f87f7c" providerId="ADAL" clId="{ECBA559A-6FF7-4D41-BF49-0FE87410417F}" dt="2022-05-19T07:28:18.923" v="226" actId="11529"/>
          <ac:spMkLst>
            <pc:docMk/>
            <pc:sldMk cId="831133591" sldId="256"/>
            <ac:spMk id="4" creationId="{5C346B80-84A7-24EF-ADB6-6FDF6A48B881}"/>
          </ac:spMkLst>
        </pc:spChg>
        <pc:spChg chg="add">
          <ac:chgData name="Shubham  Suryakant Sirsat" userId="f94baf7f-835a-4afd-84ff-476316f87f7c" providerId="ADAL" clId="{ECBA559A-6FF7-4D41-BF49-0FE87410417F}" dt="2022-05-11T07:36:48.521" v="3" actId="26606"/>
          <ac:spMkLst>
            <pc:docMk/>
            <pc:sldMk cId="831133591" sldId="256"/>
            <ac:spMk id="71" creationId="{AB8C311F-7253-4AED-9701-7FC0708C41C7}"/>
          </ac:spMkLst>
        </pc:spChg>
        <pc:spChg chg="add">
          <ac:chgData name="Shubham  Suryakant Sirsat" userId="f94baf7f-835a-4afd-84ff-476316f87f7c" providerId="ADAL" clId="{ECBA559A-6FF7-4D41-BF49-0FE87410417F}" dt="2022-05-11T07:36:48.521" v="3" actId="26606"/>
          <ac:spMkLst>
            <pc:docMk/>
            <pc:sldMk cId="831133591" sldId="256"/>
            <ac:spMk id="73" creationId="{E2384209-CB15-4CDF-9D31-C44FD9A3F20D}"/>
          </ac:spMkLst>
        </pc:spChg>
        <pc:spChg chg="add">
          <ac:chgData name="Shubham  Suryakant Sirsat" userId="f94baf7f-835a-4afd-84ff-476316f87f7c" providerId="ADAL" clId="{ECBA559A-6FF7-4D41-BF49-0FE87410417F}" dt="2022-05-11T07:36:48.521" v="3" actId="26606"/>
          <ac:spMkLst>
            <pc:docMk/>
            <pc:sldMk cId="831133591" sldId="256"/>
            <ac:spMk id="75" creationId="{2633B3B5-CC90-43F0-8714-D31D1F3F0209}"/>
          </ac:spMkLst>
        </pc:spChg>
        <pc:spChg chg="add">
          <ac:chgData name="Shubham  Suryakant Sirsat" userId="f94baf7f-835a-4afd-84ff-476316f87f7c" providerId="ADAL" clId="{ECBA559A-6FF7-4D41-BF49-0FE87410417F}" dt="2022-05-11T07:36:48.521" v="3" actId="26606"/>
          <ac:spMkLst>
            <pc:docMk/>
            <pc:sldMk cId="831133591" sldId="256"/>
            <ac:spMk id="77" creationId="{A8D57A06-A426-446D-B02C-A2DC6B62E45E}"/>
          </ac:spMkLst>
        </pc:spChg>
        <pc:picChg chg="add del mod">
          <ac:chgData name="Shubham  Suryakant Sirsat" userId="f94baf7f-835a-4afd-84ff-476316f87f7c" providerId="ADAL" clId="{ECBA559A-6FF7-4D41-BF49-0FE87410417F}" dt="2022-05-19T07:28:07.938" v="225" actId="478"/>
          <ac:picMkLst>
            <pc:docMk/>
            <pc:sldMk cId="831133591" sldId="256"/>
            <ac:picMk id="3" creationId="{0282A27B-ED6A-A02B-F167-9E170DE513BA}"/>
          </ac:picMkLst>
        </pc:picChg>
        <pc:picChg chg="add mod">
          <ac:chgData name="Shubham  Suryakant Sirsat" userId="f94baf7f-835a-4afd-84ff-476316f87f7c" providerId="ADAL" clId="{ECBA559A-6FF7-4D41-BF49-0FE87410417F}" dt="2022-05-11T07:36:48.521" v="3" actId="26606"/>
          <ac:picMkLst>
            <pc:docMk/>
            <pc:sldMk cId="831133591" sldId="256"/>
            <ac:picMk id="1026" creationId="{057B1333-AA1E-21AA-D3C7-EC06AB17610B}"/>
          </ac:picMkLst>
        </pc:picChg>
      </pc:sldChg>
      <pc:sldChg chg="addSp delSp modSp new mod setBg">
        <pc:chgData name="Shubham  Suryakant Sirsat" userId="f94baf7f-835a-4afd-84ff-476316f87f7c" providerId="ADAL" clId="{ECBA559A-6FF7-4D41-BF49-0FE87410417F}" dt="2022-05-18T10:04:41.751" v="181" actId="20577"/>
        <pc:sldMkLst>
          <pc:docMk/>
          <pc:sldMk cId="852871614" sldId="257"/>
        </pc:sldMkLst>
        <pc:spChg chg="add mod">
          <ac:chgData name="Shubham  Suryakant Sirsat" userId="f94baf7f-835a-4afd-84ff-476316f87f7c" providerId="ADAL" clId="{ECBA559A-6FF7-4D41-BF49-0FE87410417F}" dt="2022-05-18T10:04:41.751" v="181" actId="20577"/>
          <ac:spMkLst>
            <pc:docMk/>
            <pc:sldMk cId="852871614" sldId="257"/>
            <ac:spMk id="2" creationId="{45AD3A26-6634-55D0-7C8E-D9EAB5D155E6}"/>
          </ac:spMkLst>
        </pc:spChg>
        <pc:spChg chg="add del">
          <ac:chgData name="Shubham  Suryakant Sirsat" userId="f94baf7f-835a-4afd-84ff-476316f87f7c" providerId="ADAL" clId="{ECBA559A-6FF7-4D41-BF49-0FE87410417F}" dt="2022-05-11T08:12:54.815" v="8" actId="26606"/>
          <ac:spMkLst>
            <pc:docMk/>
            <pc:sldMk cId="852871614" sldId="257"/>
            <ac:spMk id="71" creationId="{AB8C311F-7253-4AED-9701-7FC0708C41C7}"/>
          </ac:spMkLst>
        </pc:spChg>
        <pc:spChg chg="add del">
          <ac:chgData name="Shubham  Suryakant Sirsat" userId="f94baf7f-835a-4afd-84ff-476316f87f7c" providerId="ADAL" clId="{ECBA559A-6FF7-4D41-BF49-0FE87410417F}" dt="2022-05-11T08:12:54.815" v="8" actId="26606"/>
          <ac:spMkLst>
            <pc:docMk/>
            <pc:sldMk cId="852871614" sldId="257"/>
            <ac:spMk id="73" creationId="{E2384209-CB15-4CDF-9D31-C44FD9A3F20D}"/>
          </ac:spMkLst>
        </pc:spChg>
        <pc:spChg chg="add del">
          <ac:chgData name="Shubham  Suryakant Sirsat" userId="f94baf7f-835a-4afd-84ff-476316f87f7c" providerId="ADAL" clId="{ECBA559A-6FF7-4D41-BF49-0FE87410417F}" dt="2022-05-11T08:12:54.815" v="8" actId="26606"/>
          <ac:spMkLst>
            <pc:docMk/>
            <pc:sldMk cId="852871614" sldId="257"/>
            <ac:spMk id="75" creationId="{2633B3B5-CC90-43F0-8714-D31D1F3F0209}"/>
          </ac:spMkLst>
        </pc:spChg>
        <pc:spChg chg="add del">
          <ac:chgData name="Shubham  Suryakant Sirsat" userId="f94baf7f-835a-4afd-84ff-476316f87f7c" providerId="ADAL" clId="{ECBA559A-6FF7-4D41-BF49-0FE87410417F}" dt="2022-05-11T08:12:54.815" v="8" actId="26606"/>
          <ac:spMkLst>
            <pc:docMk/>
            <pc:sldMk cId="852871614" sldId="257"/>
            <ac:spMk id="77" creationId="{A8D57A06-A426-446D-B02C-A2DC6B62E45E}"/>
          </ac:spMkLst>
        </pc:spChg>
        <pc:spChg chg="add">
          <ac:chgData name="Shubham  Suryakant Sirsat" userId="f94baf7f-835a-4afd-84ff-476316f87f7c" providerId="ADAL" clId="{ECBA559A-6FF7-4D41-BF49-0FE87410417F}" dt="2022-05-11T08:12:58.141" v="11" actId="26606"/>
          <ac:spMkLst>
            <pc:docMk/>
            <pc:sldMk cId="852871614" sldId="257"/>
            <ac:spMk id="79" creationId="{633C5E46-DAC5-4661-9C87-22B08E2A512F}"/>
          </ac:spMkLst>
        </pc:spChg>
        <pc:spChg chg="add del">
          <ac:chgData name="Shubham  Suryakant Sirsat" userId="f94baf7f-835a-4afd-84ff-476316f87f7c" providerId="ADAL" clId="{ECBA559A-6FF7-4D41-BF49-0FE87410417F}" dt="2022-05-11T08:12:58.132" v="10" actId="26606"/>
          <ac:spMkLst>
            <pc:docMk/>
            <pc:sldMk cId="852871614" sldId="257"/>
            <ac:spMk id="2052" creationId="{B9FF99BD-075F-4761-A995-6FC574BD25EA}"/>
          </ac:spMkLst>
        </pc:spChg>
        <pc:spChg chg="add del">
          <ac:chgData name="Shubham  Suryakant Sirsat" userId="f94baf7f-835a-4afd-84ff-476316f87f7c" providerId="ADAL" clId="{ECBA559A-6FF7-4D41-BF49-0FE87410417F}" dt="2022-05-11T08:12:58.132" v="10" actId="26606"/>
          <ac:spMkLst>
            <pc:docMk/>
            <pc:sldMk cId="852871614" sldId="257"/>
            <ac:spMk id="2053" creationId="{A7B21A54-9BA3-4EA9-B460-5A829ADD9051}"/>
          </ac:spMkLst>
        </pc:spChg>
        <pc:spChg chg="add del">
          <ac:chgData name="Shubham  Suryakant Sirsat" userId="f94baf7f-835a-4afd-84ff-476316f87f7c" providerId="ADAL" clId="{ECBA559A-6FF7-4D41-BF49-0FE87410417F}" dt="2022-05-11T08:12:58.132" v="10" actId="26606"/>
          <ac:spMkLst>
            <pc:docMk/>
            <pc:sldMk cId="852871614" sldId="257"/>
            <ac:spMk id="2054" creationId="{6FA8F714-B9D8-488A-8CCA-E9948FF913A9}"/>
          </ac:spMkLst>
        </pc:spChg>
        <pc:spChg chg="add">
          <ac:chgData name="Shubham  Suryakant Sirsat" userId="f94baf7f-835a-4afd-84ff-476316f87f7c" providerId="ADAL" clId="{ECBA559A-6FF7-4D41-BF49-0FE87410417F}" dt="2022-05-11T08:12:58.141" v="11" actId="26606"/>
          <ac:spMkLst>
            <pc:docMk/>
            <pc:sldMk cId="852871614" sldId="257"/>
            <ac:spMk id="2056" creationId="{86FF76B9-219D-4469-AF87-0236D29032F1}"/>
          </ac:spMkLst>
        </pc:spChg>
        <pc:spChg chg="add">
          <ac:chgData name="Shubham  Suryakant Sirsat" userId="f94baf7f-835a-4afd-84ff-476316f87f7c" providerId="ADAL" clId="{ECBA559A-6FF7-4D41-BF49-0FE87410417F}" dt="2022-05-11T08:12:58.141" v="11" actId="26606"/>
          <ac:spMkLst>
            <pc:docMk/>
            <pc:sldMk cId="852871614" sldId="257"/>
            <ac:spMk id="2059" creationId="{2E80C965-DB6D-4F81-9E9E-B027384D0BD6}"/>
          </ac:spMkLst>
        </pc:spChg>
        <pc:grpChg chg="add">
          <ac:chgData name="Shubham  Suryakant Sirsat" userId="f94baf7f-835a-4afd-84ff-476316f87f7c" providerId="ADAL" clId="{ECBA559A-6FF7-4D41-BF49-0FE87410417F}" dt="2022-05-11T08:12:58.141" v="11" actId="26606"/>
          <ac:grpSpMkLst>
            <pc:docMk/>
            <pc:sldMk cId="852871614" sldId="257"/>
            <ac:grpSpMk id="2057" creationId="{DB88BD78-87E1-424D-B479-C37D8E41B12E}"/>
          </ac:grpSpMkLst>
        </pc:grpChg>
        <pc:picChg chg="add mod">
          <ac:chgData name="Shubham  Suryakant Sirsat" userId="f94baf7f-835a-4afd-84ff-476316f87f7c" providerId="ADAL" clId="{ECBA559A-6FF7-4D41-BF49-0FE87410417F}" dt="2022-05-18T10:04:01.954" v="143" actId="14100"/>
          <ac:picMkLst>
            <pc:docMk/>
            <pc:sldMk cId="852871614" sldId="257"/>
            <ac:picMk id="2050" creationId="{5EAA895B-811E-CCF8-FB06-BE4922F05A94}"/>
          </ac:picMkLst>
        </pc:picChg>
      </pc:sldChg>
      <pc:sldChg chg="addSp modSp new mod">
        <pc:chgData name="Shubham  Suryakant Sirsat" userId="f94baf7f-835a-4afd-84ff-476316f87f7c" providerId="ADAL" clId="{ECBA559A-6FF7-4D41-BF49-0FE87410417F}" dt="2022-05-11T09:46:09.340" v="80" actId="14100"/>
        <pc:sldMkLst>
          <pc:docMk/>
          <pc:sldMk cId="2831603680" sldId="258"/>
        </pc:sldMkLst>
        <pc:spChg chg="add mod">
          <ac:chgData name="Shubham  Suryakant Sirsat" userId="f94baf7f-835a-4afd-84ff-476316f87f7c" providerId="ADAL" clId="{ECBA559A-6FF7-4D41-BF49-0FE87410417F}" dt="2022-05-11T09:46:03.239" v="79" actId="1076"/>
          <ac:spMkLst>
            <pc:docMk/>
            <pc:sldMk cId="2831603680" sldId="258"/>
            <ac:spMk id="2" creationId="{9C57D235-FF3C-53DF-2EDD-F8E1B6BC9F61}"/>
          </ac:spMkLst>
        </pc:spChg>
        <pc:spChg chg="add mod">
          <ac:chgData name="Shubham  Suryakant Sirsat" userId="f94baf7f-835a-4afd-84ff-476316f87f7c" providerId="ADAL" clId="{ECBA559A-6FF7-4D41-BF49-0FE87410417F}" dt="2022-05-11T09:45:58.127" v="78" actId="1076"/>
          <ac:spMkLst>
            <pc:docMk/>
            <pc:sldMk cId="2831603680" sldId="258"/>
            <ac:spMk id="3" creationId="{2D6B133D-C94E-5C81-A938-DAE59196BB91}"/>
          </ac:spMkLst>
        </pc:spChg>
        <pc:picChg chg="add mod">
          <ac:chgData name="Shubham  Suryakant Sirsat" userId="f94baf7f-835a-4afd-84ff-476316f87f7c" providerId="ADAL" clId="{ECBA559A-6FF7-4D41-BF49-0FE87410417F}" dt="2022-05-11T09:46:09.340" v="80" actId="14100"/>
          <ac:picMkLst>
            <pc:docMk/>
            <pc:sldMk cId="2831603680" sldId="258"/>
            <ac:picMk id="4" creationId="{29DC3EFE-0E04-4DA7-0D05-97DE09F7AF2F}"/>
          </ac:picMkLst>
        </pc:picChg>
      </pc:sldChg>
      <pc:sldChg chg="addSp delSp modSp new mod setBg">
        <pc:chgData name="Shubham  Suryakant Sirsat" userId="f94baf7f-835a-4afd-84ff-476316f87f7c" providerId="ADAL" clId="{ECBA559A-6FF7-4D41-BF49-0FE87410417F}" dt="2022-05-17T04:59:56.717" v="90" actId="26606"/>
        <pc:sldMkLst>
          <pc:docMk/>
          <pc:sldMk cId="1537039367" sldId="259"/>
        </pc:sldMkLst>
        <pc:spChg chg="add del">
          <ac:chgData name="Shubham  Suryakant Sirsat" userId="f94baf7f-835a-4afd-84ff-476316f87f7c" providerId="ADAL" clId="{ECBA559A-6FF7-4D41-BF49-0FE87410417F}" dt="2022-05-17T04:59:56.714" v="89" actId="26606"/>
          <ac:spMkLst>
            <pc:docMk/>
            <pc:sldMk cId="1537039367" sldId="259"/>
            <ac:spMk id="73" creationId="{42A4FC2C-047E-45A5-965D-8E1E3BF09BC6}"/>
          </ac:spMkLst>
        </pc:spChg>
        <pc:spChg chg="add">
          <ac:chgData name="Shubham  Suryakant Sirsat" userId="f94baf7f-835a-4afd-84ff-476316f87f7c" providerId="ADAL" clId="{ECBA559A-6FF7-4D41-BF49-0FE87410417F}" dt="2022-05-17T04:59:56.717" v="90" actId="26606"/>
          <ac:spMkLst>
            <pc:docMk/>
            <pc:sldMk cId="1537039367" sldId="259"/>
            <ac:spMk id="1030" creationId="{42A4FC2C-047E-45A5-965D-8E1E3BF09BC6}"/>
          </ac:spMkLst>
        </pc:spChg>
        <pc:picChg chg="add del mod">
          <ac:chgData name="Shubham  Suryakant Sirsat" userId="f94baf7f-835a-4afd-84ff-476316f87f7c" providerId="ADAL" clId="{ECBA559A-6FF7-4D41-BF49-0FE87410417F}" dt="2022-05-17T04:59:49.472" v="84" actId="478"/>
          <ac:picMkLst>
            <pc:docMk/>
            <pc:sldMk cId="1537039367" sldId="259"/>
            <ac:picMk id="1026" creationId="{EBFD3FC6-5830-ADCC-0E8A-9FB6D0570187}"/>
          </ac:picMkLst>
        </pc:picChg>
        <pc:picChg chg="add mod">
          <ac:chgData name="Shubham  Suryakant Sirsat" userId="f94baf7f-835a-4afd-84ff-476316f87f7c" providerId="ADAL" clId="{ECBA559A-6FF7-4D41-BF49-0FE87410417F}" dt="2022-05-17T04:59:56.717" v="90" actId="26606"/>
          <ac:picMkLst>
            <pc:docMk/>
            <pc:sldMk cId="1537039367" sldId="259"/>
            <ac:picMk id="1028" creationId="{21C27C49-A362-31CF-E1B4-41976D788E61}"/>
          </ac:picMkLst>
        </pc:picChg>
      </pc:sldChg>
      <pc:sldChg chg="addSp modSp new mod">
        <pc:chgData name="Shubham  Suryakant Sirsat" userId="f94baf7f-835a-4afd-84ff-476316f87f7c" providerId="ADAL" clId="{ECBA559A-6FF7-4D41-BF49-0FE87410417F}" dt="2022-05-18T10:06:48.711" v="198" actId="113"/>
        <pc:sldMkLst>
          <pc:docMk/>
          <pc:sldMk cId="2721296341" sldId="260"/>
        </pc:sldMkLst>
        <pc:spChg chg="add mod">
          <ac:chgData name="Shubham  Suryakant Sirsat" userId="f94baf7f-835a-4afd-84ff-476316f87f7c" providerId="ADAL" clId="{ECBA559A-6FF7-4D41-BF49-0FE87410417F}" dt="2022-05-18T10:06:48.711" v="198" actId="113"/>
          <ac:spMkLst>
            <pc:docMk/>
            <pc:sldMk cId="2721296341" sldId="260"/>
            <ac:spMk id="3" creationId="{A2DFEB68-11D1-8A40-50B6-AF4AB8F1E7DE}"/>
          </ac:spMkLst>
        </pc:spChg>
      </pc:sldChg>
      <pc:sldChg chg="addSp modSp new mod ord setBg">
        <pc:chgData name="Shubham  Suryakant Sirsat" userId="f94baf7f-835a-4afd-84ff-476316f87f7c" providerId="ADAL" clId="{ECBA559A-6FF7-4D41-BF49-0FE87410417F}" dt="2022-05-18T10:05:26.092" v="183"/>
        <pc:sldMkLst>
          <pc:docMk/>
          <pc:sldMk cId="3275088087" sldId="261"/>
        </pc:sldMkLst>
        <pc:picChg chg="add mod">
          <ac:chgData name="Shubham  Suryakant Sirsat" userId="f94baf7f-835a-4afd-84ff-476316f87f7c" providerId="ADAL" clId="{ECBA559A-6FF7-4D41-BF49-0FE87410417F}" dt="2022-05-18T10:01:33.815" v="113" actId="26606"/>
          <ac:picMkLst>
            <pc:docMk/>
            <pc:sldMk cId="3275088087" sldId="261"/>
            <ac:picMk id="3" creationId="{63F09816-12EF-2A6C-3DB1-B3659815A1A4}"/>
          </ac:picMkLst>
        </pc:picChg>
      </pc:sldChg>
      <pc:sldChg chg="addSp modSp new mod setBg">
        <pc:chgData name="Shubham  Suryakant Sirsat" userId="f94baf7f-835a-4afd-84ff-476316f87f7c" providerId="ADAL" clId="{ECBA559A-6FF7-4D41-BF49-0FE87410417F}" dt="2022-05-19T07:22:39.861" v="222" actId="26606"/>
        <pc:sldMkLst>
          <pc:docMk/>
          <pc:sldMk cId="941380213" sldId="262"/>
        </pc:sldMkLst>
        <pc:picChg chg="add mod modCrop">
          <ac:chgData name="Shubham  Suryakant Sirsat" userId="f94baf7f-835a-4afd-84ff-476316f87f7c" providerId="ADAL" clId="{ECBA559A-6FF7-4D41-BF49-0FE87410417F}" dt="2022-05-19T07:22:39.861" v="222" actId="26606"/>
          <ac:picMkLst>
            <pc:docMk/>
            <pc:sldMk cId="941380213" sldId="262"/>
            <ac:picMk id="3" creationId="{D9F0D53C-5A29-A2FB-CA51-E7FCBD858AE1}"/>
          </ac:picMkLst>
        </pc:picChg>
      </pc:sldChg>
      <pc:sldChg chg="addSp modSp new mod">
        <pc:chgData name="Shubham  Suryakant Sirsat" userId="f94baf7f-835a-4afd-84ff-476316f87f7c" providerId="ADAL" clId="{ECBA559A-6FF7-4D41-BF49-0FE87410417F}" dt="2022-05-18T10:07:09.864" v="218" actId="313"/>
        <pc:sldMkLst>
          <pc:docMk/>
          <pc:sldMk cId="3315453939" sldId="263"/>
        </pc:sldMkLst>
        <pc:spChg chg="add mod">
          <ac:chgData name="Shubham  Suryakant Sirsat" userId="f94baf7f-835a-4afd-84ff-476316f87f7c" providerId="ADAL" clId="{ECBA559A-6FF7-4D41-BF49-0FE87410417F}" dt="2022-05-18T10:07:09.864" v="218" actId="313"/>
          <ac:spMkLst>
            <pc:docMk/>
            <pc:sldMk cId="3315453939" sldId="263"/>
            <ac:spMk id="2" creationId="{D877A11A-6E19-DD51-DE06-BC594452E98D}"/>
          </ac:spMkLst>
        </pc:spChg>
      </pc:sldChg>
      <pc:sldChg chg="modSp mod">
        <pc:chgData name="Shubham  Suryakant Sirsat" userId="f94baf7f-835a-4afd-84ff-476316f87f7c" providerId="ADAL" clId="{ECBA559A-6FF7-4D41-BF49-0FE87410417F}" dt="2022-05-19T07:18:47.442" v="219" actId="20577"/>
        <pc:sldMkLst>
          <pc:docMk/>
          <pc:sldMk cId="1290321134" sldId="266"/>
        </pc:sldMkLst>
        <pc:spChg chg="mod">
          <ac:chgData name="Shubham  Suryakant Sirsat" userId="f94baf7f-835a-4afd-84ff-476316f87f7c" providerId="ADAL" clId="{ECBA559A-6FF7-4D41-BF49-0FE87410417F}" dt="2022-05-19T07:18:47.442" v="219" actId="20577"/>
          <ac:spMkLst>
            <pc:docMk/>
            <pc:sldMk cId="1290321134" sldId="266"/>
            <ac:spMk id="3" creationId="{AE36E1CD-ECC5-4DC8-A592-E019663C5F7E}"/>
          </ac:spMkLst>
        </pc:spChg>
      </pc:sldChg>
      <pc:sldChg chg="addSp new">
        <pc:chgData name="Shubham  Suryakant Sirsat" userId="f94baf7f-835a-4afd-84ff-476316f87f7c" providerId="ADAL" clId="{ECBA559A-6FF7-4D41-BF49-0FE87410417F}" dt="2022-05-19T07:32:22.374" v="228"/>
        <pc:sldMkLst>
          <pc:docMk/>
          <pc:sldMk cId="2859526189" sldId="269"/>
        </pc:sldMkLst>
        <pc:picChg chg="add">
          <ac:chgData name="Shubham  Suryakant Sirsat" userId="f94baf7f-835a-4afd-84ff-476316f87f7c" providerId="ADAL" clId="{ECBA559A-6FF7-4D41-BF49-0FE87410417F}" dt="2022-05-19T07:32:22.374" v="228"/>
          <ac:picMkLst>
            <pc:docMk/>
            <pc:sldMk cId="2859526189" sldId="269"/>
            <ac:picMk id="1026" creationId="{B09E91CA-6913-57C1-2020-7AF77555F476}"/>
          </ac:picMkLst>
        </pc:picChg>
      </pc:sldChg>
      <pc:sldChg chg="addSp new">
        <pc:chgData name="Shubham  Suryakant Sirsat" userId="f94baf7f-835a-4afd-84ff-476316f87f7c" providerId="ADAL" clId="{ECBA559A-6FF7-4D41-BF49-0FE87410417F}" dt="2022-05-19T07:34:33.099" v="230"/>
        <pc:sldMkLst>
          <pc:docMk/>
          <pc:sldMk cId="2103906503" sldId="270"/>
        </pc:sldMkLst>
        <pc:picChg chg="add">
          <ac:chgData name="Shubham  Suryakant Sirsat" userId="f94baf7f-835a-4afd-84ff-476316f87f7c" providerId="ADAL" clId="{ECBA559A-6FF7-4D41-BF49-0FE87410417F}" dt="2022-05-19T07:34:33.099" v="230"/>
          <ac:picMkLst>
            <pc:docMk/>
            <pc:sldMk cId="2103906503" sldId="270"/>
            <ac:picMk id="2" creationId="{9F44F013-9709-0D0B-1687-DE8D934E7275}"/>
          </ac:picMkLst>
        </pc:picChg>
      </pc:sldChg>
      <pc:sldChg chg="addSp modSp new mod">
        <pc:chgData name="Shubham  Suryakant Sirsat" userId="f94baf7f-835a-4afd-84ff-476316f87f7c" providerId="ADAL" clId="{ECBA559A-6FF7-4D41-BF49-0FE87410417F}" dt="2022-05-19T07:39:00.307" v="280"/>
        <pc:sldMkLst>
          <pc:docMk/>
          <pc:sldMk cId="28633423" sldId="271"/>
        </pc:sldMkLst>
        <pc:spChg chg="add mod">
          <ac:chgData name="Shubham  Suryakant Sirsat" userId="f94baf7f-835a-4afd-84ff-476316f87f7c" providerId="ADAL" clId="{ECBA559A-6FF7-4D41-BF49-0FE87410417F}" dt="2022-05-19T07:37:59.317" v="279" actId="20577"/>
          <ac:spMkLst>
            <pc:docMk/>
            <pc:sldMk cId="28633423" sldId="271"/>
            <ac:spMk id="3" creationId="{0E969CBF-C6AF-BDE5-1321-AAB764C1F966}"/>
          </ac:spMkLst>
        </pc:spChg>
        <pc:spChg chg="add mod">
          <ac:chgData name="Shubham  Suryakant Sirsat" userId="f94baf7f-835a-4afd-84ff-476316f87f7c" providerId="ADAL" clId="{ECBA559A-6FF7-4D41-BF49-0FE87410417F}" dt="2022-05-19T07:39:00.307" v="280"/>
          <ac:spMkLst>
            <pc:docMk/>
            <pc:sldMk cId="28633423" sldId="271"/>
            <ac:spMk id="4" creationId="{D7DC3D07-3C88-C7DF-6930-8AD9ACF6E7D4}"/>
          </ac:spMkLst>
        </pc:spChg>
        <pc:picChg chg="add mod">
          <ac:chgData name="Shubham  Suryakant Sirsat" userId="f94baf7f-835a-4afd-84ff-476316f87f7c" providerId="ADAL" clId="{ECBA559A-6FF7-4D41-BF49-0FE87410417F}" dt="2022-05-19T07:37:49.041" v="277" actId="1076"/>
          <ac:picMkLst>
            <pc:docMk/>
            <pc:sldMk cId="28633423" sldId="271"/>
            <ac:picMk id="2" creationId="{8A7E0FD4-93C2-BE4B-625D-5C29C80ED3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84F43-830B-4588-BA11-C46179F95876}"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2F793-A25A-478D-A7F6-D5D46FA44E93}" type="slidenum">
              <a:rPr lang="en-IN" smtClean="0"/>
              <a:t>‹#›</a:t>
            </a:fld>
            <a:endParaRPr lang="en-IN"/>
          </a:p>
        </p:txBody>
      </p:sp>
    </p:spTree>
    <p:extLst>
      <p:ext uri="{BB962C8B-B14F-4D97-AF65-F5344CB8AC3E}">
        <p14:creationId xmlns:p14="http://schemas.microsoft.com/office/powerpoint/2010/main" val="235650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C2F793-A25A-478D-A7F6-D5D46FA44E93}" type="slidenum">
              <a:rPr lang="en-IN" smtClean="0"/>
              <a:t>8</a:t>
            </a:fld>
            <a:endParaRPr lang="en-IN"/>
          </a:p>
        </p:txBody>
      </p:sp>
    </p:spTree>
    <p:extLst>
      <p:ext uri="{BB962C8B-B14F-4D97-AF65-F5344CB8AC3E}">
        <p14:creationId xmlns:p14="http://schemas.microsoft.com/office/powerpoint/2010/main" val="126615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EB68-3753-8CCE-258A-DB4620C5C2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41863-F8D9-8DD4-6B68-68108BC38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5A1931-84BF-A894-C54E-43FCE14A6143}"/>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32A2A865-B9B2-9B82-A10C-C0D73A704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6920D-34AC-2019-7BE2-788CF261295C}"/>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298921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C53B-D612-6985-2034-A6C9A25AF5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AA89AF-65F1-9DB9-68E4-485749BB0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3946E-3D64-9F82-9DA4-AD4870A5DE96}"/>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9FA6F104-6442-890C-2AC8-8181C829C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43FFBE-7129-1DFA-A946-153696E33D0B}"/>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145504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FA244-D943-6917-9EA8-076C3AFBF9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B69AB0-9541-4635-9CE5-07080B545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2B806-398A-CBB6-9CD3-34B8F4F1699C}"/>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02192BE2-E34D-BE1A-F0D8-3FD568B46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7D97A-57BE-3A84-7EF9-D703EDD7ABE9}"/>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219495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22D09-FAA2-7491-357F-15951443A2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3AFF22-C8C6-DF35-89F2-8AF451968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311FD8-8086-8BFD-DD41-CD3F2D6C59A1}"/>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ADC372F6-D911-760E-ED8C-7BAE7B1F3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7A289E-2B47-9726-1862-7B5068E48B34}"/>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198627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CB27-DB8D-F130-93E6-B296D0694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E38869-8915-A286-71D4-8EDF21C05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52786-7AAE-0652-4B28-1A66216DBE2C}"/>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90222A20-EB4A-D1D5-8F50-E70191E8BB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04979-D14F-21A3-279B-28D7834C46DD}"/>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346209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2C36-8391-A4DD-CBAD-E55FA998B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D9E8D-2223-C1BC-4F4D-94DD203A1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2982EE-DCDA-626E-3CE9-3235094AC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274C68-045C-6C8E-E0EC-5EAFFF818406}"/>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6" name="Footer Placeholder 5">
            <a:extLst>
              <a:ext uri="{FF2B5EF4-FFF2-40B4-BE49-F238E27FC236}">
                <a16:creationId xmlns:a16="http://schemas.microsoft.com/office/drawing/2014/main" id="{434168A3-C618-769C-A06F-782D9AD0E2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1C257-C413-DB84-55C0-BC18ADA9638C}"/>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195488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1B54-094C-36C2-D0FE-0092ADD02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F6E2B-221B-7194-9CFB-4996F1C39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5461CA-EAC8-621B-2423-0A849E012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DF7CF6-E505-02AE-F2AC-6DDC67AC4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C69E3-116D-311C-DAA6-302716C29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435BAC-A811-2C91-A316-7136385F179D}"/>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8" name="Footer Placeholder 7">
            <a:extLst>
              <a:ext uri="{FF2B5EF4-FFF2-40B4-BE49-F238E27FC236}">
                <a16:creationId xmlns:a16="http://schemas.microsoft.com/office/drawing/2014/main" id="{3871E2E9-88D1-14C0-1D3C-9CF7D7F918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214206-EC97-A78A-B31F-C4539E3BCD96}"/>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28210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3979-EF4E-A12D-BEAC-F4A5E99341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7DB038-944C-15D5-85A7-D754D5E594D3}"/>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4" name="Footer Placeholder 3">
            <a:extLst>
              <a:ext uri="{FF2B5EF4-FFF2-40B4-BE49-F238E27FC236}">
                <a16:creationId xmlns:a16="http://schemas.microsoft.com/office/drawing/2014/main" id="{B7C054F6-006C-B456-8909-7CC740B40E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F30D24-4EA3-D1B5-D218-D0667CDADBAD}"/>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43466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40620-6FB3-DCD8-CAFD-10314F25BD61}"/>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3" name="Footer Placeholder 2">
            <a:extLst>
              <a:ext uri="{FF2B5EF4-FFF2-40B4-BE49-F238E27FC236}">
                <a16:creationId xmlns:a16="http://schemas.microsoft.com/office/drawing/2014/main" id="{7A782006-52AF-6BA5-3F6E-087C174DF7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F5036A-6D35-6A91-B269-E789A37E6FF8}"/>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209225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02BE-8BDE-7091-2592-B9933A63A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AE67F1-5E3A-2CA4-4FF5-A22CECE60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0C4EC0-8BEC-3553-CE4D-B9C561C55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95509-6AF0-ADC8-66E6-9066BDF00870}"/>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6" name="Footer Placeholder 5">
            <a:extLst>
              <a:ext uri="{FF2B5EF4-FFF2-40B4-BE49-F238E27FC236}">
                <a16:creationId xmlns:a16="http://schemas.microsoft.com/office/drawing/2014/main" id="{D4E3E118-7902-7478-CA28-F046633FD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E97D5-CCA4-0AC2-31A3-5F0BEFF06E94}"/>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226449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1D8B-E150-07E1-E9C9-CEEE68B6F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D436DF-CC88-0E0B-E61F-EC5C0C73D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33B819-F04C-0FB6-0DA2-D191C2F71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CC85B-E18B-B551-126B-311556ECC83D}"/>
              </a:ext>
            </a:extLst>
          </p:cNvPr>
          <p:cNvSpPr>
            <a:spLocks noGrp="1"/>
          </p:cNvSpPr>
          <p:nvPr>
            <p:ph type="dt" sz="half" idx="10"/>
          </p:nvPr>
        </p:nvSpPr>
        <p:spPr/>
        <p:txBody>
          <a:bodyPr/>
          <a:lstStyle/>
          <a:p>
            <a:fld id="{9A31F249-45DB-470A-8D48-A3C6AF14D1FD}" type="datetimeFigureOut">
              <a:rPr lang="en-IN" smtClean="0"/>
              <a:t>19-05-2022</a:t>
            </a:fld>
            <a:endParaRPr lang="en-IN"/>
          </a:p>
        </p:txBody>
      </p:sp>
      <p:sp>
        <p:nvSpPr>
          <p:cNvPr id="6" name="Footer Placeholder 5">
            <a:extLst>
              <a:ext uri="{FF2B5EF4-FFF2-40B4-BE49-F238E27FC236}">
                <a16:creationId xmlns:a16="http://schemas.microsoft.com/office/drawing/2014/main" id="{C07B36C5-A46C-026B-1F13-5E64FD9E4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CC81E-471B-AE4B-D3CF-761DC9643438}"/>
              </a:ext>
            </a:extLst>
          </p:cNvPr>
          <p:cNvSpPr>
            <a:spLocks noGrp="1"/>
          </p:cNvSpPr>
          <p:nvPr>
            <p:ph type="sldNum" sz="quarter" idx="12"/>
          </p:nvPr>
        </p:nvSpPr>
        <p:spPr/>
        <p:txBody>
          <a:bodyPr/>
          <a:lstStyle/>
          <a:p>
            <a:fld id="{D654EADC-BE94-47BE-984E-CE17BAFE97CA}" type="slidenum">
              <a:rPr lang="en-IN" smtClean="0"/>
              <a:t>‹#›</a:t>
            </a:fld>
            <a:endParaRPr lang="en-IN"/>
          </a:p>
        </p:txBody>
      </p:sp>
    </p:spTree>
    <p:extLst>
      <p:ext uri="{BB962C8B-B14F-4D97-AF65-F5344CB8AC3E}">
        <p14:creationId xmlns:p14="http://schemas.microsoft.com/office/powerpoint/2010/main" val="131654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98533-3F98-7020-6223-19FB464F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B2F9C7-D6F2-1CDF-AA20-F24EBD21E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67859-62AA-FD00-6FD6-3250038DD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1F249-45DB-470A-8D48-A3C6AF14D1FD}" type="datetimeFigureOut">
              <a:rPr lang="en-IN" smtClean="0"/>
              <a:t>19-05-2022</a:t>
            </a:fld>
            <a:endParaRPr lang="en-IN"/>
          </a:p>
        </p:txBody>
      </p:sp>
      <p:sp>
        <p:nvSpPr>
          <p:cNvPr id="5" name="Footer Placeholder 4">
            <a:extLst>
              <a:ext uri="{FF2B5EF4-FFF2-40B4-BE49-F238E27FC236}">
                <a16:creationId xmlns:a16="http://schemas.microsoft.com/office/drawing/2014/main" id="{431AFD69-43F3-8C70-F24A-F7BE112879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159B94-7F95-3A7B-DD8C-C55D0C4CB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4EADC-BE94-47BE-984E-CE17BAFE97CA}" type="slidenum">
              <a:rPr lang="en-IN" smtClean="0"/>
              <a:t>‹#›</a:t>
            </a:fld>
            <a:endParaRPr lang="en-IN"/>
          </a:p>
        </p:txBody>
      </p:sp>
    </p:spTree>
    <p:extLst>
      <p:ext uri="{BB962C8B-B14F-4D97-AF65-F5344CB8AC3E}">
        <p14:creationId xmlns:p14="http://schemas.microsoft.com/office/powerpoint/2010/main" val="4257448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3E18D19-EB88-CF7B-5BD5-1B1723FD2AA6}"/>
              </a:ext>
            </a:extLst>
          </p:cNvPr>
          <p:cNvGraphicFramePr>
            <a:graphicFrameLocks noChangeAspect="1"/>
          </p:cNvGraphicFramePr>
          <p:nvPr>
            <p:extLst>
              <p:ext uri="{D42A27DB-BD31-4B8C-83A1-F6EECF244321}">
                <p14:modId xmlns:p14="http://schemas.microsoft.com/office/powerpoint/2010/main" val="2257404485"/>
              </p:ext>
            </p:extLst>
          </p:nvPr>
        </p:nvGraphicFramePr>
        <p:xfrm>
          <a:off x="-1" y="0"/>
          <a:ext cx="12166869" cy="6858000"/>
        </p:xfrm>
        <a:graphic>
          <a:graphicData uri="http://schemas.openxmlformats.org/presentationml/2006/ole">
            <mc:AlternateContent xmlns:mc="http://schemas.openxmlformats.org/markup-compatibility/2006">
              <mc:Choice xmlns:v="urn:schemas-microsoft-com:vml" Requires="v">
                <p:oleObj name="Bitmap Image" r:id="rId2" imgW="8511480" imgH="4549320" progId="Paint.Picture">
                  <p:embed/>
                </p:oleObj>
              </mc:Choice>
              <mc:Fallback>
                <p:oleObj name="Bitmap Image" r:id="rId2" imgW="8511480" imgH="4549320" progId="Paint.Picture">
                  <p:embed/>
                  <p:pic>
                    <p:nvPicPr>
                      <p:cNvPr id="4" name="Object 3">
                        <a:extLst>
                          <a:ext uri="{FF2B5EF4-FFF2-40B4-BE49-F238E27FC236}">
                            <a16:creationId xmlns:a16="http://schemas.microsoft.com/office/drawing/2014/main" id="{A3E18D19-EB88-CF7B-5BD5-1B1723FD2AA6}"/>
                          </a:ext>
                        </a:extLst>
                      </p:cNvPr>
                      <p:cNvPicPr/>
                      <p:nvPr/>
                    </p:nvPicPr>
                    <p:blipFill>
                      <a:blip r:embed="rId3"/>
                      <a:stretch>
                        <a:fillRect/>
                      </a:stretch>
                    </p:blipFill>
                    <p:spPr>
                      <a:xfrm>
                        <a:off x="-1" y="0"/>
                        <a:ext cx="12166869" cy="6858000"/>
                      </a:xfrm>
                      <a:prstGeom prst="rect">
                        <a:avLst/>
                      </a:prstGeom>
                    </p:spPr>
                  </p:pic>
                </p:oleObj>
              </mc:Fallback>
            </mc:AlternateContent>
          </a:graphicData>
        </a:graphic>
      </p:graphicFrame>
    </p:spTree>
    <p:extLst>
      <p:ext uri="{BB962C8B-B14F-4D97-AF65-F5344CB8AC3E}">
        <p14:creationId xmlns:p14="http://schemas.microsoft.com/office/powerpoint/2010/main" val="405917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Amazon S3. Amazon S3 is easy-to-use object storage… | by Sanjeev Gautam |  Medium">
            <a:extLst>
              <a:ext uri="{FF2B5EF4-FFF2-40B4-BE49-F238E27FC236}">
                <a16:creationId xmlns:a16="http://schemas.microsoft.com/office/drawing/2014/main" id="{21C27C49-A362-31CF-E1B4-41976D788E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984"/>
          <a:stretch/>
        </p:blipFill>
        <p:spPr bwMode="auto">
          <a:xfrm>
            <a:off x="20" y="2899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03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FEB68-11D1-8A40-50B6-AF4AB8F1E7DE}"/>
              </a:ext>
            </a:extLst>
          </p:cNvPr>
          <p:cNvSpPr txBox="1"/>
          <p:nvPr/>
        </p:nvSpPr>
        <p:spPr>
          <a:xfrm>
            <a:off x="0" y="166018"/>
            <a:ext cx="12192000" cy="6124754"/>
          </a:xfrm>
          <a:prstGeom prst="rect">
            <a:avLst/>
          </a:prstGeom>
          <a:noFill/>
        </p:spPr>
        <p:txBody>
          <a:bodyPr wrap="square">
            <a:spAutoFit/>
          </a:bodyPr>
          <a:lstStyle/>
          <a:p>
            <a:pPr algn="l"/>
            <a:r>
              <a:rPr lang="en-US" sz="2400" b="1" i="0" u="sng" dirty="0">
                <a:solidFill>
                  <a:srgbClr val="FF0000"/>
                </a:solidFill>
                <a:effectLst/>
                <a:latin typeface="Times New Roman" panose="02020603050405020304" pitchFamily="18" charset="0"/>
                <a:cs typeface="Times New Roman" panose="02020603050405020304" pitchFamily="18" charset="0"/>
              </a:rPr>
              <a:t>AWS S3 Benefits</a:t>
            </a:r>
          </a:p>
          <a:p>
            <a:pPr algn="l"/>
            <a:endParaRPr lang="en-US" sz="2400" b="1" i="0" u="sng" dirty="0">
              <a:solidFill>
                <a:srgbClr val="FF0000"/>
              </a:solidFill>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Some of the benefits of AWS S3 are: </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Durability</a:t>
            </a:r>
            <a:r>
              <a:rPr lang="en-US" sz="2000" b="0" i="0" dirty="0">
                <a:effectLst/>
                <a:latin typeface="Times New Roman" panose="02020603050405020304" pitchFamily="18" charset="0"/>
                <a:cs typeface="Times New Roman" panose="02020603050405020304" pitchFamily="18" charset="0"/>
              </a:rPr>
              <a:t>:  S3 provides 99.999999999 percent durability.</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Low cost</a:t>
            </a:r>
            <a:r>
              <a:rPr lang="en-US" sz="2000" b="0" i="0" dirty="0">
                <a:effectLst/>
                <a:latin typeface="Times New Roman" panose="02020603050405020304" pitchFamily="18" charset="0"/>
                <a:cs typeface="Times New Roman" panose="02020603050405020304" pitchFamily="18" charset="0"/>
              </a:rPr>
              <a:t>: S3 lets you store data in a range of “storage classes.” These classes are based on the frequency and immediacy you require in accessing files. </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Scalability</a:t>
            </a:r>
            <a:r>
              <a:rPr lang="en-US" sz="2000" b="0" i="0" dirty="0">
                <a:effectLst/>
                <a:latin typeface="Times New Roman" panose="02020603050405020304" pitchFamily="18" charset="0"/>
                <a:cs typeface="Times New Roman" panose="02020603050405020304" pitchFamily="18" charset="0"/>
              </a:rPr>
              <a:t>: S3 charges you only for what resources you actually use, and there are no hidden fees or overage charges. You can scale your storage resources to easily meet your organization’s ever-changing demands.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Availability</a:t>
            </a:r>
            <a:r>
              <a:rPr lang="en-US" sz="2000" b="0" i="0" dirty="0">
                <a:effectLst/>
                <a:latin typeface="Times New Roman" panose="02020603050405020304" pitchFamily="18" charset="0"/>
                <a:cs typeface="Times New Roman" panose="02020603050405020304" pitchFamily="18" charset="0"/>
              </a:rPr>
              <a:t>: S3 offers 99.99 percent availability of objects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Security</a:t>
            </a:r>
            <a:r>
              <a:rPr lang="en-US" sz="2000" b="0" i="0" dirty="0">
                <a:effectLst/>
                <a:latin typeface="Times New Roman" panose="02020603050405020304" pitchFamily="18" charset="0"/>
                <a:cs typeface="Times New Roman" panose="02020603050405020304" pitchFamily="18" charset="0"/>
              </a:rPr>
              <a:t>: S3 offers an impressive range of access management tools and encryption features that provide top-notch security.</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Flexibility</a:t>
            </a:r>
            <a:r>
              <a:rPr lang="en-US" sz="2000" b="0" i="0" dirty="0">
                <a:effectLst/>
                <a:latin typeface="Times New Roman" panose="02020603050405020304" pitchFamily="18" charset="0"/>
                <a:cs typeface="Times New Roman" panose="02020603050405020304" pitchFamily="18" charset="0"/>
              </a:rPr>
              <a:t>: S3 is ideal for a wide range of uses like data storage, data backup, software delivery, data archiving, disaster recovery, website hosting, mobile applications, IoT devices, and much more.</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Simple data transfer</a:t>
            </a:r>
            <a:r>
              <a:rPr lang="en-US" sz="2000" b="0" i="0" dirty="0">
                <a:effectLst/>
                <a:latin typeface="Times New Roman" panose="02020603050405020304" pitchFamily="18" charset="0"/>
                <a:cs typeface="Times New Roman" panose="02020603050405020304" pitchFamily="18" charset="0"/>
              </a:rPr>
              <a:t>: You don’t have to be an IT genius to execute data transfers on S3. The service revolves around simplicity and ease of use.</a:t>
            </a:r>
          </a:p>
        </p:txBody>
      </p:sp>
    </p:spTree>
    <p:extLst>
      <p:ext uri="{BB962C8B-B14F-4D97-AF65-F5344CB8AC3E}">
        <p14:creationId xmlns:p14="http://schemas.microsoft.com/office/powerpoint/2010/main" val="272129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44F013-9709-0D0B-1687-DE8D934E72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0390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7E0FD4-93C2-BE4B-625D-5C29C80ED33E}"/>
              </a:ext>
            </a:extLst>
          </p:cNvPr>
          <p:cNvPicPr>
            <a:picLocks noChangeAspect="1"/>
          </p:cNvPicPr>
          <p:nvPr/>
        </p:nvPicPr>
        <p:blipFill>
          <a:blip r:embed="rId2"/>
          <a:stretch>
            <a:fillRect/>
          </a:stretch>
        </p:blipFill>
        <p:spPr>
          <a:xfrm>
            <a:off x="3634605" y="3032759"/>
            <a:ext cx="4658311" cy="3598545"/>
          </a:xfrm>
          <a:prstGeom prst="rect">
            <a:avLst/>
          </a:prstGeom>
        </p:spPr>
      </p:pic>
      <p:sp>
        <p:nvSpPr>
          <p:cNvPr id="3" name="Rectangle 2">
            <a:extLst>
              <a:ext uri="{FF2B5EF4-FFF2-40B4-BE49-F238E27FC236}">
                <a16:creationId xmlns:a16="http://schemas.microsoft.com/office/drawing/2014/main" id="{0E969CBF-C6AF-BDE5-1321-AAB764C1F966}"/>
              </a:ext>
            </a:extLst>
          </p:cNvPr>
          <p:cNvSpPr/>
          <p:nvPr/>
        </p:nvSpPr>
        <p:spPr>
          <a:xfrm>
            <a:off x="3660237" y="226696"/>
            <a:ext cx="48715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Boto 3 ?</a:t>
            </a:r>
          </a:p>
        </p:txBody>
      </p:sp>
      <p:sp>
        <p:nvSpPr>
          <p:cNvPr id="4" name="TextBox 3">
            <a:extLst>
              <a:ext uri="{FF2B5EF4-FFF2-40B4-BE49-F238E27FC236}">
                <a16:creationId xmlns:a16="http://schemas.microsoft.com/office/drawing/2014/main" id="{D7DC3D07-3C88-C7DF-6930-8AD9ACF6E7D4}"/>
              </a:ext>
            </a:extLst>
          </p:cNvPr>
          <p:cNvSpPr txBox="1"/>
          <p:nvPr/>
        </p:nvSpPr>
        <p:spPr>
          <a:xfrm>
            <a:off x="264941" y="1427024"/>
            <a:ext cx="11662117" cy="1429302"/>
          </a:xfrm>
          <a:prstGeom prst="rect">
            <a:avLst/>
          </a:prstGeom>
          <a:noFill/>
        </p:spPr>
        <p:txBody>
          <a:bodyPr wrap="square" rtlCol="0">
            <a:spAutoFit/>
          </a:bodyPr>
          <a:lstStyle/>
          <a:p>
            <a:pPr algn="just">
              <a:lnSpc>
                <a:spcPct val="150000"/>
              </a:lnSpc>
            </a:pPr>
            <a:r>
              <a:rPr lang="en-US" sz="2000" dirty="0">
                <a:solidFill>
                  <a:srgbClr val="333333"/>
                </a:solidFill>
                <a:latin typeface="Open Sans" panose="020B0606030504020204" pitchFamily="34" charset="0"/>
              </a:rPr>
              <a:t>T</a:t>
            </a:r>
            <a:r>
              <a:rPr lang="en-US" sz="2000" b="0" i="0" dirty="0">
                <a:solidFill>
                  <a:srgbClr val="333333"/>
                </a:solidFill>
                <a:effectLst/>
                <a:latin typeface="Open Sans" panose="020B0606030504020204" pitchFamily="34" charset="0"/>
              </a:rPr>
              <a:t>he AWS SDK for Python is called Boto3. It is used to create, configure, and manage AWS services, such as Amazon Elastic Compute Cloud (Amazon EC2) and Amazon Simple Storage Service (Amazon S3). The SDK provides an object-oriented API as well as low-level access to AWS services.</a:t>
            </a:r>
            <a:endParaRPr lang="en-IN" sz="2000" dirty="0"/>
          </a:p>
        </p:txBody>
      </p:sp>
    </p:spTree>
    <p:extLst>
      <p:ext uri="{BB962C8B-B14F-4D97-AF65-F5344CB8AC3E}">
        <p14:creationId xmlns:p14="http://schemas.microsoft.com/office/powerpoint/2010/main" val="2863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Boto3, and AWS S3: Demystified – Real Python">
            <a:extLst>
              <a:ext uri="{FF2B5EF4-FFF2-40B4-BE49-F238E27FC236}">
                <a16:creationId xmlns:a16="http://schemas.microsoft.com/office/drawing/2014/main" id="{B09E91CA-6913-57C1-2020-7AF77555F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52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77A11A-6E19-DD51-DE06-BC594452E98D}"/>
              </a:ext>
            </a:extLst>
          </p:cNvPr>
          <p:cNvSpPr/>
          <p:nvPr/>
        </p:nvSpPr>
        <p:spPr>
          <a:xfrm>
            <a:off x="3148274" y="2967335"/>
            <a:ext cx="5895460"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Let’s move to Demo</a:t>
            </a:r>
          </a:p>
        </p:txBody>
      </p:sp>
    </p:spTree>
    <p:extLst>
      <p:ext uri="{BB962C8B-B14F-4D97-AF65-F5344CB8AC3E}">
        <p14:creationId xmlns:p14="http://schemas.microsoft.com/office/powerpoint/2010/main" val="331545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6E1CD-ECC5-4DC8-A592-E019663C5F7E}"/>
              </a:ext>
            </a:extLst>
          </p:cNvPr>
          <p:cNvSpPr txBox="1"/>
          <p:nvPr/>
        </p:nvSpPr>
        <p:spPr>
          <a:xfrm>
            <a:off x="970671" y="1659987"/>
            <a:ext cx="10452295" cy="511338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800" dirty="0"/>
              <a:t>S3 Buckets</a:t>
            </a:r>
          </a:p>
          <a:p>
            <a:pPr marL="342900" indent="-342900">
              <a:lnSpc>
                <a:spcPct val="150000"/>
              </a:lnSpc>
              <a:buFont typeface="Arial" panose="020B0604020202020204" pitchFamily="34" charset="0"/>
              <a:buChar char="•"/>
            </a:pPr>
            <a:r>
              <a:rPr lang="en-IN" sz="2800" dirty="0"/>
              <a:t>S3 Objects  </a:t>
            </a:r>
          </a:p>
          <a:p>
            <a:pPr marL="342900" indent="-342900">
              <a:lnSpc>
                <a:spcPct val="150000"/>
              </a:lnSpc>
              <a:buFont typeface="Arial" panose="020B0604020202020204" pitchFamily="34" charset="0"/>
              <a:buChar char="•"/>
            </a:pPr>
            <a:r>
              <a:rPr lang="en-IN" sz="2800" dirty="0"/>
              <a:t>S3 security: IAM policy, S3 Bucket Policy (public access) </a:t>
            </a:r>
          </a:p>
          <a:p>
            <a:pPr marL="342900" indent="-342900">
              <a:lnSpc>
                <a:spcPct val="150000"/>
              </a:lnSpc>
              <a:buFont typeface="Arial" panose="020B0604020202020204" pitchFamily="34" charset="0"/>
              <a:buChar char="•"/>
            </a:pPr>
            <a:r>
              <a:rPr lang="en-IN" sz="2800" dirty="0"/>
              <a:t>S3 Versioning: multiple versions for files, prevent accidental deletes</a:t>
            </a:r>
          </a:p>
          <a:p>
            <a:pPr marL="342900" indent="-342900">
              <a:lnSpc>
                <a:spcPct val="150000"/>
              </a:lnSpc>
              <a:buFont typeface="Arial" panose="020B0604020202020204" pitchFamily="34" charset="0"/>
              <a:buChar char="•"/>
            </a:pPr>
            <a:r>
              <a:rPr lang="en-IN" sz="2800" dirty="0"/>
              <a:t>S3 Encryptions :</a:t>
            </a:r>
          </a:p>
          <a:p>
            <a:pPr marL="342900" indent="-342900">
              <a:lnSpc>
                <a:spcPct val="150000"/>
              </a:lnSpc>
              <a:buFont typeface="Arial" panose="020B0604020202020204" pitchFamily="34" charset="0"/>
              <a:buChar char="•"/>
            </a:pPr>
            <a:r>
              <a:rPr lang="en-IN" sz="2800" dirty="0"/>
              <a:t>S3 Benefits : Durability, low cost, scalability, flexibility ..etc.</a:t>
            </a:r>
          </a:p>
          <a:p>
            <a:pPr marL="342900" indent="-342900">
              <a:lnSpc>
                <a:spcPct val="150000"/>
              </a:lnSpc>
              <a:buFont typeface="Arial" panose="020B0604020202020204" pitchFamily="34" charset="0"/>
              <a:buChar char="•"/>
            </a:pPr>
            <a:r>
              <a:rPr lang="en-IN" sz="2800" dirty="0"/>
              <a:t>Access AWS-S3 using Boto3 </a:t>
            </a:r>
          </a:p>
          <a:p>
            <a:pPr marL="342900" indent="-342900">
              <a:lnSpc>
                <a:spcPct val="150000"/>
              </a:lnSpc>
              <a:buFont typeface="Arial" panose="020B0604020202020204" pitchFamily="34" charset="0"/>
              <a:buChar char="•"/>
            </a:pPr>
            <a:endParaRPr lang="en-IN" sz="2400" dirty="0"/>
          </a:p>
        </p:txBody>
      </p:sp>
      <p:sp>
        <p:nvSpPr>
          <p:cNvPr id="5" name="TextBox 4">
            <a:extLst>
              <a:ext uri="{FF2B5EF4-FFF2-40B4-BE49-F238E27FC236}">
                <a16:creationId xmlns:a16="http://schemas.microsoft.com/office/drawing/2014/main" id="{D32DDDFD-5639-D398-3FB2-6BE2E09E9E5C}"/>
              </a:ext>
            </a:extLst>
          </p:cNvPr>
          <p:cNvSpPr txBox="1"/>
          <p:nvPr/>
        </p:nvSpPr>
        <p:spPr>
          <a:xfrm>
            <a:off x="699867" y="286602"/>
            <a:ext cx="6098344" cy="769441"/>
          </a:xfrm>
          <a:prstGeom prst="rect">
            <a:avLst/>
          </a:prstGeom>
          <a:noFill/>
        </p:spPr>
        <p:txBody>
          <a:bodyPr wrap="square">
            <a:spAutoFit/>
          </a:bodyPr>
          <a:lstStyle/>
          <a:p>
            <a:r>
              <a:rPr lang="en-IN" sz="4400" dirty="0"/>
              <a:t>Amazon S3 – Summary </a:t>
            </a:r>
          </a:p>
        </p:txBody>
      </p:sp>
    </p:spTree>
    <p:extLst>
      <p:ext uri="{BB962C8B-B14F-4D97-AF65-F5344CB8AC3E}">
        <p14:creationId xmlns:p14="http://schemas.microsoft.com/office/powerpoint/2010/main" val="129032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57D235-FF3C-53DF-2EDD-F8E1B6BC9F61}"/>
              </a:ext>
            </a:extLst>
          </p:cNvPr>
          <p:cNvSpPr/>
          <p:nvPr/>
        </p:nvSpPr>
        <p:spPr>
          <a:xfrm>
            <a:off x="4109396" y="4261562"/>
            <a:ext cx="3973204" cy="1107996"/>
          </a:xfrm>
          <a:prstGeom prst="rect">
            <a:avLst/>
          </a:prstGeom>
          <a:noFill/>
        </p:spPr>
        <p:txBody>
          <a:bodyPr wrap="none" lIns="91440" tIns="45720" rIns="91440" bIns="45720">
            <a:spAutoFit/>
          </a:bodyPr>
          <a:lstStyle/>
          <a:p>
            <a:pPr algn="ctr"/>
            <a:r>
              <a:rPr lang="en-US" sz="6600" b="0" cap="none" spc="0" dirty="0">
                <a:ln w="0"/>
                <a:solidFill>
                  <a:schemeClr val="accent1"/>
                </a:solidFill>
                <a:effectLst>
                  <a:outerShdw blurRad="38100" dist="25400" dir="5400000" algn="ctr" rotWithShape="0">
                    <a:srgbClr val="6E747A">
                      <a:alpha val="43000"/>
                    </a:srgbClr>
                  </a:outerShdw>
                </a:effectLst>
              </a:rPr>
              <a:t>Amazon S3</a:t>
            </a:r>
          </a:p>
        </p:txBody>
      </p:sp>
      <p:sp>
        <p:nvSpPr>
          <p:cNvPr id="3" name="TextBox 2">
            <a:extLst>
              <a:ext uri="{FF2B5EF4-FFF2-40B4-BE49-F238E27FC236}">
                <a16:creationId xmlns:a16="http://schemas.microsoft.com/office/drawing/2014/main" id="{2D6B133D-C94E-5C81-A938-DAE59196BB91}"/>
              </a:ext>
            </a:extLst>
          </p:cNvPr>
          <p:cNvSpPr txBox="1"/>
          <p:nvPr/>
        </p:nvSpPr>
        <p:spPr>
          <a:xfrm>
            <a:off x="1815903" y="5744083"/>
            <a:ext cx="8560191" cy="646331"/>
          </a:xfrm>
          <a:prstGeom prst="rect">
            <a:avLst/>
          </a:prstGeom>
          <a:noFill/>
        </p:spPr>
        <p:txBody>
          <a:bodyPr wrap="square" rtlCol="0">
            <a:spAutoFit/>
          </a:bodyPr>
          <a:lstStyle/>
          <a:p>
            <a:r>
              <a:rPr lang="en-IN" sz="3600" dirty="0"/>
              <a:t>Amazon Simple Storage Service (Amazon S3)</a:t>
            </a:r>
          </a:p>
        </p:txBody>
      </p:sp>
      <p:pic>
        <p:nvPicPr>
          <p:cNvPr id="4" name="Picture 3">
            <a:extLst>
              <a:ext uri="{FF2B5EF4-FFF2-40B4-BE49-F238E27FC236}">
                <a16:creationId xmlns:a16="http://schemas.microsoft.com/office/drawing/2014/main" id="{29DC3EFE-0E04-4DA7-0D05-97DE09F7AF2F}"/>
              </a:ext>
            </a:extLst>
          </p:cNvPr>
          <p:cNvPicPr>
            <a:picLocks noChangeAspect="1"/>
          </p:cNvPicPr>
          <p:nvPr/>
        </p:nvPicPr>
        <p:blipFill>
          <a:blip r:embed="rId2"/>
          <a:stretch>
            <a:fillRect/>
          </a:stretch>
        </p:blipFill>
        <p:spPr>
          <a:xfrm>
            <a:off x="-1" y="-522235"/>
            <a:ext cx="12192000" cy="4409272"/>
          </a:xfrm>
          <a:prstGeom prst="rect">
            <a:avLst/>
          </a:prstGeom>
        </p:spPr>
      </p:pic>
    </p:spTree>
    <p:extLst>
      <p:ext uri="{BB962C8B-B14F-4D97-AF65-F5344CB8AC3E}">
        <p14:creationId xmlns:p14="http://schemas.microsoft.com/office/powerpoint/2010/main" val="283160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D9F0D53C-5A29-A2FB-CA51-E7FCBD858AE1}"/>
              </a:ext>
            </a:extLst>
          </p:cNvPr>
          <p:cNvPicPr>
            <a:picLocks noChangeAspect="1"/>
          </p:cNvPicPr>
          <p:nvPr/>
        </p:nvPicPr>
        <p:blipFill rotWithShape="1">
          <a:blip r:embed="rId2">
            <a:extLst>
              <a:ext uri="{28A0092B-C50C-407E-A947-70E740481C1C}">
                <a14:useLocalDpi xmlns:a14="http://schemas.microsoft.com/office/drawing/2010/main" val="0"/>
              </a:ext>
            </a:extLst>
          </a:blip>
          <a:srcRect b="18373"/>
          <a:stretch/>
        </p:blipFill>
        <p:spPr>
          <a:xfrm>
            <a:off x="114300" y="240030"/>
            <a:ext cx="11910060" cy="6252210"/>
          </a:xfrm>
          <a:prstGeom prst="rect">
            <a:avLst/>
          </a:prstGeom>
        </p:spPr>
      </p:pic>
    </p:spTree>
    <p:extLst>
      <p:ext uri="{BB962C8B-B14F-4D97-AF65-F5344CB8AC3E}">
        <p14:creationId xmlns:p14="http://schemas.microsoft.com/office/powerpoint/2010/main" val="94138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7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7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4" name="Freeform: Shape 7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7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9" name="Rectangle 7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roduct-page-diagram_Amazon-S3_HIW@2x">
            <a:extLst>
              <a:ext uri="{FF2B5EF4-FFF2-40B4-BE49-F238E27FC236}">
                <a16:creationId xmlns:a16="http://schemas.microsoft.com/office/drawing/2014/main" id="{5EAA895B-811E-CCF8-FB06-BE4922F05A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85068"/>
            <a:ext cx="12192000" cy="730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5AD3A26-6634-55D0-7C8E-D9EAB5D155E6}"/>
              </a:ext>
            </a:extLst>
          </p:cNvPr>
          <p:cNvSpPr/>
          <p:nvPr/>
        </p:nvSpPr>
        <p:spPr>
          <a:xfrm>
            <a:off x="3481061" y="-180386"/>
            <a:ext cx="522989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Architecture of S3</a:t>
            </a:r>
          </a:p>
        </p:txBody>
      </p:sp>
    </p:spTree>
    <p:extLst>
      <p:ext uri="{BB962C8B-B14F-4D97-AF65-F5344CB8AC3E}">
        <p14:creationId xmlns:p14="http://schemas.microsoft.com/office/powerpoint/2010/main" val="85287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80748E7-936B-FD2C-3E90-E4713E83081E}"/>
              </a:ext>
            </a:extLst>
          </p:cNvPr>
          <p:cNvGraphicFramePr>
            <a:graphicFrameLocks noChangeAspect="1"/>
          </p:cNvGraphicFramePr>
          <p:nvPr>
            <p:extLst>
              <p:ext uri="{D42A27DB-BD31-4B8C-83A1-F6EECF244321}">
                <p14:modId xmlns:p14="http://schemas.microsoft.com/office/powerpoint/2010/main" val="278681857"/>
              </p:ext>
            </p:extLst>
          </p:nvPr>
        </p:nvGraphicFramePr>
        <p:xfrm>
          <a:off x="138223" y="605790"/>
          <a:ext cx="11844673" cy="6135252"/>
        </p:xfrm>
        <a:graphic>
          <a:graphicData uri="http://schemas.openxmlformats.org/presentationml/2006/ole">
            <mc:AlternateContent xmlns:mc="http://schemas.openxmlformats.org/markup-compatibility/2006">
              <mc:Choice xmlns:v="urn:schemas-microsoft-com:vml" Requires="v">
                <p:oleObj name="Bitmap Image" r:id="rId2" imgW="8199000" imgH="3916800" progId="Paint.Picture">
                  <p:embed/>
                </p:oleObj>
              </mc:Choice>
              <mc:Fallback>
                <p:oleObj name="Bitmap Image" r:id="rId2" imgW="8199000" imgH="3916800" progId="Paint.Picture">
                  <p:embed/>
                  <p:pic>
                    <p:nvPicPr>
                      <p:cNvPr id="2" name="Object 1">
                        <a:extLst>
                          <a:ext uri="{FF2B5EF4-FFF2-40B4-BE49-F238E27FC236}">
                            <a16:creationId xmlns:a16="http://schemas.microsoft.com/office/drawing/2014/main" id="{F80748E7-936B-FD2C-3E90-E4713E83081E}"/>
                          </a:ext>
                        </a:extLst>
                      </p:cNvPr>
                      <p:cNvPicPr/>
                      <p:nvPr/>
                    </p:nvPicPr>
                    <p:blipFill>
                      <a:blip r:embed="rId3"/>
                      <a:stretch>
                        <a:fillRect/>
                      </a:stretch>
                    </p:blipFill>
                    <p:spPr>
                      <a:xfrm>
                        <a:off x="138223" y="605790"/>
                        <a:ext cx="11844673" cy="6135252"/>
                      </a:xfrm>
                      <a:prstGeom prst="rect">
                        <a:avLst/>
                      </a:prstGeom>
                    </p:spPr>
                  </p:pic>
                </p:oleObj>
              </mc:Fallback>
            </mc:AlternateContent>
          </a:graphicData>
        </a:graphic>
      </p:graphicFrame>
    </p:spTree>
    <p:extLst>
      <p:ext uri="{BB962C8B-B14F-4D97-AF65-F5344CB8AC3E}">
        <p14:creationId xmlns:p14="http://schemas.microsoft.com/office/powerpoint/2010/main" val="327508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18E6C392-BE2E-A8A3-FEC8-80A46EC3A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117085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E305C0C-4C60-0848-F2BE-62D8C0C3E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258229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7521462-5761-D7F7-60AC-2A7A46B956BA}"/>
              </a:ext>
            </a:extLst>
          </p:cNvPr>
          <p:cNvGraphicFramePr>
            <a:graphicFrameLocks noChangeAspect="1"/>
          </p:cNvGraphicFramePr>
          <p:nvPr>
            <p:extLst>
              <p:ext uri="{D42A27DB-BD31-4B8C-83A1-F6EECF244321}">
                <p14:modId xmlns:p14="http://schemas.microsoft.com/office/powerpoint/2010/main" val="2119506928"/>
              </p:ext>
            </p:extLst>
          </p:nvPr>
        </p:nvGraphicFramePr>
        <p:xfrm>
          <a:off x="662940" y="697230"/>
          <a:ext cx="10883223" cy="5520689"/>
        </p:xfrm>
        <a:graphic>
          <a:graphicData uri="http://schemas.openxmlformats.org/presentationml/2006/ole">
            <mc:AlternateContent xmlns:mc="http://schemas.openxmlformats.org/markup-compatibility/2006">
              <mc:Choice xmlns:v="urn:schemas-microsoft-com:vml" Requires="v">
                <p:oleObj name="Bitmap Image" r:id="rId3" imgW="8488800" imgH="3954960" progId="Paint.Picture">
                  <p:embed/>
                </p:oleObj>
              </mc:Choice>
              <mc:Fallback>
                <p:oleObj name="Bitmap Image" r:id="rId3" imgW="8488800" imgH="3954960" progId="Paint.Picture">
                  <p:embed/>
                  <p:pic>
                    <p:nvPicPr>
                      <p:cNvPr id="2" name="Object 1">
                        <a:extLst>
                          <a:ext uri="{FF2B5EF4-FFF2-40B4-BE49-F238E27FC236}">
                            <a16:creationId xmlns:a16="http://schemas.microsoft.com/office/drawing/2014/main" id="{E7521462-5761-D7F7-60AC-2A7A46B956BA}"/>
                          </a:ext>
                        </a:extLst>
                      </p:cNvPr>
                      <p:cNvPicPr/>
                      <p:nvPr/>
                    </p:nvPicPr>
                    <p:blipFill>
                      <a:blip r:embed="rId4"/>
                      <a:stretch>
                        <a:fillRect/>
                      </a:stretch>
                    </p:blipFill>
                    <p:spPr>
                      <a:xfrm>
                        <a:off x="662940" y="697230"/>
                        <a:ext cx="10883223" cy="5520689"/>
                      </a:xfrm>
                      <a:prstGeom prst="rect">
                        <a:avLst/>
                      </a:prstGeom>
                    </p:spPr>
                  </p:pic>
                </p:oleObj>
              </mc:Fallback>
            </mc:AlternateContent>
          </a:graphicData>
        </a:graphic>
      </p:graphicFrame>
    </p:spTree>
    <p:extLst>
      <p:ext uri="{BB962C8B-B14F-4D97-AF65-F5344CB8AC3E}">
        <p14:creationId xmlns:p14="http://schemas.microsoft.com/office/powerpoint/2010/main" val="102579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CE64B2AA-3B82-3E7E-976F-96DD888A1B81}"/>
              </a:ext>
            </a:extLst>
          </p:cNvPr>
          <p:cNvGraphicFramePr>
            <a:graphicFrameLocks noChangeAspect="1"/>
          </p:cNvGraphicFramePr>
          <p:nvPr>
            <p:extLst>
              <p:ext uri="{D42A27DB-BD31-4B8C-83A1-F6EECF244321}">
                <p14:modId xmlns:p14="http://schemas.microsoft.com/office/powerpoint/2010/main" val="2465047647"/>
              </p:ext>
            </p:extLst>
          </p:nvPr>
        </p:nvGraphicFramePr>
        <p:xfrm>
          <a:off x="789709" y="484909"/>
          <a:ext cx="10487891" cy="5680364"/>
        </p:xfrm>
        <a:graphic>
          <a:graphicData uri="http://schemas.openxmlformats.org/presentationml/2006/ole">
            <mc:AlternateContent xmlns:mc="http://schemas.openxmlformats.org/markup-compatibility/2006">
              <mc:Choice xmlns:v="urn:schemas-microsoft-com:vml" Requires="v">
                <p:oleObj name="Bitmap Image" r:id="rId2" imgW="8481240" imgH="4350960" progId="Paint.Picture">
                  <p:embed/>
                </p:oleObj>
              </mc:Choice>
              <mc:Fallback>
                <p:oleObj name="Bitmap Image" r:id="rId2" imgW="8481240" imgH="4350960" progId="Paint.Picture">
                  <p:embed/>
                  <p:pic>
                    <p:nvPicPr>
                      <p:cNvPr id="4" name="Object 3">
                        <a:extLst>
                          <a:ext uri="{FF2B5EF4-FFF2-40B4-BE49-F238E27FC236}">
                            <a16:creationId xmlns:a16="http://schemas.microsoft.com/office/drawing/2014/main" id="{CE64B2AA-3B82-3E7E-976F-96DD888A1B81}"/>
                          </a:ext>
                        </a:extLst>
                      </p:cNvPr>
                      <p:cNvPicPr/>
                      <p:nvPr/>
                    </p:nvPicPr>
                    <p:blipFill>
                      <a:blip r:embed="rId3"/>
                      <a:stretch>
                        <a:fillRect/>
                      </a:stretch>
                    </p:blipFill>
                    <p:spPr>
                      <a:xfrm>
                        <a:off x="789709" y="484909"/>
                        <a:ext cx="10487891" cy="5680364"/>
                      </a:xfrm>
                      <a:prstGeom prst="rect">
                        <a:avLst/>
                      </a:prstGeom>
                    </p:spPr>
                  </p:pic>
                </p:oleObj>
              </mc:Fallback>
            </mc:AlternateContent>
          </a:graphicData>
        </a:graphic>
      </p:graphicFrame>
    </p:spTree>
    <p:extLst>
      <p:ext uri="{BB962C8B-B14F-4D97-AF65-F5344CB8AC3E}">
        <p14:creationId xmlns:p14="http://schemas.microsoft.com/office/powerpoint/2010/main" val="316522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317</Words>
  <Application>Microsoft Office PowerPoint</Application>
  <PresentationFormat>Widescreen</PresentationFormat>
  <Paragraphs>29</Paragraphs>
  <Slides>16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Open Sans</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Suryakant Sirsat</dc:creator>
  <cp:lastModifiedBy>Shubham  Suryakant Sirsat</cp:lastModifiedBy>
  <cp:revision>8</cp:revision>
  <dcterms:created xsi:type="dcterms:W3CDTF">2022-05-11T07:36:27Z</dcterms:created>
  <dcterms:modified xsi:type="dcterms:W3CDTF">2022-05-19T13:02:38Z</dcterms:modified>
</cp:coreProperties>
</file>