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2" r:id="rId6"/>
    <p:sldId id="259" r:id="rId7"/>
    <p:sldId id="264" r:id="rId8"/>
    <p:sldId id="262" r:id="rId9"/>
    <p:sldId id="265" r:id="rId10"/>
    <p:sldId id="258" r:id="rId11"/>
    <p:sldId id="260" r:id="rId12"/>
    <p:sldId id="261" r:id="rId13"/>
    <p:sldId id="270" r:id="rId14"/>
    <p:sldId id="268" r:id="rId15"/>
    <p:sldId id="266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AEA56-E7B4-4B07-8137-EF3FD34DA01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53D90E-BEF6-45F2-A034-5CC274AE1C07}">
      <dgm:prSet/>
      <dgm:spPr/>
      <dgm:t>
        <a:bodyPr/>
        <a:lstStyle/>
        <a:p>
          <a:r>
            <a:rPr lang="en-US" b="1" i="0"/>
            <a:t>There are three main regularization techniques, namely:</a:t>
          </a:r>
          <a:endParaRPr lang="en-US"/>
        </a:p>
      </dgm:t>
    </dgm:pt>
    <dgm:pt modelId="{4F1BAF10-B777-4117-AB34-FFC496A089F4}" type="parTrans" cxnId="{6ADC26B4-0E4C-4A26-8883-32623FDABE0F}">
      <dgm:prSet/>
      <dgm:spPr/>
      <dgm:t>
        <a:bodyPr/>
        <a:lstStyle/>
        <a:p>
          <a:endParaRPr lang="en-US"/>
        </a:p>
      </dgm:t>
    </dgm:pt>
    <dgm:pt modelId="{124FB6C1-3A96-4E1C-88E3-46A253C1CBD0}" type="sibTrans" cxnId="{6ADC26B4-0E4C-4A26-8883-32623FDABE0F}">
      <dgm:prSet/>
      <dgm:spPr/>
      <dgm:t>
        <a:bodyPr/>
        <a:lstStyle/>
        <a:p>
          <a:endParaRPr lang="en-US"/>
        </a:p>
      </dgm:t>
    </dgm:pt>
    <dgm:pt modelId="{B877A957-05E0-429A-B513-FEF77E5CE048}">
      <dgm:prSet/>
      <dgm:spPr/>
      <dgm:t>
        <a:bodyPr/>
        <a:lstStyle/>
        <a:p>
          <a:r>
            <a:rPr lang="en-US" b="0" i="0"/>
            <a:t>Ridge Regression (L2 Norm)</a:t>
          </a:r>
          <a:endParaRPr lang="en-US"/>
        </a:p>
      </dgm:t>
    </dgm:pt>
    <dgm:pt modelId="{134197DA-DB1D-4284-ABA9-B856CBC25434}" type="parTrans" cxnId="{3226AFF7-C912-4C8E-9296-C6AF7A740493}">
      <dgm:prSet/>
      <dgm:spPr/>
      <dgm:t>
        <a:bodyPr/>
        <a:lstStyle/>
        <a:p>
          <a:endParaRPr lang="en-US"/>
        </a:p>
      </dgm:t>
    </dgm:pt>
    <dgm:pt modelId="{E2CA9955-08ED-48A7-A1D4-64C7A843956E}" type="sibTrans" cxnId="{3226AFF7-C912-4C8E-9296-C6AF7A740493}">
      <dgm:prSet/>
      <dgm:spPr/>
      <dgm:t>
        <a:bodyPr/>
        <a:lstStyle/>
        <a:p>
          <a:endParaRPr lang="en-US"/>
        </a:p>
      </dgm:t>
    </dgm:pt>
    <dgm:pt modelId="{241FF247-6989-4676-AF9E-0C2657F6A3A9}">
      <dgm:prSet/>
      <dgm:spPr/>
      <dgm:t>
        <a:bodyPr/>
        <a:lstStyle/>
        <a:p>
          <a:r>
            <a:rPr lang="en-US" b="0" i="0"/>
            <a:t>Lasso (L1 Norm)</a:t>
          </a:r>
          <a:endParaRPr lang="en-US"/>
        </a:p>
      </dgm:t>
    </dgm:pt>
    <dgm:pt modelId="{A4BAEFF3-2EDD-4682-83D1-3E6A34CE0B1B}" type="parTrans" cxnId="{82113F55-9EBA-4371-821A-F5A28FE01864}">
      <dgm:prSet/>
      <dgm:spPr/>
      <dgm:t>
        <a:bodyPr/>
        <a:lstStyle/>
        <a:p>
          <a:endParaRPr lang="en-US"/>
        </a:p>
      </dgm:t>
    </dgm:pt>
    <dgm:pt modelId="{E28FA400-0322-4B49-88F3-F8BAD3A62BB0}" type="sibTrans" cxnId="{82113F55-9EBA-4371-821A-F5A28FE01864}">
      <dgm:prSet/>
      <dgm:spPr/>
      <dgm:t>
        <a:bodyPr/>
        <a:lstStyle/>
        <a:p>
          <a:endParaRPr lang="en-US"/>
        </a:p>
      </dgm:t>
    </dgm:pt>
    <dgm:pt modelId="{273F635D-71D4-443A-947D-E12F58552661}">
      <dgm:prSet/>
      <dgm:spPr/>
      <dgm:t>
        <a:bodyPr/>
        <a:lstStyle/>
        <a:p>
          <a:r>
            <a:rPr lang="en-US" b="0" i="0"/>
            <a:t>Dropout</a:t>
          </a:r>
          <a:endParaRPr lang="en-US"/>
        </a:p>
      </dgm:t>
    </dgm:pt>
    <dgm:pt modelId="{9D33BD7A-701C-4198-A3E5-2DF4464DCD24}" type="parTrans" cxnId="{5292223E-1106-4912-91A3-EACC14E9308B}">
      <dgm:prSet/>
      <dgm:spPr/>
      <dgm:t>
        <a:bodyPr/>
        <a:lstStyle/>
        <a:p>
          <a:endParaRPr lang="en-US"/>
        </a:p>
      </dgm:t>
    </dgm:pt>
    <dgm:pt modelId="{5EA73C41-D25B-49C1-AC02-3B091A080A20}" type="sibTrans" cxnId="{5292223E-1106-4912-91A3-EACC14E9308B}">
      <dgm:prSet/>
      <dgm:spPr/>
      <dgm:t>
        <a:bodyPr/>
        <a:lstStyle/>
        <a:p>
          <a:endParaRPr lang="en-US"/>
        </a:p>
      </dgm:t>
    </dgm:pt>
    <dgm:pt modelId="{E63EB31D-19E0-4638-91BA-AD8D90993878}" type="pres">
      <dgm:prSet presAssocID="{9FDAEA56-E7B4-4B07-8137-EF3FD34DA010}" presName="outerComposite" presStyleCnt="0">
        <dgm:presLayoutVars>
          <dgm:chMax val="5"/>
          <dgm:dir/>
          <dgm:resizeHandles val="exact"/>
        </dgm:presLayoutVars>
      </dgm:prSet>
      <dgm:spPr/>
    </dgm:pt>
    <dgm:pt modelId="{0F33F449-EE2F-4F95-A08A-97134ADD7BFF}" type="pres">
      <dgm:prSet presAssocID="{9FDAEA56-E7B4-4B07-8137-EF3FD34DA010}" presName="dummyMaxCanvas" presStyleCnt="0">
        <dgm:presLayoutVars/>
      </dgm:prSet>
      <dgm:spPr/>
    </dgm:pt>
    <dgm:pt modelId="{726C411A-44B9-47C7-A6FB-F40946107382}" type="pres">
      <dgm:prSet presAssocID="{9FDAEA56-E7B4-4B07-8137-EF3FD34DA010}" presName="FourNodes_1" presStyleLbl="node1" presStyleIdx="0" presStyleCnt="4">
        <dgm:presLayoutVars>
          <dgm:bulletEnabled val="1"/>
        </dgm:presLayoutVars>
      </dgm:prSet>
      <dgm:spPr/>
    </dgm:pt>
    <dgm:pt modelId="{30627631-33C2-4079-9D8F-70DEF56A1C2E}" type="pres">
      <dgm:prSet presAssocID="{9FDAEA56-E7B4-4B07-8137-EF3FD34DA010}" presName="FourNodes_2" presStyleLbl="node1" presStyleIdx="1" presStyleCnt="4">
        <dgm:presLayoutVars>
          <dgm:bulletEnabled val="1"/>
        </dgm:presLayoutVars>
      </dgm:prSet>
      <dgm:spPr/>
    </dgm:pt>
    <dgm:pt modelId="{17E3706D-55F6-48B2-9116-F5E5CD6DA3CC}" type="pres">
      <dgm:prSet presAssocID="{9FDAEA56-E7B4-4B07-8137-EF3FD34DA010}" presName="FourNodes_3" presStyleLbl="node1" presStyleIdx="2" presStyleCnt="4">
        <dgm:presLayoutVars>
          <dgm:bulletEnabled val="1"/>
        </dgm:presLayoutVars>
      </dgm:prSet>
      <dgm:spPr/>
    </dgm:pt>
    <dgm:pt modelId="{802DB67F-D447-40C4-A9A5-F694A97DA88A}" type="pres">
      <dgm:prSet presAssocID="{9FDAEA56-E7B4-4B07-8137-EF3FD34DA010}" presName="FourNodes_4" presStyleLbl="node1" presStyleIdx="3" presStyleCnt="4">
        <dgm:presLayoutVars>
          <dgm:bulletEnabled val="1"/>
        </dgm:presLayoutVars>
      </dgm:prSet>
      <dgm:spPr/>
    </dgm:pt>
    <dgm:pt modelId="{0326FBF2-14E0-480D-8CE7-93F37DC8089A}" type="pres">
      <dgm:prSet presAssocID="{9FDAEA56-E7B4-4B07-8137-EF3FD34DA010}" presName="FourConn_1-2" presStyleLbl="fgAccFollowNode1" presStyleIdx="0" presStyleCnt="3">
        <dgm:presLayoutVars>
          <dgm:bulletEnabled val="1"/>
        </dgm:presLayoutVars>
      </dgm:prSet>
      <dgm:spPr/>
    </dgm:pt>
    <dgm:pt modelId="{330DF77A-D733-4578-A403-B610D34563C4}" type="pres">
      <dgm:prSet presAssocID="{9FDAEA56-E7B4-4B07-8137-EF3FD34DA010}" presName="FourConn_2-3" presStyleLbl="fgAccFollowNode1" presStyleIdx="1" presStyleCnt="3">
        <dgm:presLayoutVars>
          <dgm:bulletEnabled val="1"/>
        </dgm:presLayoutVars>
      </dgm:prSet>
      <dgm:spPr/>
    </dgm:pt>
    <dgm:pt modelId="{93149374-6AA5-4231-9F6D-291BE64C8F8E}" type="pres">
      <dgm:prSet presAssocID="{9FDAEA56-E7B4-4B07-8137-EF3FD34DA010}" presName="FourConn_3-4" presStyleLbl="fgAccFollowNode1" presStyleIdx="2" presStyleCnt="3">
        <dgm:presLayoutVars>
          <dgm:bulletEnabled val="1"/>
        </dgm:presLayoutVars>
      </dgm:prSet>
      <dgm:spPr/>
    </dgm:pt>
    <dgm:pt modelId="{9D1F0737-E6E1-4E07-A86D-6AB9A0273409}" type="pres">
      <dgm:prSet presAssocID="{9FDAEA56-E7B4-4B07-8137-EF3FD34DA010}" presName="FourNodes_1_text" presStyleLbl="node1" presStyleIdx="3" presStyleCnt="4">
        <dgm:presLayoutVars>
          <dgm:bulletEnabled val="1"/>
        </dgm:presLayoutVars>
      </dgm:prSet>
      <dgm:spPr/>
    </dgm:pt>
    <dgm:pt modelId="{4378DEAF-14E0-4917-8F08-C3B44135F8C0}" type="pres">
      <dgm:prSet presAssocID="{9FDAEA56-E7B4-4B07-8137-EF3FD34DA010}" presName="FourNodes_2_text" presStyleLbl="node1" presStyleIdx="3" presStyleCnt="4">
        <dgm:presLayoutVars>
          <dgm:bulletEnabled val="1"/>
        </dgm:presLayoutVars>
      </dgm:prSet>
      <dgm:spPr/>
    </dgm:pt>
    <dgm:pt modelId="{450C8A5F-92F9-48D4-8E06-4385E13F2832}" type="pres">
      <dgm:prSet presAssocID="{9FDAEA56-E7B4-4B07-8137-EF3FD34DA010}" presName="FourNodes_3_text" presStyleLbl="node1" presStyleIdx="3" presStyleCnt="4">
        <dgm:presLayoutVars>
          <dgm:bulletEnabled val="1"/>
        </dgm:presLayoutVars>
      </dgm:prSet>
      <dgm:spPr/>
    </dgm:pt>
    <dgm:pt modelId="{254687B2-CA2E-4383-9C45-56D340376DE9}" type="pres">
      <dgm:prSet presAssocID="{9FDAEA56-E7B4-4B07-8137-EF3FD34DA0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C3DB80E-9BC3-487E-9646-78DEA6D24A26}" type="presOf" srcId="{241FF247-6989-4676-AF9E-0C2657F6A3A9}" destId="{450C8A5F-92F9-48D4-8E06-4385E13F2832}" srcOrd="1" destOrd="0" presId="urn:microsoft.com/office/officeart/2005/8/layout/vProcess5"/>
    <dgm:cxn modelId="{ECBAFE37-30C7-450C-8AE7-B7B8FDD4BE3E}" type="presOf" srcId="{273F635D-71D4-443A-947D-E12F58552661}" destId="{802DB67F-D447-40C4-A9A5-F694A97DA88A}" srcOrd="0" destOrd="0" presId="urn:microsoft.com/office/officeart/2005/8/layout/vProcess5"/>
    <dgm:cxn modelId="{5292223E-1106-4912-91A3-EACC14E9308B}" srcId="{9FDAEA56-E7B4-4B07-8137-EF3FD34DA010}" destId="{273F635D-71D4-443A-947D-E12F58552661}" srcOrd="3" destOrd="0" parTransId="{9D33BD7A-701C-4198-A3E5-2DF4464DCD24}" sibTransId="{5EA73C41-D25B-49C1-AC02-3B091A080A20}"/>
    <dgm:cxn modelId="{5A2C4862-1E3E-4BF6-9DDF-C9E757813552}" type="presOf" srcId="{124FB6C1-3A96-4E1C-88E3-46A253C1CBD0}" destId="{0326FBF2-14E0-480D-8CE7-93F37DC8089A}" srcOrd="0" destOrd="0" presId="urn:microsoft.com/office/officeart/2005/8/layout/vProcess5"/>
    <dgm:cxn modelId="{82113F55-9EBA-4371-821A-F5A28FE01864}" srcId="{9FDAEA56-E7B4-4B07-8137-EF3FD34DA010}" destId="{241FF247-6989-4676-AF9E-0C2657F6A3A9}" srcOrd="2" destOrd="0" parTransId="{A4BAEFF3-2EDD-4682-83D1-3E6A34CE0B1B}" sibTransId="{E28FA400-0322-4B49-88F3-F8BAD3A62BB0}"/>
    <dgm:cxn modelId="{749E8579-17DD-4EC7-B527-931224DDF8BC}" type="presOf" srcId="{B877A957-05E0-429A-B513-FEF77E5CE048}" destId="{4378DEAF-14E0-4917-8F08-C3B44135F8C0}" srcOrd="1" destOrd="0" presId="urn:microsoft.com/office/officeart/2005/8/layout/vProcess5"/>
    <dgm:cxn modelId="{D3F9B498-E19A-4A2A-B665-B16F35D4877D}" type="presOf" srcId="{E2CA9955-08ED-48A7-A1D4-64C7A843956E}" destId="{330DF77A-D733-4578-A403-B610D34563C4}" srcOrd="0" destOrd="0" presId="urn:microsoft.com/office/officeart/2005/8/layout/vProcess5"/>
    <dgm:cxn modelId="{7311F1A5-1BA4-48B6-A3E3-7B5C303FF00E}" type="presOf" srcId="{D853D90E-BEF6-45F2-A034-5CC274AE1C07}" destId="{9D1F0737-E6E1-4E07-A86D-6AB9A0273409}" srcOrd="1" destOrd="0" presId="urn:microsoft.com/office/officeart/2005/8/layout/vProcess5"/>
    <dgm:cxn modelId="{DC2B3EAB-EC57-4171-8029-92F2CC17AB22}" type="presOf" srcId="{273F635D-71D4-443A-947D-E12F58552661}" destId="{254687B2-CA2E-4383-9C45-56D340376DE9}" srcOrd="1" destOrd="0" presId="urn:microsoft.com/office/officeart/2005/8/layout/vProcess5"/>
    <dgm:cxn modelId="{A451F4AC-D4EF-480B-A426-50827FFD2BC0}" type="presOf" srcId="{D853D90E-BEF6-45F2-A034-5CC274AE1C07}" destId="{726C411A-44B9-47C7-A6FB-F40946107382}" srcOrd="0" destOrd="0" presId="urn:microsoft.com/office/officeart/2005/8/layout/vProcess5"/>
    <dgm:cxn modelId="{6ADC26B4-0E4C-4A26-8883-32623FDABE0F}" srcId="{9FDAEA56-E7B4-4B07-8137-EF3FD34DA010}" destId="{D853D90E-BEF6-45F2-A034-5CC274AE1C07}" srcOrd="0" destOrd="0" parTransId="{4F1BAF10-B777-4117-AB34-FFC496A089F4}" sibTransId="{124FB6C1-3A96-4E1C-88E3-46A253C1CBD0}"/>
    <dgm:cxn modelId="{D913ECBD-B8C5-40BA-B704-C2D0BBE3DC51}" type="presOf" srcId="{B877A957-05E0-429A-B513-FEF77E5CE048}" destId="{30627631-33C2-4079-9D8F-70DEF56A1C2E}" srcOrd="0" destOrd="0" presId="urn:microsoft.com/office/officeart/2005/8/layout/vProcess5"/>
    <dgm:cxn modelId="{CCF0E0DE-9EC1-4D09-85AF-B12B9436B7E1}" type="presOf" srcId="{241FF247-6989-4676-AF9E-0C2657F6A3A9}" destId="{17E3706D-55F6-48B2-9116-F5E5CD6DA3CC}" srcOrd="0" destOrd="0" presId="urn:microsoft.com/office/officeart/2005/8/layout/vProcess5"/>
    <dgm:cxn modelId="{120D74E5-97ED-4398-BECD-086583141732}" type="presOf" srcId="{9FDAEA56-E7B4-4B07-8137-EF3FD34DA010}" destId="{E63EB31D-19E0-4638-91BA-AD8D90993878}" srcOrd="0" destOrd="0" presId="urn:microsoft.com/office/officeart/2005/8/layout/vProcess5"/>
    <dgm:cxn modelId="{1D3BCCF1-5D4D-4D35-9BE0-F7D73763F312}" type="presOf" srcId="{E28FA400-0322-4B49-88F3-F8BAD3A62BB0}" destId="{93149374-6AA5-4231-9F6D-291BE64C8F8E}" srcOrd="0" destOrd="0" presId="urn:microsoft.com/office/officeart/2005/8/layout/vProcess5"/>
    <dgm:cxn modelId="{3226AFF7-C912-4C8E-9296-C6AF7A740493}" srcId="{9FDAEA56-E7B4-4B07-8137-EF3FD34DA010}" destId="{B877A957-05E0-429A-B513-FEF77E5CE048}" srcOrd="1" destOrd="0" parTransId="{134197DA-DB1D-4284-ABA9-B856CBC25434}" sibTransId="{E2CA9955-08ED-48A7-A1D4-64C7A843956E}"/>
    <dgm:cxn modelId="{EFD81028-A51F-4DE4-B17E-E12FCDD2AF4E}" type="presParOf" srcId="{E63EB31D-19E0-4638-91BA-AD8D90993878}" destId="{0F33F449-EE2F-4F95-A08A-97134ADD7BFF}" srcOrd="0" destOrd="0" presId="urn:microsoft.com/office/officeart/2005/8/layout/vProcess5"/>
    <dgm:cxn modelId="{A438DDD7-11A9-4AB4-9F96-C7F1229B7C52}" type="presParOf" srcId="{E63EB31D-19E0-4638-91BA-AD8D90993878}" destId="{726C411A-44B9-47C7-A6FB-F40946107382}" srcOrd="1" destOrd="0" presId="urn:microsoft.com/office/officeart/2005/8/layout/vProcess5"/>
    <dgm:cxn modelId="{4B47C97A-2296-4CEF-B262-20FB2CCD9C9E}" type="presParOf" srcId="{E63EB31D-19E0-4638-91BA-AD8D90993878}" destId="{30627631-33C2-4079-9D8F-70DEF56A1C2E}" srcOrd="2" destOrd="0" presId="urn:microsoft.com/office/officeart/2005/8/layout/vProcess5"/>
    <dgm:cxn modelId="{98C4DC97-6161-4CD3-8184-17FDDC27EB1A}" type="presParOf" srcId="{E63EB31D-19E0-4638-91BA-AD8D90993878}" destId="{17E3706D-55F6-48B2-9116-F5E5CD6DA3CC}" srcOrd="3" destOrd="0" presId="urn:microsoft.com/office/officeart/2005/8/layout/vProcess5"/>
    <dgm:cxn modelId="{FC1AF3FC-4129-4436-B50D-9EBCDD393D40}" type="presParOf" srcId="{E63EB31D-19E0-4638-91BA-AD8D90993878}" destId="{802DB67F-D447-40C4-A9A5-F694A97DA88A}" srcOrd="4" destOrd="0" presId="urn:microsoft.com/office/officeart/2005/8/layout/vProcess5"/>
    <dgm:cxn modelId="{42A96D24-B0AB-484D-83ED-A6B0A3006FD4}" type="presParOf" srcId="{E63EB31D-19E0-4638-91BA-AD8D90993878}" destId="{0326FBF2-14E0-480D-8CE7-93F37DC8089A}" srcOrd="5" destOrd="0" presId="urn:microsoft.com/office/officeart/2005/8/layout/vProcess5"/>
    <dgm:cxn modelId="{DC44FE75-F521-4B75-9962-8725FC74C007}" type="presParOf" srcId="{E63EB31D-19E0-4638-91BA-AD8D90993878}" destId="{330DF77A-D733-4578-A403-B610D34563C4}" srcOrd="6" destOrd="0" presId="urn:microsoft.com/office/officeart/2005/8/layout/vProcess5"/>
    <dgm:cxn modelId="{1D4C294C-EB75-40F8-B5F3-8EE11C950D6F}" type="presParOf" srcId="{E63EB31D-19E0-4638-91BA-AD8D90993878}" destId="{93149374-6AA5-4231-9F6D-291BE64C8F8E}" srcOrd="7" destOrd="0" presId="urn:microsoft.com/office/officeart/2005/8/layout/vProcess5"/>
    <dgm:cxn modelId="{C33DAD18-09CC-4C6C-989C-9FC29ED9017E}" type="presParOf" srcId="{E63EB31D-19E0-4638-91BA-AD8D90993878}" destId="{9D1F0737-E6E1-4E07-A86D-6AB9A0273409}" srcOrd="8" destOrd="0" presId="urn:microsoft.com/office/officeart/2005/8/layout/vProcess5"/>
    <dgm:cxn modelId="{00F99588-A528-4E1E-8D3B-67FCA817C9EA}" type="presParOf" srcId="{E63EB31D-19E0-4638-91BA-AD8D90993878}" destId="{4378DEAF-14E0-4917-8F08-C3B44135F8C0}" srcOrd="9" destOrd="0" presId="urn:microsoft.com/office/officeart/2005/8/layout/vProcess5"/>
    <dgm:cxn modelId="{B8A7EF13-03C7-434E-AE82-3A5ECD547473}" type="presParOf" srcId="{E63EB31D-19E0-4638-91BA-AD8D90993878}" destId="{450C8A5F-92F9-48D4-8E06-4385E13F2832}" srcOrd="10" destOrd="0" presId="urn:microsoft.com/office/officeart/2005/8/layout/vProcess5"/>
    <dgm:cxn modelId="{B9FBF9CE-6AA8-4373-B2C8-F55DC2253305}" type="presParOf" srcId="{E63EB31D-19E0-4638-91BA-AD8D90993878}" destId="{254687B2-CA2E-4383-9C45-56D340376D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C411A-44B9-47C7-A6FB-F40946107382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There are three main regularization techniques, namely:</a:t>
          </a:r>
          <a:endParaRPr lang="en-US" sz="2500" kern="1200"/>
        </a:p>
      </dsp:txBody>
      <dsp:txXfrm>
        <a:off x="24059" y="24059"/>
        <a:ext cx="7700515" cy="773317"/>
      </dsp:txXfrm>
    </dsp:sp>
    <dsp:sp modelId="{30627631-33C2-4079-9D8F-70DEF56A1C2E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Ridge Regression (L2 Norm)</a:t>
          </a:r>
          <a:endParaRPr lang="en-US" sz="2500" kern="1200"/>
        </a:p>
      </dsp:txBody>
      <dsp:txXfrm>
        <a:off x="749025" y="994846"/>
        <a:ext cx="7349301" cy="773317"/>
      </dsp:txXfrm>
    </dsp:sp>
    <dsp:sp modelId="{17E3706D-55F6-48B2-9116-F5E5CD6DA3CC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Lasso (L1 Norm)</a:t>
          </a:r>
          <a:endParaRPr lang="en-US" sz="2500" kern="1200"/>
        </a:p>
      </dsp:txBody>
      <dsp:txXfrm>
        <a:off x="1463172" y="1965634"/>
        <a:ext cx="7360122" cy="773317"/>
      </dsp:txXfrm>
    </dsp:sp>
    <dsp:sp modelId="{802DB67F-D447-40C4-A9A5-F694A97DA88A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Dropout</a:t>
          </a:r>
          <a:endParaRPr lang="en-US" sz="2500" kern="1200"/>
        </a:p>
      </dsp:txBody>
      <dsp:txXfrm>
        <a:off x="2188138" y="2936422"/>
        <a:ext cx="7349301" cy="773317"/>
      </dsp:txXfrm>
    </dsp:sp>
    <dsp:sp modelId="{0326FBF2-14E0-480D-8CE7-93F37DC8089A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330DF77A-D733-4578-A403-B610D34563C4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93149374-6AA5-4231-9F6D-291BE64C8F8E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1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2108 1 24575,'-95'4'0,"-105"18"0,48-3 0,-826 87 0,840-89 0,-220 53 0,347-66 0,0 0 0,0 1 0,0 0 0,1 1 0,0 0 0,0 1 0,0 0 0,1 0 0,0 1 0,0 0 0,1 0 0,-13 18 0,15-18 0,1 0 0,0 0 0,0 0 0,1 0 0,0 1 0,1 0 0,-1 0 0,2 0 0,-1 0 0,2 0 0,-1 0 0,1 1 0,0-1 0,1 0 0,0 1 0,3 16 0,-1-17 0,1 0 0,0-1 0,1 1 0,0-1 0,1 0 0,-1 0 0,1-1 0,1 1 0,0-1 0,0 0 0,0-1 0,1 1 0,0-1 0,13 9 0,10 5 0,0-1 0,47 20 0,-46-25 0,1-2 0,0-1 0,1-2 0,0-1 0,66 7 0,171-8 0,-228-7 0,14-4 0,-1-1 0,0-4 0,74-20 0,-34-1 0,-68 20 0,0 1 0,0 1 0,1 2 0,39-4 0,-12 5 0,-1 4 0,1 1 0,94 14 0,-138-12 0,-1 0 0,0 1 0,-1 1 0,1-1 0,0 2 0,-1-1 0,0 1 0,0 0 0,0 1 0,-1 0 0,0 1 0,0 0 0,-1 0 0,1 0 0,-2 1 0,1 0 0,-1 1 0,0-1 0,-1 1 0,0 0 0,0 1 0,-1-1 0,0 1 0,-1 0 0,0 0 0,-1 0 0,0 0 0,0 0 0,0 12 0,1 46 0,-6 75 0,-1-36 0,5-98 0,-2 0 0,0 0 0,0 0 0,0 0 0,-1 0 0,0-1 0,-1 1 0,0-1 0,-1 1 0,1-1 0,-2 0 0,1 0 0,-1-1 0,-7 10 0,2-7 0,0 0 0,-1 0 0,0-1 0,-1-1 0,0 0 0,0 0 0,-1-1 0,-18 7 0,-7 3 0,-1-1 0,0-2 0,-1-2 0,-1-1 0,0-3 0,-63 6 0,-69 5 0,-22 0 0,-328-18 92,243-3-1549,246 2-5369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0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1,'13'1,"-1"0,0 1,0 1,0 0,13 5,45 10,1-14,86-5,48 3,-83 16,-79-10,64 4,-73-11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4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0,'822'0,"-788"0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7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3,'76'-1,"-24"0,-1 1,1 3,70 12,-64-4,1-3,72 2,121-12,-87-1,146 3,-277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9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1,'14'1,"0"1,-1 0,1 1,14 5,32 6,58 8,-71-12,78 6,-86-12,51 12,-54-9,71 6,166-14,-240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4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1,'5'0,"1"1,-1 0,0 0,1 1,-1 0,8 3,20 6,268 60,-188-43,-31-7,-29-6,0-3,0-1,1-4,60 2,315-11,-396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7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0,'7'0,"8"0,8 0,8 0,4 0,4 0,1 0,-6 7,-2 2,0 0,2-2,1-2,1-2,-5-2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9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0,'10'2,"1"0,-1 1,0 0,0 0,0 1,-1 0,1 1,16 11,12 4,203 73,-74-32,-128-46,0-1,78 16,232 46,-280-63,-21-3,2-2,57 2,-81-10,-12 0,-1 0,1 1,0 0,14 4,-3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12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0,'940'0,"-901"3,0 0,44 11,-40-6,65 4,-71-9,-1 2,1 2,-1 1,-1 2,1 2,59 27,-62-24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3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123 24575,'-46'-4'0,"0"-1"0,1-2 0,0-3 0,-69-23 0,-73-14 0,99 37 0,-1 4 0,-142 8 0,74 1 0,40-5 0,-125 5 0,218 0 0,0 2 0,0 0 0,0 2 0,1 0 0,0 2 0,-39 19 0,13 0 0,-82 59 0,120-78 0,0 0 0,0 1 0,1 1 0,1 0 0,0 0 0,0 1 0,1 0 0,1 0 0,0 1 0,0 0 0,-5 17 0,9-21 0,0-1 0,1 1 0,0 0 0,0 0 0,1 0 0,0 0 0,0 0 0,1 0 0,1 0 0,-1 0 0,2 0 0,-1-1 0,1 1 0,0 0 0,1 0 0,0-1 0,0 0 0,1 1 0,5 8 0,10 13 0,-8-12 0,1 0 0,0-1 0,1-1 0,19 18 0,12 7 0,2-2 0,2-3 0,2-1 0,0-3 0,96 45 0,-125-70 0,0 0 0,0-1 0,1-1 0,0-1 0,42 2 0,116-9 0,-78-1 0,14 6 0,97-5 0,-92-16 0,-81 11 0,72-5 0,18 14 0,51-2 0,-109-15-99,-50 10-1167,5-1-5560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24575,'-9'0'0,"1"2"0,-1-1 0,1 1 0,-1 1 0,-12 5 0,-28 7 0,-23-7 0,52-7 0,0 1 0,0 1 0,0 0 0,1 2 0,-1 0 0,-32 15 0,4 3 0,26-14 0,-1 2 0,1 0 0,1 2 0,0 0 0,1 2 0,0 0 0,-21 22 0,36-29 0,-1 0 0,1 1 0,1 0 0,0 0 0,0 0 0,1 0 0,0 1 0,1-1 0,0 1 0,0 0 0,1 0 0,0 16 0,1 12 0,9 70 0,-9-101 0,1 0 0,1 0 0,-1-1 0,1 1 0,1 0 0,-1-1 0,1 0 0,0 0 0,0 1 0,1-2 0,0 1 0,0 0 0,0-1 0,1 0 0,-1 0 0,1 0 0,1 0 0,-1-1 0,1 0 0,9 6 0,-1-4 0,-1-1 0,1 0 0,0 0 0,0-1 0,0-1 0,0-1 0,1 0 0,26 0 0,-31-2 0,295-4 0,-301 4 0,-1-1 0,1 0 0,0 0 0,0 0 0,0 0 0,-1-1 0,1 1 0,-1-1 0,1 0 0,-1 0 0,0 0 0,0-1 0,0 1 0,0-1 0,0 1 0,0-1 0,-1 0 0,1 0 0,-1 0 0,0-1 0,0 1 0,0 0 0,0-1 0,1-5 0,3-8 0,-1-1 0,0 0 0,-2 0 0,2-20 0,0 1 0,-1 20 0,-2-3 0,0 1 0,2 0 0,1 0 0,0 1 0,1-1 0,1 1 0,1 1 0,0-1 0,21-30 0,-24 42 0,0-1 0,-1 1 0,0-1 0,0 0 0,0 0 0,-1-1 0,0 1 0,2-11 0,-4 16 0,-1 0 0,1-1 0,-1 1 0,0 0 0,0 0 0,0-1 0,0 1 0,0 0 0,0-1 0,-1 1 0,1 0 0,-1 0 0,1 0 0,-1-1 0,0 1 0,0 0 0,0 0 0,0 0 0,-1 0 0,1 0 0,0 1 0,-1-1 0,1 0 0,-1 1 0,0-1 0,1 1 0,-1-1 0,0 1 0,0 0 0,0 0 0,0 0 0,0 0 0,-3-1 0,-39-14 0,-63-14 0,47 15 0,59 14 0,-1 0 0,0 0 0,1 1 0,-1-1 0,0 1 0,1 0 0,-1-1 0,0 1 0,0 0 0,1 0 0,-1 0 0,0 0 0,0 0 0,1 1 0,-1-1 0,0 0 0,0 1 0,1 0 0,-1-1 0,0 1 0,1 0 0,-1 0 0,1-1 0,-1 1 0,1 0 0,0 1 0,-1-1 0,1 0 0,0 0 0,0 1 0,-1-1 0,1 0 0,0 1 0,1-1 0,-1 1 0,0 0 0,0-1 0,1 1 0,-1 0 0,1-1 0,-1 1 0,1 0 0,0-1 0,-1 1 0,1 0 0,0 0 0,0-1 0,0 1 0,1 0 0,-1 2 0,1 8 0,0-1 0,1 1 0,0 0 0,1 0 0,0-1 0,6 12 0,-1-6 0,0 0 0,21 28 0,-18-29 0,-1-1 0,15 32 0,-19-34 0,1-1 0,0 0 0,1 0 0,0-1 0,1 0 0,0 0 0,1-1 0,0 0 0,1-1 0,22 15 0,21 20 0,-37-27 8,0 1 1,21 29-1,-10-10-1398,-9-15-5436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1370 24575,'0'-1214'0,"0"1209"0,1-1 0,-1 1 0,-1-1 0,1 1 0,-1-1 0,1 1 0,-2 0 0,1-1 0,0 1 0,-1 0 0,0 0 0,-1 0 0,1 0 0,-1 0 0,0 1 0,0-1 0,0 1 0,0-1 0,-1 1 0,0 0 0,0 1 0,0-1 0,0 1 0,-1 0 0,1 0 0,-1 0 0,0 0 0,1 1 0,-2 0 0,1 0 0,-10-3 0,-35-9 0,48 13 0,0 1 0,-1-1 0,1 1 0,-1-1 0,1 1 0,-1 0 0,1 0 0,-1 0 0,0 0 0,1 0 0,-1 1 0,1-1 0,-1 1 0,1-1 0,0 1 0,-5 2 0,7 0 0,0 0 0,0 0 0,0 0 0,0-1 0,1 1 0,-1 0 0,1 0 0,0-1 0,0 1 0,0 0 0,0-1 0,1 1 0,-1-1 0,3 4 0,-3-4 0,9 14 0,-1 1 0,-1-1 0,-1 1 0,0 0 0,-1 1 0,-1 0 0,-1-1 0,4 31 0,-4 24 0,-10 131 0,-13-110 0,13-69 0,1 0 0,-3 32 0,6-16 0,1-1 0,2 0 0,2 0 0,1 1 0,14 51 0,-4-30 0,-9-32 0,2 0 0,1 0 0,2-1 0,17 38 0,-15-48 0,0 0 0,2-1 0,0-1 0,1 0 0,0-1 0,33 24 0,-37-32 0,1-1 0,0 0 0,0-1 0,1-1 0,-1 0 0,24 5 0,6 1 0,21 4-1365,-34-10-5461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77 591 24575,'20'0'0,"44"1"0,0-4 0,68-10 0,-52 0 0,-6 1 0,-1-2 0,73-26 0,-121 32 0,-9 3 0,0 0 0,-1-1 0,1 0 0,-2-1 0,1-1 0,-1-1 0,0 0 0,22-18 0,-30 21 0,0 0 0,0 0 0,-1 0 0,0-1 0,0 0 0,-1 0 0,0 0 0,0 0 0,0-1 0,-1 0 0,0 0 0,3-15 0,-5 17 0,-1 0 0,1 1 0,-1-1 0,-1 1 0,1-1 0,-1 0 0,0 1 0,0-1 0,-1 1 0,1 0 0,-1-1 0,-1 1 0,1 0 0,-1 0 0,0 0 0,0 1 0,0-1 0,0 1 0,-1-1 0,-4-3 0,-12-10 0,0 0 0,-1 2 0,-1 0 0,0 1 0,-1 2 0,0 0 0,-1 1 0,-1 2 0,0 0 0,-39-8 0,23 8 0,0 3 0,0 1 0,0 3 0,-1 1 0,1 2 0,-46 5 0,78-4 0,-1 1 0,1 0 0,-1 1 0,1 0 0,0 0 0,0 1 0,0 0 0,0 0 0,1 1 0,0 0 0,0 1 0,0 0 0,0 0 0,1 1 0,0 0 0,1 0 0,-11 15 0,3-2 0,2 2 0,0 0 0,1 0 0,2 1 0,-13 43 0,-7 13 0,21-59 0,0 0 0,1 1 0,1 0 0,-5 31 0,11-44 0,-1-1 0,1 0 0,1 1 0,-1-1 0,1 1 0,1-1 0,-1 0 0,1 0 0,0 1 0,1-1 0,0-1 0,0 1 0,0 0 0,1-1 0,0 0 0,0 0 0,7 8 0,12 12 0,1 0 0,2-2 0,44 34 0,-50-47 0,1-1 0,0-1 0,0-1 0,1-1 0,0-1 0,0-1 0,1-1 0,0 0 0,23-1 0,351 1 65,-206-7-1495,-157 3-5396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1272 24575,'-99'-2'0,"35"0"0,-111 9 0,158-5 0,0 0 0,-1 2 0,1 0 0,1 1 0,-1 1 0,1 0 0,0 1 0,0 1 0,1 0 0,0 1 0,-16 13 0,23-15 0,1 0 0,0 1 0,0 0 0,0 1 0,1 0 0,0 0 0,1 0 0,0 0 0,0 1 0,1 0 0,1 0 0,-1 0 0,2 0 0,-1 1 0,1-1 0,1 1 0,0 21 0,1-22 0,0-1 0,1 1 0,0 0 0,1 0 0,0-1 0,1 1 0,0-1 0,0 1 0,1-1 0,0 0 0,1-1 0,0 1 0,0-1 0,1 0 0,0 0 0,0 0 0,1-1 0,0 0 0,11 9 0,146 86 0,-102-66 0,-43-25 0,1-1 0,0-1 0,0-1 0,1-1 0,0 0 0,1-2 0,-1-1 0,1 0 0,0-2 0,0 0 0,26-2 0,-45 0 0,1-1 0,0 0 0,-1 1 0,1-1 0,-1-1 0,1 1 0,-1 0 0,1-1 0,-1 0 0,0 0 0,0 0 0,0 0 0,0 0 0,0-1 0,0 1 0,-1-1 0,1 0 0,-1 0 0,0 0 0,0 0 0,3-4 0,1-7 0,0 1 0,0-1 0,-1-1 0,2-14 0,1 0 0,8-30 0,-3-1 0,-2-1 0,4-103 0,-16-191 0,-3 153 0,4-389 0,-2 555 0,-1 1 0,-2 0 0,-2-1 0,-1 2 0,-18-50 0,14 59 0,11 25 0,1 0 0,0 0 0,0 0 0,0 0 0,-1 0 0,1 0 0,0 0 0,0-1 0,-1 1 0,1 0 0,0 0 0,0 0 0,-1 0 0,1 0 0,0 0 0,0 0 0,-1 0 0,1 1 0,0-1 0,0 0 0,-1 0 0,1 0 0,0 0 0,0 0 0,0 0 0,-1 0 0,1 0 0,0 1 0,0-1 0,0 0 0,-1 0 0,1 0 0,0 0 0,0 1 0,0-1 0,0 0 0,0 0 0,-1 0 0,1 1 0,0-1 0,0 0 0,0 0 0,0 1 0,0-1 0,0 0 0,0 1 0,-2 5 0,1 1 0,-1-1 0,2 0 0,-1 1 0,1 0 0,0 6 0,8 90 0,4 0 0,27 106 0,18 149 0,-47-264 0,3 1 0,5-2 0,47 146 0,-47-188 0,16 57 0,14 55 0,-25-88 0,-12-48-1365,1-5-5461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751 314 24575,'-1'-3'0,"1"0"0,-1 1 0,0-1 0,1 0 0,-1 1 0,0-1 0,-1 1 0,1-1 0,0 1 0,-1-1 0,1 1 0,-1 0 0,0 0 0,-3-3 0,-35-30 0,23 20 0,0 1 0,-156-128 0,157 132 0,-1 1 0,0 0 0,0 2 0,-1 0 0,0 1 0,0 1 0,0 0 0,-1 2 0,1 0 0,-1 1 0,-27 0 0,38 3 0,0 1 0,1-1 0,-1 1 0,0 1 0,1-1 0,-1 1 0,1 1 0,0-1 0,0 1 0,0 0 0,0 1 0,1 0 0,0 0 0,0 0 0,0 1 0,1 0 0,0 0 0,-5 7 0,-7 11 0,2 0 0,0 2 0,-17 42 0,26-50 0,0 1 0,1-1 0,1 1 0,0 0 0,2 0 0,-1 30 0,11 117 0,-7-156 0,0 0 0,1 0 0,0 0 0,1 0 0,0 0 0,0-1 0,1 1 0,1-1 0,0 0 0,0 0 0,0 0 0,10 10 0,2-1 0,1-1 0,0-1 0,1 0 0,23 13 0,0 1 0,-4-3 0,63 35 0,-86-54 0,0-1 0,0-1 0,1-1 0,-1 0 0,1-1 0,0-1 0,1 0 0,19 0 0,-20-2 0,7 0 0,0-1 0,42-5 0,-58 4 0,-1-1 0,0 1 0,0-1 0,0 0 0,0 0 0,0-1 0,-1 0 0,1 0 0,-1 0 0,0-1 0,0 1 0,0-1 0,0 0 0,0-1 0,5-6 0,0-4 0,0-1 0,14-31 0,16-26 0,-33 62 0,-1-1 0,0 1 0,0-2 0,-1 1 0,-1 0 0,0-1 0,-1 0 0,0 0 0,1-24 0,-2 3 0,-1 0 0,-7-55 0,6 82-50,-1 0-1,0-1 1,-1 1-1,1 0 0,-1 0 1,-1 0-1,1 0 1,-1 0-1,-1 1 1,1-1-1,-1 1 0,0 0 1,0 0-1,-1 0 1,0 1-1,0 0 1,0 0-1,-1 0 0,1 0 1,-1 1-1,0 0 1,-1 0-1,1 0 1,-1 1-1,1 0 1,-13-3-1,-9 0-6775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24575,'1'102'0,"4"0"0,5 0 0,37 164 0,-37-234 0,1 0 0,16 31 0,10 27 0,-28-64 0,1 0 0,1-1 0,2 0 0,0-1 0,2 0 0,1-1 0,0-1 0,2-1 0,0 0 0,2-1 0,0-1 0,27 20 0,-42-36 0,1 1 0,-1-1 0,1 0 0,-1 0 0,1 0 0,0-1 0,0 0 0,0 0 0,0-1 0,0 0 0,1 0 0,-1 0 0,0 0 0,1-1 0,-1 0 0,0-1 0,1 1 0,-1-1 0,0-1 0,0 1 0,9-4 0,-7 1 0,1-1 0,-1 0 0,0 0 0,0-1 0,0 0 0,-1-1 0,0 0 0,0 0 0,-1 0 0,0-1 0,0 0 0,-1 0 0,6-10 0,-3 2 0,0-1 0,-2 0 0,1 0 0,-2 0 0,-1-1 0,0 1 0,3-35 0,-4-8 0,-6-63 0,0 38 0,0 59 0,0 1 0,-2 0 0,-1 0 0,-1 1 0,-1-1 0,-15-31 0,-3-12 0,20 51 0,-2-7 0,-1 1 0,-1 0 0,-17-30 0,21 48 0,9 20 0,12 21 0,40 55 0,-34-58 0,-1 1 0,26 61 0,-34-64 0,1-2 0,1 0 0,21 32 0,-28-51 0,0 0 0,1 0 0,0 0 0,0-1 0,1 0 0,1-1 0,-1 0 0,1-1 0,1 1 0,-1-2 0,15 8 0,-19-12 0,-1 0 0,1 0 0,-1 0 0,1-1 0,-1 1 0,1-1 0,0-1 0,0 1 0,0-1 0,-1 0 0,1 0 0,0-1 0,0 0 0,-1 0 0,1 0 0,0-1 0,10-3 0,-9 0 0,0 1 0,0-1 0,0 0 0,0 0 0,-1 0 0,0-1 0,0 0 0,-1-1 0,1 1 0,-1-1 0,5-9 0,1-5 0,-1 0 0,-1-1 0,0 0 0,-2 0 0,-1-1 0,0 0 0,4-46 0,-6 23 0,-2-1 0,-8-83 0,4 114 0,0 1 0,-1 0 0,-1 0 0,0 1 0,-2-1 0,1 1 0,-2 0 0,0 0 0,0 1 0,-1 0 0,-1 0 0,-15-16 0,-54-49-1365,63 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24575,'8'9'0,"0"1"0,-1 0 0,0 1 0,0 0 0,4 12 0,3 4 0,67 142 0,6 10 0,-68-147 0,-2 1 0,-1 1 0,-1 1 0,-2 0 0,-1 1 0,-2 0 0,-2 1 0,-1 0 0,2 43 0,-13-118 0,-10-46 0,4 34 0,-6-76 0,16 99 0,1-121 0,0 132 0,2 0 0,-1 0 0,2 0 0,0 1 0,1-1 0,0 1 0,9-16 0,31-60 0,-30 57 0,1 1 0,2 0 0,1 1 0,37-46 0,-50 72 0,0 1 0,1 0 0,-1 1 0,1-1 0,0 1 0,1 0 0,-1 1 0,1 0 0,-1 0 0,1 1 0,0 0 0,0 0 0,0 0 0,14 0 0,7 1 0,-1 0 0,53 7 0,-69-4 0,0 1 0,-1 0 0,1 1 0,-1 0 0,1 1 0,-1 0 0,-1 0 0,1 1 0,-1 1 0,18 15 0,-10-7 0,-1 1 0,-1 0 0,-1 2 0,24 34 0,-34-43 0,1 1 0,-2 1 0,1-1 0,-1 1 0,-1 0 0,0 0 0,-1 0 0,0 0 0,1 18 0,-2 14 0,-4 52 0,0-29 0,3-2 0,1-35 0,-1 0 0,-2 0 0,-1 0 0,-11 50 0,-1-17-1365,10-34-5461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DDB0-D1D6-4AC7-B89A-F1413D66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B66E-25E6-4919-994B-8035B8A7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3156-1B31-4978-975E-A7A5571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C5D4-E204-478A-8ECF-8ECE358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3ECE-07F1-43F9-86C5-0D6FC95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C503-D896-41BB-B470-E2FFA248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5B38-E830-4EC3-8760-38E13D79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B262-8847-4ADF-B43C-C673B69E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CE87-87C0-49C7-9603-C31C498D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7404-2E7B-43D7-9678-A705DAB9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4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E7EE-44F6-441B-A881-3ADE55C4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85A3-23F2-4A66-A25E-012FEBAD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9616-5EFA-4F44-AC83-82428FE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6FAF-E6B3-48FE-A33C-4334815F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8994-CD0F-434D-A313-E6841CB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3F1-1084-4734-9E85-414079B4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C8E-167B-4CF2-9AD3-4BBD1268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5C10-920B-4C69-855D-2AC07204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AF7E-32B9-4005-8B30-87ACBD8C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0088-D476-4ADC-926D-D98871D5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C22A-6CA1-438A-9CE3-1F8C9497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2527-60D5-4CA9-BC2C-96E774B9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974B-A5BD-446F-9953-F0754A15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1410-68D9-45EA-BDEC-7628916A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8E90-CB73-441C-99F7-3A9CDFE1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475-6242-4088-879E-82E6B74D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220A-DB12-4311-A6B8-EA2AB65E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69CFA-9D2D-46C8-8083-9DD34D97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5F05-190B-43C1-BBF6-C401D561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273F-DACA-49E5-976D-D1BFAF3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AAFB-44FC-4C5A-9C9E-2C0F60F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A92B-A9C7-4AAA-B1F2-1EF08801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E5FF-936F-42C0-87B5-E652695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B6D6-C8FC-41B1-A024-32D7E500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289A6-4BD8-40D8-94BA-3CA93A18E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3FA1-89EC-4FC3-B155-DDDFA6005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03706-8F46-40EF-AEB8-EECAF286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D86F2-03E2-40B9-BC61-32E51EB7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01EFE-C3D6-409C-9BF8-307FB59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6D96-7245-46A0-9CFF-BC4D2FF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160F0-0558-4809-A5A2-9C5F32B7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FE5FC-D4B5-4F29-9F1F-08AF0227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4B58-A42E-4BD1-A6F8-4AB2B0B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90FD9-D02F-466E-98C6-5E5AEFC1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188C-CCA5-4FAB-A425-C8A6C753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43E3B-C606-417B-9165-DC63A344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9CDE-4635-4FB0-ABD9-6A5A0306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A2FD-001C-4722-9074-FA2E674B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DE61-4DC7-4EFD-8912-17AD2D8A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3E18-3FE8-4ED4-AC70-0A7A72F4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3EE8-C528-4933-8D99-8522654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F1E0-46E0-4C1B-9FC8-2FA58396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5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A2AC-596C-421D-95C6-129A25DA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83955-4B4A-4BBD-86F3-9FCC3F625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D7AB-B7B4-4B22-B59B-0BE4A600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BE3B-9E8E-4B43-999B-20E5342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8FA7-BC40-40D0-ADE0-E0A6841C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8E10-4EC7-411F-91A7-BDDDB50F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882B4-E99D-4650-BCC8-43C88FB1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0AF0-C3F2-48A3-9916-01ACE8B5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367E-2BCB-4449-A2D8-DD1718D4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4941-D9F1-4327-BAD9-AEB42EFD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E62C-C784-491B-BB08-E2EE840C2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8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ization In Machine Learning | Regularization In Java | Edureka">
            <a:extLst>
              <a:ext uri="{FF2B5EF4-FFF2-40B4-BE49-F238E27FC236}">
                <a16:creationId xmlns:a16="http://schemas.microsoft.com/office/drawing/2014/main" id="{1BF90C13-EA08-4436-86D8-BCC6A7A3D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C7F11-7DB0-435F-9F81-0CBBA6F7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729" y="4310633"/>
            <a:ext cx="4824333" cy="755353"/>
          </a:xfrm>
        </p:spPr>
        <p:txBody>
          <a:bodyPr>
            <a:normAutofit/>
          </a:bodyPr>
          <a:lstStyle/>
          <a:p>
            <a:r>
              <a:rPr lang="en-US" sz="4000"/>
              <a:t>What  is L1 and L2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F997-A62D-454D-A70E-00E58F5C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435453"/>
          </a:xfrm>
        </p:spPr>
        <p:txBody>
          <a:bodyPr>
            <a:normAutofit/>
          </a:bodyPr>
          <a:lstStyle/>
          <a:p>
            <a:r>
              <a:rPr lang="en-US" sz="2000"/>
              <a:t>Regularization</a:t>
            </a:r>
            <a:endParaRPr lang="en-IN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0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ree typical Minkowski distances, i.e., Euclidean, Manhattan and... |  Download Scientific Diagram">
            <a:extLst>
              <a:ext uri="{FF2B5EF4-FFF2-40B4-BE49-F238E27FC236}">
                <a16:creationId xmlns:a16="http://schemas.microsoft.com/office/drawing/2014/main" id="{DE0DA89B-FFFC-47FE-BAD0-3B64370B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F97BF-B41A-4144-92D1-D9ABCA94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is Hierarchical Clustering? An Introduction to Hierarchical Clustering">
            <a:extLst>
              <a:ext uri="{FF2B5EF4-FFF2-40B4-BE49-F238E27FC236}">
                <a16:creationId xmlns:a16="http://schemas.microsoft.com/office/drawing/2014/main" id="{D30BC511-DDEF-4DDA-8029-726B349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7777" y="643467"/>
            <a:ext cx="771644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4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90E7C-1C68-4A45-B194-24C0404FC4A5}"/>
              </a:ext>
            </a:extLst>
          </p:cNvPr>
          <p:cNvSpPr/>
          <p:nvPr/>
        </p:nvSpPr>
        <p:spPr>
          <a:xfrm>
            <a:off x="707011" y="36576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L1-Regularization (Lasso)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C6052DD-7A0C-4D25-B376-A9D1ED3D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6" y="2943847"/>
            <a:ext cx="10233376" cy="3275978"/>
          </a:xfrm>
          <a:prstGeom prst="rect">
            <a:avLst/>
          </a:prstGeom>
        </p:spPr>
      </p:pic>
      <p:sp>
        <p:nvSpPr>
          <p:cNvPr id="5" name="AutoShape 6" descr="\mathrm{MSE} = \frac{1}{n} \sum_{i=1}^{n}(Y_{i}-\hat{Y}_{i})^2">
            <a:extLst>
              <a:ext uri="{FF2B5EF4-FFF2-40B4-BE49-F238E27FC236}">
                <a16:creationId xmlns:a16="http://schemas.microsoft.com/office/drawing/2014/main" id="{28E906D3-33DD-41BF-ABCC-874D4B493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1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68DE5-5D81-4120-8837-95FF3975793F}"/>
              </a:ext>
            </a:extLst>
          </p:cNvPr>
          <p:cNvSpPr txBox="1"/>
          <p:nvPr/>
        </p:nvSpPr>
        <p:spPr>
          <a:xfrm>
            <a:off x="0" y="1547446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Lasso </a:t>
            </a:r>
            <a:r>
              <a:rPr lang="en-US" sz="3200" dirty="0" err="1"/>
              <a:t>Regg</a:t>
            </a:r>
            <a:r>
              <a:rPr lang="en-US" sz="3200" dirty="0"/>
              <a:t> = Loss + Penalty (alpha * ||w||)</a:t>
            </a:r>
          </a:p>
          <a:p>
            <a:endParaRPr lang="en-US" sz="3200" dirty="0"/>
          </a:p>
          <a:p>
            <a:r>
              <a:rPr lang="en-US" sz="3200" dirty="0"/>
              <a:t>	where , ||w|| = (w1)**2 + (w1)**2 + (w1)**2 + ….+ (w1)**2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	alpha =constant= 0.01,0.02,0.2,0.5,1,2……..etc.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333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90E7C-1C68-4A45-B194-24C0404FC4A5}"/>
              </a:ext>
            </a:extLst>
          </p:cNvPr>
          <p:cNvSpPr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L2-Regularization (Ridge)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57B14B-4837-416E-9F7A-96CDC573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5576"/>
            <a:ext cx="11496821" cy="30019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1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68DE5-5D81-4120-8837-95FF3975793F}"/>
              </a:ext>
            </a:extLst>
          </p:cNvPr>
          <p:cNvSpPr txBox="1"/>
          <p:nvPr/>
        </p:nvSpPr>
        <p:spPr>
          <a:xfrm>
            <a:off x="0" y="1547446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Ridge </a:t>
            </a:r>
            <a:r>
              <a:rPr lang="en-US" sz="3200" dirty="0" err="1"/>
              <a:t>Regg</a:t>
            </a:r>
            <a:r>
              <a:rPr lang="en-US" sz="3200" dirty="0"/>
              <a:t> = Loss + Penalty (alpha * ||w||**2)</a:t>
            </a:r>
          </a:p>
          <a:p>
            <a:endParaRPr lang="en-US" sz="3200" dirty="0"/>
          </a:p>
          <a:p>
            <a:r>
              <a:rPr lang="en-US" sz="3200" dirty="0"/>
              <a:t>	where , ||w|| = (w1)**2 + (w1)**2 + (w1)**2 + ….+ (w1)**2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	alpha =constant= 0.01,0.02,0.2,0.5,1,2……..etc.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714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1EF5D-775D-47D0-BF7D-79B667CD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2225820"/>
            <a:ext cx="6015897" cy="2406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834320-712F-4E46-BAE5-25DD3525BD5A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Regularization is </a:t>
            </a:r>
            <a:r>
              <a:rPr lang="en-US" sz="2000" b="1" i="0">
                <a:solidFill>
                  <a:schemeClr val="tx1">
                    <a:alpha val="60000"/>
                  </a:schemeClr>
                </a:solidFill>
                <a:effectLst/>
              </a:rPr>
              <a:t>a technique used to reduce the errors by fitting the function appropriately on the given training set and avoid overfitting.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6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derfitting and Overfitting in Machine Learning - Tutorialspoint.dev">
            <a:extLst>
              <a:ext uri="{FF2B5EF4-FFF2-40B4-BE49-F238E27FC236}">
                <a16:creationId xmlns:a16="http://schemas.microsoft.com/office/drawing/2014/main" id="{744BB9D5-737F-4B58-B742-73705112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70668"/>
            <a:ext cx="10905066" cy="41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8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EF91E-B908-4854-AFC9-5FB3ABCA080B}"/>
              </a:ext>
            </a:extLst>
          </p:cNvPr>
          <p:cNvSpPr txBox="1"/>
          <p:nvPr/>
        </p:nvSpPr>
        <p:spPr>
          <a:xfrm flipH="1">
            <a:off x="2614246" y="1702191"/>
            <a:ext cx="6963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 = 0.9 + 1.2 * X1 + 20 * X2 + 39 * X3 </a:t>
            </a:r>
          </a:p>
          <a:p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6000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 = 0.9 + 0.7 * X1 + 2 * X2 + 5.5 * X3</a:t>
            </a:r>
            <a:endParaRPr lang="en-IN" sz="6000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A6ADA85-DB3E-4926-A41E-17533F5AA28D}"/>
              </a:ext>
            </a:extLst>
          </p:cNvPr>
          <p:cNvSpPr/>
          <p:nvPr/>
        </p:nvSpPr>
        <p:spPr>
          <a:xfrm>
            <a:off x="9875520" y="2644726"/>
            <a:ext cx="576775" cy="1322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4C4CE-BC78-4D3F-A6C1-FDFDF65E5E2E}"/>
                  </a:ext>
                </a:extLst>
              </p14:cNvPr>
              <p14:cNvContentPartPr/>
              <p14:nvPr/>
            </p14:nvContentPartPr>
            <p14:xfrm>
              <a:off x="2026385" y="576443"/>
              <a:ext cx="758880" cy="5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4C4CE-BC78-4D3F-A6C1-FDFDF65E5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745" y="567803"/>
                <a:ext cx="7765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715EB2-1F1A-4E9A-B4E1-4E459E4E0567}"/>
                  </a:ext>
                </a:extLst>
              </p14:cNvPr>
              <p14:cNvContentPartPr/>
              <p14:nvPr/>
            </p14:nvContentPartPr>
            <p14:xfrm>
              <a:off x="2938985" y="672923"/>
              <a:ext cx="720360" cy="34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715EB2-1F1A-4E9A-B4E1-4E459E4E05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9985" y="664283"/>
                <a:ext cx="738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FCC56E-C2B2-436D-A223-0127E4F10D01}"/>
                  </a:ext>
                </a:extLst>
              </p14:cNvPr>
              <p14:cNvContentPartPr/>
              <p14:nvPr/>
            </p14:nvContentPartPr>
            <p14:xfrm>
              <a:off x="3962825" y="716843"/>
              <a:ext cx="317520" cy="24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FCC56E-C2B2-436D-A223-0127E4F10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4185" y="708203"/>
                <a:ext cx="335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2B4A58-E466-4790-922F-8A1ED9CF301C}"/>
                  </a:ext>
                </a:extLst>
              </p14:cNvPr>
              <p14:cNvContentPartPr/>
              <p14:nvPr/>
            </p14:nvContentPartPr>
            <p14:xfrm>
              <a:off x="4501745" y="491123"/>
              <a:ext cx="181800" cy="52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2B4A58-E466-4790-922F-8A1ED9CF3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93105" y="482483"/>
                <a:ext cx="1994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EE610E-8432-4252-BEBC-FCCDBC7E020D}"/>
                  </a:ext>
                </a:extLst>
              </p14:cNvPr>
              <p14:cNvContentPartPr/>
              <p14:nvPr/>
            </p14:nvContentPartPr>
            <p14:xfrm>
              <a:off x="4853465" y="630803"/>
              <a:ext cx="378000" cy="29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EE610E-8432-4252-BEBC-FCCDBC7E02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4465" y="622163"/>
                <a:ext cx="39564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1874FF2-F306-4B55-8A9C-8442DC54F809}"/>
              </a:ext>
            </a:extLst>
          </p:cNvPr>
          <p:cNvGrpSpPr/>
          <p:nvPr/>
        </p:nvGrpSpPr>
        <p:grpSpPr>
          <a:xfrm>
            <a:off x="5877305" y="273323"/>
            <a:ext cx="849600" cy="713160"/>
            <a:chOff x="5877305" y="273323"/>
            <a:chExt cx="84960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BBFC21-7043-4D3E-A0B8-E462CA4F3855}"/>
                    </a:ext>
                  </a:extLst>
                </p14:cNvPr>
                <p14:cNvContentPartPr/>
                <p14:nvPr/>
              </p14:nvContentPartPr>
              <p14:xfrm>
                <a:off x="5877305" y="273323"/>
                <a:ext cx="374400" cy="69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BBFC21-7043-4D3E-A0B8-E462CA4F38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68665" y="264323"/>
                  <a:ext cx="3920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80269E-5D79-4D64-B309-3EE980C3ECF7}"/>
                    </a:ext>
                  </a:extLst>
                </p14:cNvPr>
                <p14:cNvContentPartPr/>
                <p14:nvPr/>
              </p14:nvContentPartPr>
              <p14:xfrm>
                <a:off x="6411905" y="646643"/>
                <a:ext cx="315000" cy="33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80269E-5D79-4D64-B309-3EE980C3EC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2905" y="637643"/>
                  <a:ext cx="33264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C0428D-1F2D-4125-A9B8-F5AA40E86927}"/>
                  </a:ext>
                </a:extLst>
              </p14:cNvPr>
              <p14:cNvContentPartPr/>
              <p14:nvPr/>
            </p14:nvContentPartPr>
            <p14:xfrm>
              <a:off x="6920585" y="713243"/>
              <a:ext cx="410760" cy="44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C0428D-1F2D-4125-A9B8-F5AA40E869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945" y="704243"/>
                <a:ext cx="4284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5DBB49-DFD9-41CD-8306-BE800D800B0C}"/>
                  </a:ext>
                </a:extLst>
              </p14:cNvPr>
              <p14:cNvContentPartPr/>
              <p14:nvPr/>
            </p14:nvContentPartPr>
            <p14:xfrm>
              <a:off x="7413065" y="602003"/>
              <a:ext cx="383400" cy="34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5DBB49-DFD9-41CD-8306-BE800D800B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4065" y="593003"/>
                <a:ext cx="401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FAB79A-7E66-4FFF-9A24-5A2209E7DCB8}"/>
                  </a:ext>
                </a:extLst>
              </p14:cNvPr>
              <p14:cNvContentPartPr/>
              <p14:nvPr/>
            </p14:nvContentPartPr>
            <p14:xfrm>
              <a:off x="8581265" y="94220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FAB79A-7E66-4FFF-9A24-5A2209E7DC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2265" y="9335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C17B5C-D716-4506-9DF1-EEEC085C609F}"/>
                  </a:ext>
                </a:extLst>
              </p14:cNvPr>
              <p14:cNvContentPartPr/>
              <p14:nvPr/>
            </p14:nvContentPartPr>
            <p14:xfrm>
              <a:off x="3586985" y="2559683"/>
              <a:ext cx="322200" cy="2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C17B5C-D716-4506-9DF1-EEEC085C60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2985" y="2452043"/>
                <a:ext cx="429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6C616A-EB69-44E2-BEF1-DF514F521A6A}"/>
                  </a:ext>
                </a:extLst>
              </p14:cNvPr>
              <p14:cNvContentPartPr/>
              <p14:nvPr/>
            </p14:nvContentPartPr>
            <p14:xfrm>
              <a:off x="4585625" y="2574083"/>
              <a:ext cx="3085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6C616A-EB69-44E2-BEF1-DF514F521A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31625" y="2466083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6165A8-46DE-4A4F-AEA8-7C6CB80A31CD}"/>
                  </a:ext>
                </a:extLst>
              </p14:cNvPr>
              <p14:cNvContentPartPr/>
              <p14:nvPr/>
            </p14:nvContentPartPr>
            <p14:xfrm>
              <a:off x="6231545" y="2530523"/>
              <a:ext cx="491040" cy="17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6165A8-46DE-4A4F-AEA8-7C6CB80A31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7905" y="2422883"/>
                <a:ext cx="598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BF872A-2AE5-41F0-B1AD-EDE0CF6D84AA}"/>
                  </a:ext>
                </a:extLst>
              </p14:cNvPr>
              <p14:cNvContentPartPr/>
              <p14:nvPr/>
            </p14:nvContentPartPr>
            <p14:xfrm>
              <a:off x="8102465" y="2517563"/>
              <a:ext cx="364320" cy="4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BF872A-2AE5-41F0-B1AD-EDE0CF6D84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48825" y="2409923"/>
                <a:ext cx="471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F1C714-FAD2-4BC0-AF4C-799470DDE39A}"/>
                  </a:ext>
                </a:extLst>
              </p14:cNvPr>
              <p14:cNvContentPartPr/>
              <p14:nvPr/>
            </p14:nvContentPartPr>
            <p14:xfrm>
              <a:off x="7919585" y="4177523"/>
              <a:ext cx="491040" cy="71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F1C714-FAD2-4BC0-AF4C-799470DDE3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65945" y="4069883"/>
                <a:ext cx="598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638AA1-488F-4760-AC03-A287E8460AA8}"/>
                  </a:ext>
                </a:extLst>
              </p14:cNvPr>
              <p14:cNvContentPartPr/>
              <p14:nvPr/>
            </p14:nvContentPartPr>
            <p14:xfrm>
              <a:off x="6372665" y="4191563"/>
              <a:ext cx="153000" cy="1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638AA1-488F-4760-AC03-A287E8460A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8665" y="4083563"/>
                <a:ext cx="260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5F9CE0-1A10-41D3-99D3-DF6D8D6844B3}"/>
                  </a:ext>
                </a:extLst>
              </p14:cNvPr>
              <p14:cNvContentPartPr/>
              <p14:nvPr/>
            </p14:nvContentPartPr>
            <p14:xfrm>
              <a:off x="4486985" y="4163843"/>
              <a:ext cx="542160" cy="146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5F9CE0-1A10-41D3-99D3-DF6D8D6844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3345" y="4055843"/>
                <a:ext cx="6498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DB9C10-EEA8-491D-B14D-D4D515BD21A9}"/>
                  </a:ext>
                </a:extLst>
              </p14:cNvPr>
              <p14:cNvContentPartPr/>
              <p14:nvPr/>
            </p14:nvContentPartPr>
            <p14:xfrm>
              <a:off x="3460265" y="4163843"/>
              <a:ext cx="575280" cy="5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DB9C10-EEA8-491D-B14D-D4D515BD21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6625" y="4055843"/>
                <a:ext cx="682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13E313-35D7-4B90-8BC7-B7DAF0982C43}"/>
                  </a:ext>
                </a:extLst>
              </p14:cNvPr>
              <p14:cNvContentPartPr/>
              <p14:nvPr/>
            </p14:nvContentPartPr>
            <p14:xfrm>
              <a:off x="10128545" y="514844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13E313-35D7-4B90-8BC7-B7DAF0982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4545" y="504080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B22002F-7ECD-4F41-8D32-53A0376E77FE}"/>
              </a:ext>
            </a:extLst>
          </p:cNvPr>
          <p:cNvSpPr txBox="1"/>
          <p:nvPr/>
        </p:nvSpPr>
        <p:spPr>
          <a:xfrm>
            <a:off x="1032563" y="5280221"/>
            <a:ext cx="772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coefficient = 10000 or 244646 , </a:t>
            </a:r>
          </a:p>
          <a:p>
            <a:endParaRPr lang="en-US" dirty="0"/>
          </a:p>
          <a:p>
            <a:r>
              <a:rPr lang="en-US" dirty="0"/>
              <a:t>Model will become complex and computation power.</a:t>
            </a:r>
          </a:p>
          <a:p>
            <a:endParaRPr lang="en-US" dirty="0"/>
          </a:p>
          <a:p>
            <a:r>
              <a:rPr lang="en-US" dirty="0"/>
              <a:t>That’s why we reduce regression coefficients.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405C0-F0A3-4A15-AFA6-95A2BFD58AFF}"/>
              </a:ext>
            </a:extLst>
          </p:cNvPr>
          <p:cNvSpPr/>
          <p:nvPr/>
        </p:nvSpPr>
        <p:spPr>
          <a:xfrm>
            <a:off x="1601635" y="2967335"/>
            <a:ext cx="8988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Regularization = Loss + Penalty</a:t>
            </a:r>
          </a:p>
        </p:txBody>
      </p:sp>
    </p:spTree>
    <p:extLst>
      <p:ext uri="{BB962C8B-B14F-4D97-AF65-F5344CB8AC3E}">
        <p14:creationId xmlns:p14="http://schemas.microsoft.com/office/powerpoint/2010/main" val="172026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Not Nice Square Error - Emilia Orellana - Medium">
            <a:extLst>
              <a:ext uri="{FF2B5EF4-FFF2-40B4-BE49-F238E27FC236}">
                <a16:creationId xmlns:a16="http://schemas.microsoft.com/office/drawing/2014/main" id="{4B6B9432-6E03-4747-8E61-2E0BAE43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433" y="2213562"/>
            <a:ext cx="5372100" cy="24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achine learning: an introduction to mean squared error and regression lines">
            <a:extLst>
              <a:ext uri="{FF2B5EF4-FFF2-40B4-BE49-F238E27FC236}">
                <a16:creationId xmlns:a16="http://schemas.microsoft.com/office/drawing/2014/main" id="{22C09AC1-7BD9-4AF9-A2E7-E1E4B797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784559"/>
            <a:ext cx="5372099" cy="5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4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F51D09A3-3136-40F4-B47A-2BB711FC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014" y="434824"/>
            <a:ext cx="766021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ABACA2B-0FA9-547C-E735-5A9141E28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90169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85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gularization in Machine Learning to Prevent Overfitting - TechVidvan">
            <a:extLst>
              <a:ext uri="{FF2B5EF4-FFF2-40B4-BE49-F238E27FC236}">
                <a16:creationId xmlns:a16="http://schemas.microsoft.com/office/drawing/2014/main" id="{079C1D5D-24C9-4972-88C5-B0A745DD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5470"/>
            <a:ext cx="10905066" cy="550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Aldhabi</vt:lpstr>
      <vt:lpstr>Arial</vt:lpstr>
      <vt:lpstr>Calibri</vt:lpstr>
      <vt:lpstr>Calibri Light</vt:lpstr>
      <vt:lpstr>Office Theme</vt:lpstr>
      <vt:lpstr>What  is L1 and L2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 is L1 and L2 </dc:title>
  <dc:creator>Shubham  Suryakant Sirsat</dc:creator>
  <cp:lastModifiedBy>Shubham  Suryakant Sirsat</cp:lastModifiedBy>
  <cp:revision>10</cp:revision>
  <dcterms:created xsi:type="dcterms:W3CDTF">2022-04-23T04:22:49Z</dcterms:created>
  <dcterms:modified xsi:type="dcterms:W3CDTF">2022-04-23T05:51:15Z</dcterms:modified>
</cp:coreProperties>
</file>