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6" r:id="rId4"/>
    <p:sldId id="259" r:id="rId5"/>
    <p:sldId id="260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66DF3-F3DA-4B7C-AAF7-6759FDE8E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6AD2A5-8D4D-41FE-86FD-D681890BF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73998-B000-45A8-97BD-6658060BD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4368-4F3B-401D-9983-ACEAB738A898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34425-6177-438D-A0CB-99DC93C39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A0AFF-F73E-4BC8-A20E-A259BFEA5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3663-8939-41BF-99DB-AA971EF74C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233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4676E-1AFA-4695-9B09-2F6CA4BDE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A45ADA-F9F0-4F4D-A746-DDEB1E4B6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3708D-9F59-4D4A-9EE3-986410CD0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4368-4F3B-401D-9983-ACEAB738A898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8AD8C-DBAB-48A8-B2C1-662B58908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55D22-5460-409E-8555-2C90C3404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3663-8939-41BF-99DB-AA971EF74C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198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9C89E3-CA07-416E-A051-EC759F9002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A9A6EB-AEFF-4600-9D73-C009195A2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128F9-500F-4792-9F15-9C93F351B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4368-4F3B-401D-9983-ACEAB738A898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F8908-413F-4CF3-B0AA-7EB1ACF7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83C2A-7B01-427B-A2DD-17E977B66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3663-8939-41BF-99DB-AA971EF74C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937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A28E0-489F-4390-8BCA-8973E370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34846-92F6-46D6-9F71-23C4A9DB3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D9421-D8C2-4779-ABBD-5D77E31E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4368-4F3B-401D-9983-ACEAB738A898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094ED-522C-4DCB-B30A-41B49E819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08F91-9EDC-4649-B9A2-AABB49B29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3663-8939-41BF-99DB-AA971EF74C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664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B1967-A517-4A63-A1F9-B92CF1BCD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6C597-58E7-4571-BFCB-E22795156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63ADC-1969-4EB8-80DA-FD92E7CB5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4368-4F3B-401D-9983-ACEAB738A898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F90CD-B55A-49D9-960E-D52E5B70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EF405-F6B7-47B1-A30D-C1D269902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3663-8939-41BF-99DB-AA971EF74C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198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F078E-7E1E-49A6-9B38-EC59D8606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FA660-6173-4A4C-BD09-43625EFD43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BDDDBF-8A9E-489F-8A10-33B196320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B1D06-01C7-415F-926C-126CF0EF0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4368-4F3B-401D-9983-ACEAB738A898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15199-00CE-422E-B20C-76343127A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CCD85-3711-4F08-8741-DE043DCA2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3663-8939-41BF-99DB-AA971EF74C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658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9A8D7-F006-454A-8501-A53125D53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2E130-BB56-4D6F-B922-3B5BC46C3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893DCF-4BBA-4485-A3BC-2BE3A4A3D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471423-75DF-4ACA-981B-23599EAC31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C6B361-0F31-4676-BDAE-04D76FEC33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D28A70-FFBC-40FC-A93D-F7D553393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4368-4F3B-401D-9983-ACEAB738A898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5D6390-D33F-4A24-A846-20EE1CF29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8F3AC0-FC15-4FE6-8347-0DF0D6B5F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3663-8939-41BF-99DB-AA971EF74C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763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D8A03-243E-44DF-9540-56F7F15C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E74913-6173-4E97-945E-BAFBB1A6A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4368-4F3B-401D-9983-ACEAB738A898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FF4018-6DC7-460D-A9CC-91D4CA1A8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276D2-111D-4F50-ACF9-2AABBFF3D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3663-8939-41BF-99DB-AA971EF74C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156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E55C6-E491-4179-9999-5A38E2F9F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4368-4F3B-401D-9983-ACEAB738A898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F1CABD-F094-4D6B-AF55-A5A86467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B03F7-1AC2-46C9-A10A-E90CA4FE6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3663-8939-41BF-99DB-AA971EF74C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69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B6D21-F2EC-406F-B46D-051D0C0E9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E8571-9D74-488B-95E6-412B73E1E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63145-0FE2-448C-BBD8-43809A8BC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AA2A8-0EF9-4BC7-8C02-6C9409865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4368-4F3B-401D-9983-ACEAB738A898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20F57-4F2F-425E-9B24-0E6F0B6D9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3B75C-BA49-4E52-B25A-54138C98C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3663-8939-41BF-99DB-AA971EF74C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27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CBB0F-EE05-4BE4-900D-EF8D01D36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7F2078-119C-48F3-93EA-166F84DE1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371730-ACBD-48B5-90D4-D94EAC447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EABD4-AFC4-4674-B466-E1C739522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4368-4F3B-401D-9983-ACEAB738A898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3E13A-30B0-453A-9E32-ECA912106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49F5D-874D-4D83-81FF-86904ACFC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3663-8939-41BF-99DB-AA971EF74C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6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8034B-66C3-42F1-9534-D9F99E2AB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80EDA-F959-4960-BA7A-08EADD023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F3791-81CB-48F5-9C46-85B8137DE2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34368-4F3B-401D-9983-ACEAB738A898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8777A-4987-4333-92E8-350C9FB4D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DC8A3-2C21-4A3C-A6D2-FD058FEA0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63663-8939-41BF-99DB-AA971EF74C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334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C1C732-6589-44C0-99A2-2D11EE3662A4}"/>
              </a:ext>
            </a:extLst>
          </p:cNvPr>
          <p:cNvSpPr/>
          <p:nvPr/>
        </p:nvSpPr>
        <p:spPr>
          <a:xfrm>
            <a:off x="2213783" y="2705725"/>
            <a:ext cx="7764434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 is “ </a:t>
            </a:r>
            <a:r>
              <a:rPr lang="en-US" sz="88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Url</a:t>
            </a:r>
            <a:r>
              <a:rPr lang="en-US" sz="8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“ ?</a:t>
            </a:r>
            <a:r>
              <a:rPr lang="en-US" sz="8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sz="8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9777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7B9E691-6C1C-4CA6-9E44-7BA96F9F7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63" y="1191141"/>
            <a:ext cx="7746709" cy="443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755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A3D3A0-8436-41E9-976E-43B3CE476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078" y="1286934"/>
            <a:ext cx="8315846" cy="410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95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79AF7B-F786-493F-9224-59109DE59519}"/>
              </a:ext>
            </a:extLst>
          </p:cNvPr>
          <p:cNvSpPr/>
          <p:nvPr/>
        </p:nvSpPr>
        <p:spPr>
          <a:xfrm>
            <a:off x="379919" y="2967335"/>
            <a:ext cx="1143216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What is http and https ?</a:t>
            </a:r>
          </a:p>
        </p:txBody>
      </p:sp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8366931F-E7FC-4889-954C-1B0926C2C5E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984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414"/>
    </mc:Choice>
    <mc:Fallback>
      <p:transition spd="slow" advTm="94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CF5F6B-51ED-4509-80A3-9B1473A10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35" y="643466"/>
            <a:ext cx="10662329" cy="5571067"/>
          </a:xfrm>
          <a:prstGeom prst="rect">
            <a:avLst/>
          </a:prstGeom>
        </p:spPr>
      </p:pic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6791C5AD-D60A-4282-9522-A6577639F9D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856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540"/>
    </mc:Choice>
    <mc:Fallback>
      <p:transition spd="slow" advTm="325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648B4A-C58F-402F-8177-7450D40608EC}"/>
              </a:ext>
            </a:extLst>
          </p:cNvPr>
          <p:cNvSpPr/>
          <p:nvPr/>
        </p:nvSpPr>
        <p:spPr>
          <a:xfrm>
            <a:off x="3035260" y="2967335"/>
            <a:ext cx="61214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Thanks for watching </a:t>
            </a:r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95842E25-C789-43DA-A778-47CB7283FCB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248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42"/>
    </mc:Choice>
    <mc:Fallback>
      <p:transition spd="slow" advTm="41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15</Words>
  <Application>Microsoft Office PowerPoint</Application>
  <PresentationFormat>Widescreen</PresentationFormat>
  <Paragraphs>3</Paragraphs>
  <Slides>6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 Suryakant Sirsat</dc:creator>
  <cp:lastModifiedBy>Shubham  Suryakant Sirsat</cp:lastModifiedBy>
  <cp:revision>4</cp:revision>
  <dcterms:created xsi:type="dcterms:W3CDTF">2022-04-21T12:59:36Z</dcterms:created>
  <dcterms:modified xsi:type="dcterms:W3CDTF">2022-04-21T13:32:52Z</dcterms:modified>
</cp:coreProperties>
</file>