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6" r:id="rId9"/>
    <p:sldId id="265" r:id="rId10"/>
    <p:sldId id="262" r:id="rId11"/>
    <p:sldId id="267" r:id="rId12"/>
    <p:sldId id="268" r:id="rId13"/>
    <p:sldId id="273" r:id="rId14"/>
    <p:sldId id="272" r:id="rId15"/>
    <p:sldId id="271" r:id="rId16"/>
    <p:sldId id="270" r:id="rId17"/>
    <p:sldId id="275" r:id="rId18"/>
    <p:sldId id="269" r:id="rId19"/>
    <p:sldId id="263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9231-98F3-87A0-E51E-9EA6FFBE6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D0114-CC78-D9D6-5B62-22CCAE4A2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F04F-B59C-82EF-BE88-5029BAAB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D15D-C3AD-B6EC-A27E-23CE4F92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24AA-4E21-325F-87DC-4CD781D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3FDD-6BAA-DD1B-461E-1D869F69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37251-232A-1891-1D6F-A4B6F017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24D3-55C8-6ABD-6764-663950D3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9940-2508-14DC-E086-6CFCA1B7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6064-7B4F-BB17-4174-464F9AEB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CA27D-59CD-7E8F-E661-BE002B8A4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77A64-DA0A-F040-9B94-9496735C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C9EA-FAFD-18C6-DF40-0C9D58D2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3680-44DC-0D63-E7CB-9F4D6224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06B7-8F81-26D5-3003-DF3671A7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8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D475-0106-0D8C-F223-DCC396C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4987-AA18-1A38-255D-3CA942922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3367-B3B6-476A-E491-7A339E20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337-9960-A516-A915-2B15215C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0D2B-20C9-2C70-6C0E-49C96EDE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8063-1E94-5459-7D3A-3BD7EAD6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D11F-3272-69D5-139E-3F000F4A0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BA6A-18DE-487C-9A58-2A8105FC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9061-F8C3-528F-17BB-0F6C8403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E063-14C5-B5F8-E675-291860AA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CCDF-565B-170E-B775-1B52BC54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2148-6F6D-AC79-F65E-F267C57F5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9A44E-3D3D-1857-1823-06C12FAE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FE96D-866D-DABB-BE50-47E2B178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7071D-3B01-496D-907C-4D8724BF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E2F81-14E8-789B-099B-DAAD8615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D763-B3E8-0732-D5E1-23CB24AA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14BC-DD1C-1AA1-5833-1AAB6BA3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42897-B7AE-3FD3-A92C-AB976679E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9C934-AA25-491F-8A76-9F0A04FAD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0DD70-1A76-A755-F78B-94ACB77C9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0E5F2-9360-8AFD-8269-115F88F6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7DC5F-305A-9A82-92D2-CA381AFE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93B7A-BD0A-6548-DE64-FE15E0B9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9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43EE-0F32-E325-BA6F-F2E3AA50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275CC-8BDD-C832-F5CE-C09317A5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3A877-120F-E8F6-F9D1-F1FABF00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608EF-F93B-CEC7-577F-68523B8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54D06-A459-7448-12D6-F122B9DC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85ABB-BFA4-50F5-A794-924F4CC9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1403B-5D35-5C4D-CBEC-760E1C3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E5BE-4758-33E3-A2DD-90CA422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0C8D-BE14-F4D6-6737-F96BCD80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EAD48-3353-FEEC-78D0-4C737CB8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672F-2511-83A9-B8D3-10E378B1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D0B27-0FB8-AB7A-ED2B-ACF3D11C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AED71-8002-992F-BCDB-A01F1E15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5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414B-E01C-D6EC-27CF-CDEBFCD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F15A1-181B-0B45-C70C-AB512D8B2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0E147-8984-54D8-14C1-076D5E1D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74348-A527-4AE5-7EF6-22B79BA7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B80DD-2016-5BD7-8798-2CD74175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384AD-4D32-B7E0-1821-05C88CDF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B7FBB-D515-98B5-F050-E6E21CAA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5098-C9F4-A61F-3AC3-88CA79BB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BE2B-9F57-DF03-F97F-BF74D0181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408C-1F8B-49A1-AE11-85AF938568D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7C80-3409-BBD1-57AF-1621A7771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B020-C145-6300-268C-E2EFCD90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2666-C9D4-4741-A240-6B8EE1857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5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5BC04-8459-43C2-D2FF-33323019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D24E07-B6FF-E561-50E0-E3DED5C9E29D}"/>
              </a:ext>
            </a:extLst>
          </p:cNvPr>
          <p:cNvSpPr/>
          <p:nvPr/>
        </p:nvSpPr>
        <p:spPr>
          <a:xfrm>
            <a:off x="6818541" y="-1832051"/>
            <a:ext cx="5380023" cy="2877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Storage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latin typeface="+mj-lt"/>
                <a:ea typeface="+mj-ea"/>
                <a:cs typeface="+mj-cs"/>
              </a:rPr>
              <a:t>Support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122" name="Picture 2" descr="What prerequisites are needed to learn Apache Spark? Is Java knowledge  compulsory? - Quora">
            <a:extLst>
              <a:ext uri="{FF2B5EF4-FFF2-40B4-BE49-F238E27FC236}">
                <a16:creationId xmlns:a16="http://schemas.microsoft.com/office/drawing/2014/main" id="{5FC40176-A75C-883B-B5AA-D9731EB65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r="7325" b="-2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0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orking with Complex Data Formats with Structured Streaming in Spark">
            <a:extLst>
              <a:ext uri="{FF2B5EF4-FFF2-40B4-BE49-F238E27FC236}">
                <a16:creationId xmlns:a16="http://schemas.microsoft.com/office/drawing/2014/main" id="{A12AEEAF-03E0-C2DD-E5A5-602D210F7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48972"/>
            <a:ext cx="11809413" cy="54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E9ADF4-FED3-8C1E-970A-44D3E13D226B}"/>
              </a:ext>
            </a:extLst>
          </p:cNvPr>
          <p:cNvSpPr/>
          <p:nvPr/>
        </p:nvSpPr>
        <p:spPr>
          <a:xfrm>
            <a:off x="3894122" y="350745"/>
            <a:ext cx="4402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Files Support ?</a:t>
            </a:r>
          </a:p>
        </p:txBody>
      </p:sp>
    </p:spTree>
    <p:extLst>
      <p:ext uri="{BB962C8B-B14F-4D97-AF65-F5344CB8AC3E}">
        <p14:creationId xmlns:p14="http://schemas.microsoft.com/office/powerpoint/2010/main" val="410027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7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2EC0E8-4D5B-E300-2F55-B12B5B81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0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62767-5F0B-1A9F-5FE7-C91B4004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60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4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0D241BA-FD48-945D-B9E6-ACAB31E4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710332"/>
            <a:ext cx="6716272" cy="3437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C80519-CDD4-92E7-B5EB-B59EB14D7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1864233"/>
            <a:ext cx="4172712" cy="31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85530-CF93-168B-686F-303D8ED4F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56366-BD8B-4726-8F7B-E41C02A0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1" y="643466"/>
            <a:ext cx="106115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0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pache Spark Ecosystem: Streaming, MLlib, GraphX, SparkSQL &amp; Dataframes, Spark Core API.">
            <a:extLst>
              <a:ext uri="{FF2B5EF4-FFF2-40B4-BE49-F238E27FC236}">
                <a16:creationId xmlns:a16="http://schemas.microsoft.com/office/drawing/2014/main" id="{FFA6AF9C-3A38-EA5C-1B20-DD4091CD8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7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uster Mode Overview - Spark 3.2.1 Documentation">
            <a:extLst>
              <a:ext uri="{FF2B5EF4-FFF2-40B4-BE49-F238E27FC236}">
                <a16:creationId xmlns:a16="http://schemas.microsoft.com/office/drawing/2014/main" id="{85526E0A-B17F-2E7E-1977-94EA4D96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11784"/>
            <a:ext cx="10905066" cy="523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5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at are the Limitations of Apache Spark? - Whizlabs Blog">
            <a:extLst>
              <a:ext uri="{FF2B5EF4-FFF2-40B4-BE49-F238E27FC236}">
                <a16:creationId xmlns:a16="http://schemas.microsoft.com/office/drawing/2014/main" id="{D152C3F0-3FA3-8C00-CBDA-93B4E9F44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1" y="643467"/>
            <a:ext cx="990411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Explanation of PySpark and Coding | by Anandaram G | Analytics Vidhya |  Medium">
            <a:extLst>
              <a:ext uri="{FF2B5EF4-FFF2-40B4-BE49-F238E27FC236}">
                <a16:creationId xmlns:a16="http://schemas.microsoft.com/office/drawing/2014/main" id="{6794BE35-D1BC-1F5D-CC94-09C9330D2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874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1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pache Spark Tutorial">
            <a:extLst>
              <a:ext uri="{FF2B5EF4-FFF2-40B4-BE49-F238E27FC236}">
                <a16:creationId xmlns:a16="http://schemas.microsoft.com/office/drawing/2014/main" id="{AE450F55-5BA0-8FAF-D4C6-2DD93768A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141"/>
          <a:stretch/>
        </p:blipFill>
        <p:spPr bwMode="auto">
          <a:xfrm>
            <a:off x="741023" y="731673"/>
            <a:ext cx="8621342" cy="53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6A4D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6A308-2AC3-ABC1-C883-EB29A13EC4D4}"/>
              </a:ext>
            </a:extLst>
          </p:cNvPr>
          <p:cNvSpPr/>
          <p:nvPr/>
        </p:nvSpPr>
        <p:spPr>
          <a:xfrm>
            <a:off x="1405785" y="2967335"/>
            <a:ext cx="93804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for Watching.............</a:t>
            </a:r>
          </a:p>
        </p:txBody>
      </p:sp>
    </p:spTree>
    <p:extLst>
      <p:ext uri="{BB962C8B-B14F-4D97-AF65-F5344CB8AC3E}">
        <p14:creationId xmlns:p14="http://schemas.microsoft.com/office/powerpoint/2010/main" val="58041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F93AB-F4AF-610A-DB2A-FE7A0711C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" r="311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1CAF3-90B7-F5B9-3573-8D30E64D0B42}"/>
              </a:ext>
            </a:extLst>
          </p:cNvPr>
          <p:cNvSpPr txBox="1"/>
          <p:nvPr/>
        </p:nvSpPr>
        <p:spPr>
          <a:xfrm rot="19754874">
            <a:off x="-94907" y="604620"/>
            <a:ext cx="4947127" cy="16775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Apache -Bike ???</a:t>
            </a:r>
          </a:p>
        </p:txBody>
      </p:sp>
    </p:spTree>
    <p:extLst>
      <p:ext uri="{BB962C8B-B14F-4D97-AF65-F5344CB8AC3E}">
        <p14:creationId xmlns:p14="http://schemas.microsoft.com/office/powerpoint/2010/main" val="40998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F65AF-D245-4E4A-94CE-1D573261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4A4536-5FF4-5D89-88D5-86BBCB5BE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" b="974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4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What is Big Data? Characteristics, Tools, Types, Internet of Things (IOT)">
            <a:extLst>
              <a:ext uri="{FF2B5EF4-FFF2-40B4-BE49-F238E27FC236}">
                <a16:creationId xmlns:a16="http://schemas.microsoft.com/office/drawing/2014/main" id="{1E97E4A9-096D-D867-5285-CFC81109B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7C1280-6314-976E-94F9-9F9AD4BD3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5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B3A504-FCCC-8779-1E31-CE217D860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7" r="1059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7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7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04F9A-5362-8D83-3639-492D9ADF0874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9BF1A-FD23-3180-5573-C5199CD0D4F1}"/>
              </a:ext>
            </a:extLst>
          </p:cNvPr>
          <p:cNvSpPr/>
          <p:nvPr/>
        </p:nvSpPr>
        <p:spPr>
          <a:xfrm>
            <a:off x="4032514" y="1560566"/>
            <a:ext cx="6213048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Database Knowledge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Code language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Statistics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 Manipulation</a:t>
            </a:r>
          </a:p>
          <a:p>
            <a:pPr algn="ctr"/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600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</Words>
  <Application>Microsoft Office PowerPoint</Application>
  <PresentationFormat>Widescreen</PresentationFormat>
  <Paragraphs>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 Suryakant Sirsat</dc:creator>
  <cp:lastModifiedBy>Shubham  Suryakant Sirsat</cp:lastModifiedBy>
  <cp:revision>8</cp:revision>
  <dcterms:created xsi:type="dcterms:W3CDTF">2022-05-08T14:20:16Z</dcterms:created>
  <dcterms:modified xsi:type="dcterms:W3CDTF">2022-05-08T16:53:34Z</dcterms:modified>
</cp:coreProperties>
</file>