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04257-699D-4666-BB09-3A513F823785}" v="72" dt="2022-06-20T12:35:20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 Suryakant Sirsat" userId="f94baf7f-835a-4afd-84ff-476316f87f7c" providerId="ADAL" clId="{50A04257-699D-4666-BB09-3A513F823785}"/>
    <pc:docChg chg="undo custSel addSld delSld modSld sldOrd">
      <pc:chgData name="Shubham  Suryakant Sirsat" userId="f94baf7f-835a-4afd-84ff-476316f87f7c" providerId="ADAL" clId="{50A04257-699D-4666-BB09-3A513F823785}" dt="2022-06-20T12:35:47.351" v="613" actId="20577"/>
      <pc:docMkLst>
        <pc:docMk/>
      </pc:docMkLst>
      <pc:sldChg chg="addSp modSp new mod setBg">
        <pc:chgData name="Shubham  Suryakant Sirsat" userId="f94baf7f-835a-4afd-84ff-476316f87f7c" providerId="ADAL" clId="{50A04257-699D-4666-BB09-3A513F823785}" dt="2022-06-20T04:12:00.971" v="20" actId="26606"/>
        <pc:sldMkLst>
          <pc:docMk/>
          <pc:sldMk cId="3724996677" sldId="256"/>
        </pc:sldMkLst>
        <pc:spChg chg="add">
          <ac:chgData name="Shubham  Suryakant Sirsat" userId="f94baf7f-835a-4afd-84ff-476316f87f7c" providerId="ADAL" clId="{50A04257-699D-4666-BB09-3A513F823785}" dt="2022-06-20T04:12:00.971" v="20" actId="26606"/>
          <ac:spMkLst>
            <pc:docMk/>
            <pc:sldMk cId="3724996677" sldId="256"/>
            <ac:spMk id="1031" creationId="{32BC26D8-82FB-445E-AA49-62A77D7C1EE0}"/>
          </ac:spMkLst>
        </pc:spChg>
        <pc:spChg chg="add">
          <ac:chgData name="Shubham  Suryakant Sirsat" userId="f94baf7f-835a-4afd-84ff-476316f87f7c" providerId="ADAL" clId="{50A04257-699D-4666-BB09-3A513F823785}" dt="2022-06-20T04:12:00.971" v="20" actId="26606"/>
          <ac:spMkLst>
            <pc:docMk/>
            <pc:sldMk cId="3724996677" sldId="256"/>
            <ac:spMk id="1033" creationId="{CB44330D-EA18-4254-AA95-EB49948539B8}"/>
          </ac:spMkLst>
        </pc:spChg>
        <pc:picChg chg="add mod">
          <ac:chgData name="Shubham  Suryakant Sirsat" userId="f94baf7f-835a-4afd-84ff-476316f87f7c" providerId="ADAL" clId="{50A04257-699D-4666-BB09-3A513F823785}" dt="2022-06-20T04:12:00.971" v="20" actId="26606"/>
          <ac:picMkLst>
            <pc:docMk/>
            <pc:sldMk cId="3724996677" sldId="256"/>
            <ac:picMk id="1026" creationId="{503814FA-2ED9-1A90-59E3-5A3A6B9FE9B6}"/>
          </ac:picMkLst>
        </pc:picChg>
      </pc:sldChg>
      <pc:sldChg chg="addSp modSp new mod modTransition">
        <pc:chgData name="Shubham  Suryakant Sirsat" userId="f94baf7f-835a-4afd-84ff-476316f87f7c" providerId="ADAL" clId="{50A04257-699D-4666-BB09-3A513F823785}" dt="2022-06-20T04:12:11.739" v="22"/>
        <pc:sldMkLst>
          <pc:docMk/>
          <pc:sldMk cId="777686708" sldId="257"/>
        </pc:sldMkLst>
        <pc:spChg chg="add mod">
          <ac:chgData name="Shubham  Suryakant Sirsat" userId="f94baf7f-835a-4afd-84ff-476316f87f7c" providerId="ADAL" clId="{50A04257-699D-4666-BB09-3A513F823785}" dt="2022-06-20T04:10:09.239" v="18" actId="1076"/>
          <ac:spMkLst>
            <pc:docMk/>
            <pc:sldMk cId="777686708" sldId="257"/>
            <ac:spMk id="4" creationId="{AAF1AD37-08C9-352D-A285-97AEB742E5A2}"/>
          </ac:spMkLst>
        </pc:spChg>
        <pc:picChg chg="add mod">
          <ac:chgData name="Shubham  Suryakant Sirsat" userId="f94baf7f-835a-4afd-84ff-476316f87f7c" providerId="ADAL" clId="{50A04257-699D-4666-BB09-3A513F823785}" dt="2022-06-20T04:09:56.411" v="14" actId="1076"/>
          <ac:picMkLst>
            <pc:docMk/>
            <pc:sldMk cId="777686708" sldId="257"/>
            <ac:picMk id="2" creationId="{5295EB4B-5586-50D1-CB76-E6F114F3D73E}"/>
          </ac:picMkLst>
        </pc:picChg>
      </pc:sldChg>
      <pc:sldChg chg="addSp modSp new mod ord modTransition setBg modAnim">
        <pc:chgData name="Shubham  Suryakant Sirsat" userId="f94baf7f-835a-4afd-84ff-476316f87f7c" providerId="ADAL" clId="{50A04257-699D-4666-BB09-3A513F823785}" dt="2022-06-20T04:32:34.818" v="72" actId="20577"/>
        <pc:sldMkLst>
          <pc:docMk/>
          <pc:sldMk cId="472869068" sldId="258"/>
        </pc:sldMkLst>
        <pc:spChg chg="add mod">
          <ac:chgData name="Shubham  Suryakant Sirsat" userId="f94baf7f-835a-4afd-84ff-476316f87f7c" providerId="ADAL" clId="{50A04257-699D-4666-BB09-3A513F823785}" dt="2022-06-20T04:32:34.818" v="72" actId="20577"/>
          <ac:spMkLst>
            <pc:docMk/>
            <pc:sldMk cId="472869068" sldId="258"/>
            <ac:spMk id="2" creationId="{F05068DC-A4E4-18B4-0FED-9778161999AD}"/>
          </ac:spMkLst>
        </pc:spChg>
        <pc:spChg chg="add mod">
          <ac:chgData name="Shubham  Suryakant Sirsat" userId="f94baf7f-835a-4afd-84ff-476316f87f7c" providerId="ADAL" clId="{50A04257-699D-4666-BB09-3A513F823785}" dt="2022-06-20T04:30:49.303" v="66" actId="1076"/>
          <ac:spMkLst>
            <pc:docMk/>
            <pc:sldMk cId="472869068" sldId="258"/>
            <ac:spMk id="4" creationId="{4D70050E-E779-E042-094D-191E8E4D9328}"/>
          </ac:spMkLst>
        </pc:spChg>
        <pc:picChg chg="add mod">
          <ac:chgData name="Shubham  Suryakant Sirsat" userId="f94baf7f-835a-4afd-84ff-476316f87f7c" providerId="ADAL" clId="{50A04257-699D-4666-BB09-3A513F823785}" dt="2022-06-20T04:31:55.447" v="69" actId="1076"/>
          <ac:picMkLst>
            <pc:docMk/>
            <pc:sldMk cId="472869068" sldId="258"/>
            <ac:picMk id="6" creationId="{808012E6-5624-71C9-4C83-98A52177E847}"/>
          </ac:picMkLst>
        </pc:picChg>
      </pc:sldChg>
      <pc:sldChg chg="addSp delSp modSp new mod setBg">
        <pc:chgData name="Shubham  Suryakant Sirsat" userId="f94baf7f-835a-4afd-84ff-476316f87f7c" providerId="ADAL" clId="{50A04257-699D-4666-BB09-3A513F823785}" dt="2022-06-20T07:03:12.129" v="96" actId="26606"/>
        <pc:sldMkLst>
          <pc:docMk/>
          <pc:sldMk cId="3660758126" sldId="259"/>
        </pc:sldMkLst>
        <pc:spChg chg="add del">
          <ac:chgData name="Shubham  Suryakant Sirsat" userId="f94baf7f-835a-4afd-84ff-476316f87f7c" providerId="ADAL" clId="{50A04257-699D-4666-BB09-3A513F823785}" dt="2022-06-20T06:55:36.454" v="82" actId="26606"/>
          <ac:spMkLst>
            <pc:docMk/>
            <pc:sldMk cId="3660758126" sldId="259"/>
            <ac:spMk id="7" creationId="{8B089790-F4B6-46A7-BB28-7B74A9A9EFDC}"/>
          </ac:spMkLst>
        </pc:spChg>
        <pc:spChg chg="add mod">
          <ac:chgData name="Shubham  Suryakant Sirsat" userId="f94baf7f-835a-4afd-84ff-476316f87f7c" providerId="ADAL" clId="{50A04257-699D-4666-BB09-3A513F823785}" dt="2022-06-20T07:03:12.129" v="96" actId="26606"/>
          <ac:spMkLst>
            <pc:docMk/>
            <pc:sldMk cId="3660758126" sldId="259"/>
            <ac:spMk id="14" creationId="{5B54C851-1525-7B1E-6A70-CF3EC391467E}"/>
          </ac:spMkLst>
        </pc:spChg>
        <pc:spChg chg="add del">
          <ac:chgData name="Shubham  Suryakant Sirsat" userId="f94baf7f-835a-4afd-84ff-476316f87f7c" providerId="ADAL" clId="{50A04257-699D-4666-BB09-3A513F823785}" dt="2022-06-20T07:03:12.129" v="96" actId="26606"/>
          <ac:spMkLst>
            <pc:docMk/>
            <pc:sldMk cId="3660758126" sldId="259"/>
            <ac:spMk id="15" creationId="{DA2E7C1E-2B5A-4BBA-AE51-1CD8C19309D7}"/>
          </ac:spMkLst>
        </pc:spChg>
        <pc:spChg chg="add del">
          <ac:chgData name="Shubham  Suryakant Sirsat" userId="f94baf7f-835a-4afd-84ff-476316f87f7c" providerId="ADAL" clId="{50A04257-699D-4666-BB09-3A513F823785}" dt="2022-06-20T07:03:12.129" v="96" actId="26606"/>
          <ac:spMkLst>
            <pc:docMk/>
            <pc:sldMk cId="3660758126" sldId="259"/>
            <ac:spMk id="16" creationId="{43DF76B1-5174-4FAF-9D19-FFEE98426836}"/>
          </ac:spMkLst>
        </pc:spChg>
        <pc:spChg chg="add">
          <ac:chgData name="Shubham  Suryakant Sirsat" userId="f94baf7f-835a-4afd-84ff-476316f87f7c" providerId="ADAL" clId="{50A04257-699D-4666-BB09-3A513F823785}" dt="2022-06-20T07:03:12.129" v="96" actId="26606"/>
          <ac:spMkLst>
            <pc:docMk/>
            <pc:sldMk cId="3660758126" sldId="259"/>
            <ac:spMk id="21" creationId="{3B47FC9C-2ED3-4100-A4EF-E8CDFEE106C9}"/>
          </ac:spMkLst>
        </pc:spChg>
        <pc:grpChg chg="add del">
          <ac:chgData name="Shubham  Suryakant Sirsat" userId="f94baf7f-835a-4afd-84ff-476316f87f7c" providerId="ADAL" clId="{50A04257-699D-4666-BB09-3A513F823785}" dt="2022-06-20T06:55:36.454" v="82" actId="26606"/>
          <ac:grpSpMkLst>
            <pc:docMk/>
            <pc:sldMk cId="3660758126" sldId="259"/>
            <ac:grpSpMk id="9" creationId="{9DE3F54D-33BC-4382-A2AB-5E002F0F1166}"/>
          </ac:grpSpMkLst>
        </pc:grpChg>
        <pc:picChg chg="add mod ord">
          <ac:chgData name="Shubham  Suryakant Sirsat" userId="f94baf7f-835a-4afd-84ff-476316f87f7c" providerId="ADAL" clId="{50A04257-699D-4666-BB09-3A513F823785}" dt="2022-06-20T07:03:12.129" v="96" actId="26606"/>
          <ac:picMkLst>
            <pc:docMk/>
            <pc:sldMk cId="3660758126" sldId="259"/>
            <ac:picMk id="2" creationId="{AE078646-07E1-96F4-0263-8F1E70FBA566}"/>
          </ac:picMkLst>
        </pc:picChg>
      </pc:sldChg>
      <pc:sldChg chg="addSp delSp modSp new del mod modTransition setBg modAnim">
        <pc:chgData name="Shubham  Suryakant Sirsat" userId="f94baf7f-835a-4afd-84ff-476316f87f7c" providerId="ADAL" clId="{50A04257-699D-4666-BB09-3A513F823785}" dt="2022-06-20T12:31:21.472" v="561" actId="2696"/>
        <pc:sldMkLst>
          <pc:docMk/>
          <pc:sldMk cId="35476417" sldId="260"/>
        </pc:sldMkLst>
        <pc:spChg chg="add mod ord">
          <ac:chgData name="Shubham  Suryakant Sirsat" userId="f94baf7f-835a-4afd-84ff-476316f87f7c" providerId="ADAL" clId="{50A04257-699D-4666-BB09-3A513F823785}" dt="2022-06-20T12:25:35.436" v="469" actId="14100"/>
          <ac:spMkLst>
            <pc:docMk/>
            <pc:sldMk cId="35476417" sldId="260"/>
            <ac:spMk id="11" creationId="{1A5BF669-D4A8-82D1-652D-90A52194CD01}"/>
          </ac:spMkLst>
        </pc:spChg>
        <pc:spChg chg="add del">
          <ac:chgData name="Shubham  Suryakant Sirsat" userId="f94baf7f-835a-4afd-84ff-476316f87f7c" providerId="ADAL" clId="{50A04257-699D-4666-BB09-3A513F823785}" dt="2022-06-20T12:24:57.199" v="460" actId="26606"/>
          <ac:spMkLst>
            <pc:docMk/>
            <pc:sldMk cId="35476417" sldId="260"/>
            <ac:spMk id="12" creationId="{799448F2-0E5B-42DA-B2D1-11A14E947BD4}"/>
          </ac:spMkLst>
        </pc:spChg>
        <pc:spChg chg="add del">
          <ac:chgData name="Shubham  Suryakant Sirsat" userId="f94baf7f-835a-4afd-84ff-476316f87f7c" providerId="ADAL" clId="{50A04257-699D-4666-BB09-3A513F823785}" dt="2022-06-20T12:24:57.199" v="460" actId="26606"/>
          <ac:spMkLst>
            <pc:docMk/>
            <pc:sldMk cId="35476417" sldId="260"/>
            <ac:spMk id="14" creationId="{4E8A7552-20E1-4F34-ADAB-C1DB6634D47E}"/>
          </ac:spMkLst>
        </pc:spChg>
        <pc:picChg chg="add mod">
          <ac:chgData name="Shubham  Suryakant Sirsat" userId="f94baf7f-835a-4afd-84ff-476316f87f7c" providerId="ADAL" clId="{50A04257-699D-4666-BB09-3A513F823785}" dt="2022-06-20T12:28:47.648" v="473" actId="1076"/>
          <ac:picMkLst>
            <pc:docMk/>
            <pc:sldMk cId="35476417" sldId="260"/>
            <ac:picMk id="3" creationId="{B67B04D4-71E8-E1CD-DA02-8464C3FF6652}"/>
          </ac:picMkLst>
        </pc:picChg>
        <pc:picChg chg="add mod">
          <ac:chgData name="Shubham  Suryakant Sirsat" userId="f94baf7f-835a-4afd-84ff-476316f87f7c" providerId="ADAL" clId="{50A04257-699D-4666-BB09-3A513F823785}" dt="2022-06-20T12:24:57.199" v="460" actId="26606"/>
          <ac:picMkLst>
            <pc:docMk/>
            <pc:sldMk cId="35476417" sldId="260"/>
            <ac:picMk id="5" creationId="{2E832545-1133-9A9E-624A-4D98B6593806}"/>
          </ac:picMkLst>
        </pc:picChg>
        <pc:picChg chg="add mod">
          <ac:chgData name="Shubham  Suryakant Sirsat" userId="f94baf7f-835a-4afd-84ff-476316f87f7c" providerId="ADAL" clId="{50A04257-699D-4666-BB09-3A513F823785}" dt="2022-06-20T12:25:11.077" v="463" actId="1076"/>
          <ac:picMkLst>
            <pc:docMk/>
            <pc:sldMk cId="35476417" sldId="260"/>
            <ac:picMk id="7" creationId="{E140B021-9D0C-9152-2660-4A9AF0467DED}"/>
          </ac:picMkLst>
        </pc:picChg>
        <pc:picChg chg="add mod">
          <ac:chgData name="Shubham  Suryakant Sirsat" userId="f94baf7f-835a-4afd-84ff-476316f87f7c" providerId="ADAL" clId="{50A04257-699D-4666-BB09-3A513F823785}" dt="2022-06-20T12:25:08.388" v="462" actId="1076"/>
          <ac:picMkLst>
            <pc:docMk/>
            <pc:sldMk cId="35476417" sldId="260"/>
            <ac:picMk id="9" creationId="{8EE3D6A7-2351-F181-59D5-B76DB53DF4D4}"/>
          </ac:picMkLst>
        </pc:picChg>
        <pc:cxnChg chg="add">
          <ac:chgData name="Shubham  Suryakant Sirsat" userId="f94baf7f-835a-4afd-84ff-476316f87f7c" providerId="ADAL" clId="{50A04257-699D-4666-BB09-3A513F823785}" dt="2022-06-20T12:24:57.199" v="460" actId="26606"/>
          <ac:cxnSpMkLst>
            <pc:docMk/>
            <pc:sldMk cId="35476417" sldId="260"/>
            <ac:cxnSpMk id="19" creationId="{8733B210-462D-42A4-BA20-36743BB5E686}"/>
          </ac:cxnSpMkLst>
        </pc:cxnChg>
      </pc:sldChg>
      <pc:sldChg chg="addSp delSp modSp new mod modTransition setBg setClrOvrMap">
        <pc:chgData name="Shubham  Suryakant Sirsat" userId="f94baf7f-835a-4afd-84ff-476316f87f7c" providerId="ADAL" clId="{50A04257-699D-4666-BB09-3A513F823785}" dt="2022-06-20T12:03:46.957" v="152"/>
        <pc:sldMkLst>
          <pc:docMk/>
          <pc:sldMk cId="2915193573" sldId="261"/>
        </pc:sldMkLst>
        <pc:spChg chg="add mod">
          <ac:chgData name="Shubham  Suryakant Sirsat" userId="f94baf7f-835a-4afd-84ff-476316f87f7c" providerId="ADAL" clId="{50A04257-699D-4666-BB09-3A513F823785}" dt="2022-06-20T12:03:28.208" v="151" actId="26606"/>
          <ac:spMkLst>
            <pc:docMk/>
            <pc:sldMk cId="2915193573" sldId="261"/>
            <ac:spMk id="3" creationId="{AA9D98F7-AA24-0200-3B18-0250D277CA83}"/>
          </ac:spMkLst>
        </pc:spChg>
        <pc:spChg chg="add del">
          <ac:chgData name="Shubham  Suryakant Sirsat" userId="f94baf7f-835a-4afd-84ff-476316f87f7c" providerId="ADAL" clId="{50A04257-699D-4666-BB09-3A513F823785}" dt="2022-06-20T12:03:27.034" v="148" actId="26606"/>
          <ac:spMkLst>
            <pc:docMk/>
            <pc:sldMk cId="2915193573" sldId="261"/>
            <ac:spMk id="8" creationId="{0671A8AE-40A1-4631-A6B8-581AFF065482}"/>
          </ac:spMkLst>
        </pc:spChg>
        <pc:spChg chg="add del">
          <ac:chgData name="Shubham  Suryakant Sirsat" userId="f94baf7f-835a-4afd-84ff-476316f87f7c" providerId="ADAL" clId="{50A04257-699D-4666-BB09-3A513F823785}" dt="2022-06-20T12:03:27.034" v="148" actId="26606"/>
          <ac:spMkLst>
            <pc:docMk/>
            <pc:sldMk cId="2915193573" sldId="261"/>
            <ac:spMk id="10" creationId="{AB58EF07-17C2-48CF-ABB0-EEF1F17CB8F0}"/>
          </ac:spMkLst>
        </pc:spChg>
        <pc:spChg chg="add del">
          <ac:chgData name="Shubham  Suryakant Sirsat" userId="f94baf7f-835a-4afd-84ff-476316f87f7c" providerId="ADAL" clId="{50A04257-699D-4666-BB09-3A513F823785}" dt="2022-06-20T12:03:27.034" v="148" actId="26606"/>
          <ac:spMkLst>
            <pc:docMk/>
            <pc:sldMk cId="2915193573" sldId="261"/>
            <ac:spMk id="12" creationId="{AF2F604E-43BE-4DC3-B983-E071523364F8}"/>
          </ac:spMkLst>
        </pc:spChg>
        <pc:spChg chg="add del">
          <ac:chgData name="Shubham  Suryakant Sirsat" userId="f94baf7f-835a-4afd-84ff-476316f87f7c" providerId="ADAL" clId="{50A04257-699D-4666-BB09-3A513F823785}" dt="2022-06-20T12:03:27.034" v="148" actId="26606"/>
          <ac:spMkLst>
            <pc:docMk/>
            <pc:sldMk cId="2915193573" sldId="261"/>
            <ac:spMk id="14" creationId="{08C9B587-E65E-4B52-B37C-ABEBB6E87928}"/>
          </ac:spMkLst>
        </pc:spChg>
        <pc:spChg chg="add del">
          <ac:chgData name="Shubham  Suryakant Sirsat" userId="f94baf7f-835a-4afd-84ff-476316f87f7c" providerId="ADAL" clId="{50A04257-699D-4666-BB09-3A513F823785}" dt="2022-06-20T12:03:28.183" v="150" actId="26606"/>
          <ac:spMkLst>
            <pc:docMk/>
            <pc:sldMk cId="2915193573" sldId="261"/>
            <ac:spMk id="16" creationId="{B9951BD9-0868-4CDB-ACD6-9C4209B5E412}"/>
          </ac:spMkLst>
        </pc:spChg>
        <pc:spChg chg="add">
          <ac:chgData name="Shubham  Suryakant Sirsat" userId="f94baf7f-835a-4afd-84ff-476316f87f7c" providerId="ADAL" clId="{50A04257-699D-4666-BB09-3A513F823785}" dt="2022-06-20T12:03:28.208" v="151" actId="26606"/>
          <ac:spMkLst>
            <pc:docMk/>
            <pc:sldMk cId="2915193573" sldId="261"/>
            <ac:spMk id="18" creationId="{C6B158B5-50B5-4927-A367-7C9F3AFE5DCB}"/>
          </ac:spMkLst>
        </pc:spChg>
        <pc:spChg chg="add">
          <ac:chgData name="Shubham  Suryakant Sirsat" userId="f94baf7f-835a-4afd-84ff-476316f87f7c" providerId="ADAL" clId="{50A04257-699D-4666-BB09-3A513F823785}" dt="2022-06-20T12:03:28.208" v="151" actId="26606"/>
          <ac:spMkLst>
            <pc:docMk/>
            <pc:sldMk cId="2915193573" sldId="261"/>
            <ac:spMk id="19" creationId="{B01367A3-F670-4BD9-9972-F7E97FC227ED}"/>
          </ac:spMkLst>
        </pc:spChg>
        <pc:spChg chg="add">
          <ac:chgData name="Shubham  Suryakant Sirsat" userId="f94baf7f-835a-4afd-84ff-476316f87f7c" providerId="ADAL" clId="{50A04257-699D-4666-BB09-3A513F823785}" dt="2022-06-20T12:03:28.208" v="151" actId="26606"/>
          <ac:spMkLst>
            <pc:docMk/>
            <pc:sldMk cId="2915193573" sldId="261"/>
            <ac:spMk id="20" creationId="{38C3DB02-606C-40EC-8381-7A29A1ADFAE7}"/>
          </ac:spMkLst>
        </pc:spChg>
        <pc:picChg chg="add mod ord">
          <ac:chgData name="Shubham  Suryakant Sirsat" userId="f94baf7f-835a-4afd-84ff-476316f87f7c" providerId="ADAL" clId="{50A04257-699D-4666-BB09-3A513F823785}" dt="2022-06-20T12:03:28.208" v="151" actId="26606"/>
          <ac:picMkLst>
            <pc:docMk/>
            <pc:sldMk cId="2915193573" sldId="261"/>
            <ac:picMk id="2" creationId="{DCEFE403-07C3-EB78-9CA2-403611D2596E}"/>
          </ac:picMkLst>
        </pc:picChg>
      </pc:sldChg>
      <pc:sldChg chg="addSp delSp modSp new del mod setBg">
        <pc:chgData name="Shubham  Suryakant Sirsat" userId="f94baf7f-835a-4afd-84ff-476316f87f7c" providerId="ADAL" clId="{50A04257-699D-4666-BB09-3A513F823785}" dt="2022-06-20T12:04:49.668" v="154" actId="2696"/>
        <pc:sldMkLst>
          <pc:docMk/>
          <pc:sldMk cId="3976476974" sldId="262"/>
        </pc:sldMkLst>
        <pc:spChg chg="add del mod ord">
          <ac:chgData name="Shubham  Suryakant Sirsat" userId="f94baf7f-835a-4afd-84ff-476316f87f7c" providerId="ADAL" clId="{50A04257-699D-4666-BB09-3A513F823785}" dt="2022-06-20T12:04:45.838" v="153" actId="478"/>
          <ac:spMkLst>
            <pc:docMk/>
            <pc:sldMk cId="3976476974" sldId="262"/>
            <ac:spMk id="3" creationId="{9B97BF33-825E-DCF9-1471-0DBC83FAEA3C}"/>
          </ac:spMkLst>
        </pc:spChg>
        <pc:spChg chg="add">
          <ac:chgData name="Shubham  Suryakant Sirsat" userId="f94baf7f-835a-4afd-84ff-476316f87f7c" providerId="ADAL" clId="{50A04257-699D-4666-BB09-3A513F823785}" dt="2022-06-20T07:07:52.947" v="104" actId="26606"/>
          <ac:spMkLst>
            <pc:docMk/>
            <pc:sldMk cId="3976476974" sldId="262"/>
            <ac:spMk id="10" creationId="{9D25F302-27C5-414F-97F8-6EA0A6C028BA}"/>
          </ac:spMkLst>
        </pc:spChg>
        <pc:spChg chg="add">
          <ac:chgData name="Shubham  Suryakant Sirsat" userId="f94baf7f-835a-4afd-84ff-476316f87f7c" providerId="ADAL" clId="{50A04257-699D-4666-BB09-3A513F823785}" dt="2022-06-20T07:07:52.947" v="104" actId="26606"/>
          <ac:spMkLst>
            <pc:docMk/>
            <pc:sldMk cId="3976476974" sldId="262"/>
            <ac:spMk id="12" creationId="{830A36F8-48C2-4842-A87B-8CE8DF4E7FD2}"/>
          </ac:spMkLst>
        </pc:spChg>
        <pc:spChg chg="add">
          <ac:chgData name="Shubham  Suryakant Sirsat" userId="f94baf7f-835a-4afd-84ff-476316f87f7c" providerId="ADAL" clId="{50A04257-699D-4666-BB09-3A513F823785}" dt="2022-06-20T07:07:52.947" v="104" actId="26606"/>
          <ac:spMkLst>
            <pc:docMk/>
            <pc:sldMk cId="3976476974" sldId="262"/>
            <ac:spMk id="14" creationId="{8F451A30-466B-4996-9BA5-CD6ABCC6D558}"/>
          </ac:spMkLst>
        </pc:spChg>
        <pc:picChg chg="add mod">
          <ac:chgData name="Shubham  Suryakant Sirsat" userId="f94baf7f-835a-4afd-84ff-476316f87f7c" providerId="ADAL" clId="{50A04257-699D-4666-BB09-3A513F823785}" dt="2022-06-20T07:07:52.947" v="104" actId="26606"/>
          <ac:picMkLst>
            <pc:docMk/>
            <pc:sldMk cId="3976476974" sldId="262"/>
            <ac:picMk id="5" creationId="{5199C0B8-0EF3-B1A4-B8BD-1F93F1745F95}"/>
          </ac:picMkLst>
        </pc:picChg>
      </pc:sldChg>
      <pc:sldChg chg="addSp delSp modSp new mod setBg">
        <pc:chgData name="Shubham  Suryakant Sirsat" userId="f94baf7f-835a-4afd-84ff-476316f87f7c" providerId="ADAL" clId="{50A04257-699D-4666-BB09-3A513F823785}" dt="2022-06-20T07:03:06.086" v="95" actId="26606"/>
        <pc:sldMkLst>
          <pc:docMk/>
          <pc:sldMk cId="2844236089" sldId="263"/>
        </pc:sldMkLst>
        <pc:spChg chg="add del">
          <ac:chgData name="Shubham  Suryakant Sirsat" userId="f94baf7f-835a-4afd-84ff-476316f87f7c" providerId="ADAL" clId="{50A04257-699D-4666-BB09-3A513F823785}" dt="2022-06-20T07:03:06.086" v="95" actId="26606"/>
          <ac:spMkLst>
            <pc:docMk/>
            <pc:sldMk cId="2844236089" sldId="263"/>
            <ac:spMk id="7" creationId="{2D2B266D-3625-4584-A5C3-7D3F672CFF30}"/>
          </ac:spMkLst>
        </pc:spChg>
        <pc:spChg chg="add mod">
          <ac:chgData name="Shubham  Suryakant Sirsat" userId="f94baf7f-835a-4afd-84ff-476316f87f7c" providerId="ADAL" clId="{50A04257-699D-4666-BB09-3A513F823785}" dt="2022-06-20T07:03:06.086" v="95" actId="26606"/>
          <ac:spMkLst>
            <pc:docMk/>
            <pc:sldMk cId="2844236089" sldId="263"/>
            <ac:spMk id="8" creationId="{056ACDFC-76D0-DCC3-C2F3-BBDA00426C4F}"/>
          </ac:spMkLst>
        </pc:spChg>
        <pc:spChg chg="add del">
          <ac:chgData name="Shubham  Suryakant Sirsat" userId="f94baf7f-835a-4afd-84ff-476316f87f7c" providerId="ADAL" clId="{50A04257-699D-4666-BB09-3A513F823785}" dt="2022-06-20T07:03:06.086" v="95" actId="26606"/>
          <ac:spMkLst>
            <pc:docMk/>
            <pc:sldMk cId="2844236089" sldId="263"/>
            <ac:spMk id="9" creationId="{C463B99A-73EE-4FBB-B7C4-F9F9BCC25C65}"/>
          </ac:spMkLst>
        </pc:spChg>
        <pc:spChg chg="add del">
          <ac:chgData name="Shubham  Suryakant Sirsat" userId="f94baf7f-835a-4afd-84ff-476316f87f7c" providerId="ADAL" clId="{50A04257-699D-4666-BB09-3A513F823785}" dt="2022-06-20T07:03:06.086" v="95" actId="26606"/>
          <ac:spMkLst>
            <pc:docMk/>
            <pc:sldMk cId="2844236089" sldId="263"/>
            <ac:spMk id="11" creationId="{A5D2A5D1-BA0D-47D3-B051-DA7743C46E28}"/>
          </ac:spMkLst>
        </pc:spChg>
        <pc:spChg chg="add">
          <ac:chgData name="Shubham  Suryakant Sirsat" userId="f94baf7f-835a-4afd-84ff-476316f87f7c" providerId="ADAL" clId="{50A04257-699D-4666-BB09-3A513F823785}" dt="2022-06-20T07:03:06.086" v="95" actId="26606"/>
          <ac:spMkLst>
            <pc:docMk/>
            <pc:sldMk cId="2844236089" sldId="263"/>
            <ac:spMk id="16" creationId="{A254D376-7060-4491-9779-FC35E62F3F6F}"/>
          </ac:spMkLst>
        </pc:spChg>
        <pc:picChg chg="add mod ord">
          <ac:chgData name="Shubham  Suryakant Sirsat" userId="f94baf7f-835a-4afd-84ff-476316f87f7c" providerId="ADAL" clId="{50A04257-699D-4666-BB09-3A513F823785}" dt="2022-06-20T07:03:06.086" v="95" actId="26606"/>
          <ac:picMkLst>
            <pc:docMk/>
            <pc:sldMk cId="2844236089" sldId="263"/>
            <ac:picMk id="2" creationId="{9EBBAE15-A7FB-E3B2-0E60-4B9852390652}"/>
          </ac:picMkLst>
        </pc:picChg>
      </pc:sldChg>
      <pc:sldChg chg="addSp modSp new mod modAnim">
        <pc:chgData name="Shubham  Suryakant Sirsat" userId="f94baf7f-835a-4afd-84ff-476316f87f7c" providerId="ADAL" clId="{50A04257-699D-4666-BB09-3A513F823785}" dt="2022-06-20T12:21:07.064" v="447"/>
        <pc:sldMkLst>
          <pc:docMk/>
          <pc:sldMk cId="1265850299" sldId="264"/>
        </pc:sldMkLst>
        <pc:spChg chg="add mod">
          <ac:chgData name="Shubham  Suryakant Sirsat" userId="f94baf7f-835a-4afd-84ff-476316f87f7c" providerId="ADAL" clId="{50A04257-699D-4666-BB09-3A513F823785}" dt="2022-06-20T12:18:24.198" v="364" actId="255"/>
          <ac:spMkLst>
            <pc:docMk/>
            <pc:sldMk cId="1265850299" sldId="264"/>
            <ac:spMk id="2" creationId="{70078425-D80F-99C6-61E3-FE2244C3A242}"/>
          </ac:spMkLst>
        </pc:spChg>
        <pc:spChg chg="add mod">
          <ac:chgData name="Shubham  Suryakant Sirsat" userId="f94baf7f-835a-4afd-84ff-476316f87f7c" providerId="ADAL" clId="{50A04257-699D-4666-BB09-3A513F823785}" dt="2022-06-20T12:21:03.965" v="446" actId="1076"/>
          <ac:spMkLst>
            <pc:docMk/>
            <pc:sldMk cId="1265850299" sldId="264"/>
            <ac:spMk id="3" creationId="{41887A17-6F80-1493-07E4-645C060984CD}"/>
          </ac:spMkLst>
        </pc:spChg>
        <pc:spChg chg="add mod">
          <ac:chgData name="Shubham  Suryakant Sirsat" userId="f94baf7f-835a-4afd-84ff-476316f87f7c" providerId="ADAL" clId="{50A04257-699D-4666-BB09-3A513F823785}" dt="2022-06-20T12:19:56.101" v="439" actId="1076"/>
          <ac:spMkLst>
            <pc:docMk/>
            <pc:sldMk cId="1265850299" sldId="264"/>
            <ac:spMk id="5" creationId="{37C28417-E6E6-1524-A669-32F8A3758149}"/>
          </ac:spMkLst>
        </pc:spChg>
        <pc:spChg chg="add mod">
          <ac:chgData name="Shubham  Suryakant Sirsat" userId="f94baf7f-835a-4afd-84ff-476316f87f7c" providerId="ADAL" clId="{50A04257-699D-4666-BB09-3A513F823785}" dt="2022-06-20T12:19:00.243" v="371" actId="1076"/>
          <ac:spMkLst>
            <pc:docMk/>
            <pc:sldMk cId="1265850299" sldId="264"/>
            <ac:spMk id="6" creationId="{154DBB74-3270-9BCB-B171-C0AEB4FB4120}"/>
          </ac:spMkLst>
        </pc:spChg>
        <pc:spChg chg="add mod">
          <ac:chgData name="Shubham  Suryakant Sirsat" userId="f94baf7f-835a-4afd-84ff-476316f87f7c" providerId="ADAL" clId="{50A04257-699D-4666-BB09-3A513F823785}" dt="2022-06-20T12:18:46.332" v="368" actId="1076"/>
          <ac:spMkLst>
            <pc:docMk/>
            <pc:sldMk cId="1265850299" sldId="264"/>
            <ac:spMk id="7" creationId="{DE11F5C3-AE26-6CE8-EB38-EB18887E3377}"/>
          </ac:spMkLst>
        </pc:spChg>
        <pc:spChg chg="add mod">
          <ac:chgData name="Shubham  Suryakant Sirsat" userId="f94baf7f-835a-4afd-84ff-476316f87f7c" providerId="ADAL" clId="{50A04257-699D-4666-BB09-3A513F823785}" dt="2022-06-20T12:19:09.726" v="374" actId="1076"/>
          <ac:spMkLst>
            <pc:docMk/>
            <pc:sldMk cId="1265850299" sldId="264"/>
            <ac:spMk id="8" creationId="{739B45A1-476B-5F3F-964B-5A891329A87D}"/>
          </ac:spMkLst>
        </pc:spChg>
        <pc:spChg chg="add mod">
          <ac:chgData name="Shubham  Suryakant Sirsat" userId="f94baf7f-835a-4afd-84ff-476316f87f7c" providerId="ADAL" clId="{50A04257-699D-4666-BB09-3A513F823785}" dt="2022-06-20T12:19:07.108" v="373" actId="1076"/>
          <ac:spMkLst>
            <pc:docMk/>
            <pc:sldMk cId="1265850299" sldId="264"/>
            <ac:spMk id="9" creationId="{3A3A935A-07AF-FAFF-AF3D-4210B3243A95}"/>
          </ac:spMkLst>
        </pc:spChg>
        <pc:spChg chg="add mod">
          <ac:chgData name="Shubham  Suryakant Sirsat" userId="f94baf7f-835a-4afd-84ff-476316f87f7c" providerId="ADAL" clId="{50A04257-699D-4666-BB09-3A513F823785}" dt="2022-06-20T12:19:36" v="438" actId="20577"/>
          <ac:spMkLst>
            <pc:docMk/>
            <pc:sldMk cId="1265850299" sldId="264"/>
            <ac:spMk id="10" creationId="{54E721CA-63CB-A0DB-E5BE-29A162A6D61A}"/>
          </ac:spMkLst>
        </pc:spChg>
        <pc:picChg chg="add mod">
          <ac:chgData name="Shubham  Suryakant Sirsat" userId="f94baf7f-835a-4afd-84ff-476316f87f7c" providerId="ADAL" clId="{50A04257-699D-4666-BB09-3A513F823785}" dt="2022-06-20T12:18:42.676" v="367" actId="1076"/>
          <ac:picMkLst>
            <pc:docMk/>
            <pc:sldMk cId="1265850299" sldId="264"/>
            <ac:picMk id="2050" creationId="{C84A7C91-5C39-CD58-F1C8-21A17B58DDAE}"/>
          </ac:picMkLst>
        </pc:picChg>
      </pc:sldChg>
      <pc:sldChg chg="addSp modSp new mod modTransition modAnim">
        <pc:chgData name="Shubham  Suryakant Sirsat" userId="f94baf7f-835a-4afd-84ff-476316f87f7c" providerId="ADAL" clId="{50A04257-699D-4666-BB09-3A513F823785}" dt="2022-06-20T12:34:30.420" v="567"/>
        <pc:sldMkLst>
          <pc:docMk/>
          <pc:sldMk cId="842378740" sldId="265"/>
        </pc:sldMkLst>
        <pc:spChg chg="add mod">
          <ac:chgData name="Shubham  Suryakant Sirsat" userId="f94baf7f-835a-4afd-84ff-476316f87f7c" providerId="ADAL" clId="{50A04257-699D-4666-BB09-3A513F823785}" dt="2022-06-20T12:29:52.243" v="489" actId="1076"/>
          <ac:spMkLst>
            <pc:docMk/>
            <pc:sldMk cId="842378740" sldId="265"/>
            <ac:spMk id="6" creationId="{6EFA2724-58E8-0B63-F3DC-12B86DAFFB2D}"/>
          </ac:spMkLst>
        </pc:spChg>
        <pc:spChg chg="add mod">
          <ac:chgData name="Shubham  Suryakant Sirsat" userId="f94baf7f-835a-4afd-84ff-476316f87f7c" providerId="ADAL" clId="{50A04257-699D-4666-BB09-3A513F823785}" dt="2022-06-20T12:30:18.500" v="502" actId="1076"/>
          <ac:spMkLst>
            <pc:docMk/>
            <pc:sldMk cId="842378740" sldId="265"/>
            <ac:spMk id="7" creationId="{EA4B1A43-5628-96D5-0EE3-79ABC804DE8F}"/>
          </ac:spMkLst>
        </pc:spChg>
        <pc:spChg chg="add mod">
          <ac:chgData name="Shubham  Suryakant Sirsat" userId="f94baf7f-835a-4afd-84ff-476316f87f7c" providerId="ADAL" clId="{50A04257-699D-4666-BB09-3A513F823785}" dt="2022-06-20T12:30:41.750" v="522" actId="20577"/>
          <ac:spMkLst>
            <pc:docMk/>
            <pc:sldMk cId="842378740" sldId="265"/>
            <ac:spMk id="8" creationId="{EB312C15-D4EE-D64F-29FD-E6FFEB6C9658}"/>
          </ac:spMkLst>
        </pc:spChg>
        <pc:spChg chg="add mod">
          <ac:chgData name="Shubham  Suryakant Sirsat" userId="f94baf7f-835a-4afd-84ff-476316f87f7c" providerId="ADAL" clId="{50A04257-699D-4666-BB09-3A513F823785}" dt="2022-06-20T12:30:58.129" v="541" actId="20577"/>
          <ac:spMkLst>
            <pc:docMk/>
            <pc:sldMk cId="842378740" sldId="265"/>
            <ac:spMk id="9" creationId="{66FF6220-6D5F-5CE1-C9D6-F61BD6E7E712}"/>
          </ac:spMkLst>
        </pc:spChg>
        <pc:spChg chg="add mod">
          <ac:chgData name="Shubham  Suryakant Sirsat" userId="f94baf7f-835a-4afd-84ff-476316f87f7c" providerId="ADAL" clId="{50A04257-699D-4666-BB09-3A513F823785}" dt="2022-06-20T12:31:12.638" v="560" actId="20577"/>
          <ac:spMkLst>
            <pc:docMk/>
            <pc:sldMk cId="842378740" sldId="265"/>
            <ac:spMk id="10" creationId="{914CF41F-599D-1EB4-9373-302F11016164}"/>
          </ac:spMkLst>
        </pc:spChg>
        <pc:picChg chg="add mod">
          <ac:chgData name="Shubham  Suryakant Sirsat" userId="f94baf7f-835a-4afd-84ff-476316f87f7c" providerId="ADAL" clId="{50A04257-699D-4666-BB09-3A513F823785}" dt="2022-06-20T12:29:12.614" v="476" actId="1076"/>
          <ac:picMkLst>
            <pc:docMk/>
            <pc:sldMk cId="842378740" sldId="265"/>
            <ac:picMk id="2" creationId="{02FEC669-BC83-954F-7BE9-2C52C2D74A6C}"/>
          </ac:picMkLst>
        </pc:picChg>
        <pc:picChg chg="add mod">
          <ac:chgData name="Shubham  Suryakant Sirsat" userId="f94baf7f-835a-4afd-84ff-476316f87f7c" providerId="ADAL" clId="{50A04257-699D-4666-BB09-3A513F823785}" dt="2022-06-20T12:29:15.564" v="477" actId="1076"/>
          <ac:picMkLst>
            <pc:docMk/>
            <pc:sldMk cId="842378740" sldId="265"/>
            <ac:picMk id="3" creationId="{3481867F-CFBE-E96A-7CDE-7D65237FA4A9}"/>
          </ac:picMkLst>
        </pc:picChg>
        <pc:picChg chg="add mod">
          <ac:chgData name="Shubham  Suryakant Sirsat" userId="f94baf7f-835a-4afd-84ff-476316f87f7c" providerId="ADAL" clId="{50A04257-699D-4666-BB09-3A513F823785}" dt="2022-06-20T12:29:20.452" v="479" actId="1076"/>
          <ac:picMkLst>
            <pc:docMk/>
            <pc:sldMk cId="842378740" sldId="265"/>
            <ac:picMk id="4" creationId="{56DC5D0B-97CF-7FD9-0EAA-EE3D85458587}"/>
          </ac:picMkLst>
        </pc:picChg>
        <pc:picChg chg="add mod">
          <ac:chgData name="Shubham  Suryakant Sirsat" userId="f94baf7f-835a-4afd-84ff-476316f87f7c" providerId="ADAL" clId="{50A04257-699D-4666-BB09-3A513F823785}" dt="2022-06-20T12:29:18.845" v="478" actId="1076"/>
          <ac:picMkLst>
            <pc:docMk/>
            <pc:sldMk cId="842378740" sldId="265"/>
            <ac:picMk id="5" creationId="{B5113805-0A4E-F39F-95EB-4A315D32DE2E}"/>
          </ac:picMkLst>
        </pc:picChg>
      </pc:sldChg>
      <pc:sldChg chg="addSp modSp new mod setBg">
        <pc:chgData name="Shubham  Suryakant Sirsat" userId="f94baf7f-835a-4afd-84ff-476316f87f7c" providerId="ADAL" clId="{50A04257-699D-4666-BB09-3A513F823785}" dt="2022-06-20T12:35:47.351" v="613" actId="20577"/>
        <pc:sldMkLst>
          <pc:docMk/>
          <pc:sldMk cId="2508236756" sldId="266"/>
        </pc:sldMkLst>
        <pc:spChg chg="add mod">
          <ac:chgData name="Shubham  Suryakant Sirsat" userId="f94baf7f-835a-4afd-84ff-476316f87f7c" providerId="ADAL" clId="{50A04257-699D-4666-BB09-3A513F823785}" dt="2022-06-20T12:35:47.351" v="613" actId="20577"/>
          <ac:spMkLst>
            <pc:docMk/>
            <pc:sldMk cId="2508236756" sldId="266"/>
            <ac:spMk id="2" creationId="{E073F81A-7EF3-D1C7-61F3-20044A52A5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29CB-5608-C57A-DBAC-F426A9BE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BAAD9-8A79-D70E-8DB0-2863A3CF1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3827-2A67-77BE-EA19-BABA2E2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B9AD-4790-1B8E-5199-7ED22C37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6074-9E20-1C2B-10CF-A5B1105C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2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6C8B-1A43-02CD-ADFC-2A13A082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26979-C93C-4AC1-48E0-5945457CF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BAB4-C30C-B221-D1DF-61D2F630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65D8-C281-49A2-7F92-FF72861E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D8C9-828C-797A-55D5-67C3A261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65AA7-08CE-1861-7E8C-4443D06B4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61683-6CE5-45BB-0BAA-CD10C7E6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6601-155F-4A6E-1935-7D12918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5EF5-EF29-FC79-3230-51FB44E7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0E59-A262-9400-A531-E18C7F8E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3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555A-B226-0FF1-4AED-4D631CE6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F50E-2D1D-6B6F-8252-11DFA984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EF9-8FAF-5107-578B-2E418CD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4725-B328-ECC2-0C65-51FA490A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59CC-DEB7-34CD-8B35-8FDEA0D1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8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146-1635-A00C-C18E-7FBF77B5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CF2D-FD8A-382D-BD0F-C724896B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6BDD-8C44-CFE9-43DE-C09AC67D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B311-3724-5337-4E5A-0A3244C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FD11-B9F7-7711-534F-37B62084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4C14-031A-605B-DCF4-B03BA78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7569-192C-9969-B4C7-EA2F58CE5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35C4E-6F95-BB86-21A0-E8D43562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9F5E-F40C-5A54-FEEC-ADAE38B5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077F-A2A9-3291-2359-148370D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B5AB-A759-4F6C-551F-AC9EDA9B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0234-596E-CA67-7E98-3A17C029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64346-A8A2-575D-2687-8797AEF9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621B5-4FD6-866D-B2BA-F27F0A50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51376-E2EE-7A1C-BA00-B8ABE0CAB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06CC-AB51-EC2B-3CBC-2E264F19D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0AC4-D425-1326-A023-44F82927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0A0DD-2BD0-353D-032F-71D13697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AB0A7-1B2E-230C-CC5B-2E67662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C0AB-E0DC-9348-3EBE-59B01377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57922-A030-AA74-B9B3-DC0443D9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576F8-63B0-3A89-1946-DEB26BB1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09DBD-98F0-A4C7-848E-9D148EDA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F21B4-FBA7-E07E-9586-46E22FD9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FDCD6-8D6A-1BA2-15EC-9002EA52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9A4F-0F33-B37D-943B-FB1D38C8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6F50-1D45-5D97-E050-AD67029B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89A7-3BD3-D5A7-9B58-2FE291C2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C359-C648-9665-7304-1C09D010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12DF0-ED05-E050-9CAB-070651D1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0107-EDBB-033D-7DCB-865DE567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1FA7-61BB-16D4-1954-528FF816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0F7E-CD36-C396-1EE4-DACF08D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1044A-AF3F-3C6C-5CB6-F650DB7B6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6C72-7F31-5633-6BA1-FC605CC1A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5D78-80C0-40D4-5573-F4F29E99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70F6-EDEB-B977-9523-DDE8FBA4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B132-1AEF-5866-480A-E3CDBAF1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DA4C6-CAA0-88EE-93AE-97F9E762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3C45-D67D-28A7-B4E4-158413AA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A1C7-DA7A-5C26-4E4D-C7A6031E4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B812-60B2-4E86-9BB1-E590C8803116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AF37-A4F2-7BF0-474B-2BAE0CD9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9F42-EA84-8A59-E1EC-E713C2093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5EA8-A936-4F94-AA6A-AD6641EE5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503814FA-2ED9-1A90-59E3-5A3A6B9FE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5068DC-A4E4-18B4-0FED-9778161999AD}"/>
              </a:ext>
            </a:extLst>
          </p:cNvPr>
          <p:cNvSpPr/>
          <p:nvPr/>
        </p:nvSpPr>
        <p:spPr>
          <a:xfrm>
            <a:off x="2164251" y="184666"/>
            <a:ext cx="7863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Amazon Redshift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0050E-E779-E042-094D-191E8E4D9328}"/>
              </a:ext>
            </a:extLst>
          </p:cNvPr>
          <p:cNvSpPr txBox="1"/>
          <p:nvPr/>
        </p:nvSpPr>
        <p:spPr>
          <a:xfrm>
            <a:off x="905021" y="1716258"/>
            <a:ext cx="10381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 Redshift is a fast and petabyte-scale, SQL based data warehouse service used to analyze data easily.</a:t>
            </a:r>
            <a:endParaRPr lang="en-IN" sz="32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Surprised O Fox">
            <a:extLst>
              <a:ext uri="{FF2B5EF4-FFF2-40B4-BE49-F238E27FC236}">
                <a16:creationId xmlns:a16="http://schemas.microsoft.com/office/drawing/2014/main" id="{808012E6-5624-71C9-4C83-98A52177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09" y="287629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5EB4B-5586-50D1-CB76-E6F114F3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30"/>
            <a:ext cx="12192000" cy="5930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1AD37-08C9-352D-A285-97AEB742E5A2}"/>
              </a:ext>
            </a:extLst>
          </p:cNvPr>
          <p:cNvSpPr txBox="1"/>
          <p:nvPr/>
        </p:nvSpPr>
        <p:spPr>
          <a:xfrm>
            <a:off x="4477775" y="201844"/>
            <a:ext cx="3236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FFC000"/>
                </a:solidFill>
                <a:effectLst/>
                <a:latin typeface="AmazonEmberBold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77768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4C851-1525-7B1E-6A70-CF3EC391467E}"/>
              </a:ext>
            </a:extLst>
          </p:cNvPr>
          <p:cNvSpPr txBox="1"/>
          <p:nvPr/>
        </p:nvSpPr>
        <p:spPr>
          <a:xfrm>
            <a:off x="838200" y="5358141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Rich data platform architecture</a:t>
            </a:r>
            <a:endParaRPr lang="en-US" sz="52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78646-07E1-96F4-0263-8F1E70FB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8951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ACDFC-76D0-DCC3-C2F3-BBDA00426C4F}"/>
              </a:ext>
            </a:extLst>
          </p:cNvPr>
          <p:cNvSpPr txBox="1"/>
          <p:nvPr/>
        </p:nvSpPr>
        <p:spPr>
          <a:xfrm>
            <a:off x="838200" y="5186423"/>
            <a:ext cx="10515600" cy="111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200" b="1">
                <a:effectLst/>
                <a:latin typeface="+mj-lt"/>
                <a:ea typeface="+mj-ea"/>
                <a:cs typeface="+mj-cs"/>
              </a:rPr>
              <a:t>Event-driven data analysis architecture</a:t>
            </a:r>
            <a:endParaRPr lang="en-US" sz="520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BAE15-A7FB-E3B2-0E60-4B9852390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9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78425-D80F-99C6-61E3-FE2244C3A242}"/>
              </a:ext>
            </a:extLst>
          </p:cNvPr>
          <p:cNvSpPr/>
          <p:nvPr/>
        </p:nvSpPr>
        <p:spPr>
          <a:xfrm>
            <a:off x="3906085" y="-98979"/>
            <a:ext cx="4286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i="0" dirty="0">
                <a:solidFill>
                  <a:srgbClr val="2D363A"/>
                </a:solidFill>
                <a:effectLst/>
                <a:latin typeface="Amazon Ember RC"/>
              </a:rPr>
              <a:t>Technical Overview</a:t>
            </a:r>
            <a:endParaRPr lang="en-US" sz="4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4A7C91-5C39-CD58-F1C8-21A17B58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8" y="562935"/>
            <a:ext cx="10190539" cy="64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87A17-6F80-1493-07E4-645C060984CD}"/>
              </a:ext>
            </a:extLst>
          </p:cNvPr>
          <p:cNvSpPr txBox="1"/>
          <p:nvPr/>
        </p:nvSpPr>
        <p:spPr>
          <a:xfrm>
            <a:off x="4202966" y="1752038"/>
            <a:ext cx="141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Endpoints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8417-E6E6-1524-A669-32F8A3758149}"/>
              </a:ext>
            </a:extLst>
          </p:cNvPr>
          <p:cNvSpPr txBox="1"/>
          <p:nvPr/>
        </p:nvSpPr>
        <p:spPr>
          <a:xfrm>
            <a:off x="6593414" y="2382980"/>
            <a:ext cx="169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Leader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DBB74-3270-9BCB-B171-C0AEB4FB4120}"/>
              </a:ext>
            </a:extLst>
          </p:cNvPr>
          <p:cNvSpPr txBox="1"/>
          <p:nvPr/>
        </p:nvSpPr>
        <p:spPr>
          <a:xfrm>
            <a:off x="6590875" y="3330139"/>
            <a:ext cx="187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Compute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1F5C3-AE26-6CE8-EB38-EB18887E3377}"/>
              </a:ext>
            </a:extLst>
          </p:cNvPr>
          <p:cNvSpPr txBox="1"/>
          <p:nvPr/>
        </p:nvSpPr>
        <p:spPr>
          <a:xfrm>
            <a:off x="3174561" y="2683160"/>
            <a:ext cx="146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B45A1-476B-5F3F-964B-5A891329A87D}"/>
              </a:ext>
            </a:extLst>
          </p:cNvPr>
          <p:cNvSpPr txBox="1"/>
          <p:nvPr/>
        </p:nvSpPr>
        <p:spPr>
          <a:xfrm>
            <a:off x="8468751" y="3360917"/>
            <a:ext cx="35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(CPU, Memory, Attached Disk storage)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A935A-07AF-FAFF-AF3D-4210B3243A95}"/>
              </a:ext>
            </a:extLst>
          </p:cNvPr>
          <p:cNvSpPr txBox="1"/>
          <p:nvPr/>
        </p:nvSpPr>
        <p:spPr>
          <a:xfrm>
            <a:off x="8192450" y="4593827"/>
            <a:ext cx="146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Slices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721CA-63CB-A0DB-E5BE-29A162A6D61A}"/>
              </a:ext>
            </a:extLst>
          </p:cNvPr>
          <p:cNvSpPr txBox="1"/>
          <p:nvPr/>
        </p:nvSpPr>
        <p:spPr>
          <a:xfrm>
            <a:off x="8192450" y="5024714"/>
            <a:ext cx="3540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(Done assign portion of Job)</a:t>
            </a:r>
          </a:p>
        </p:txBody>
      </p:sp>
    </p:spTree>
    <p:extLst>
      <p:ext uri="{BB962C8B-B14F-4D97-AF65-F5344CB8AC3E}">
        <p14:creationId xmlns:p14="http://schemas.microsoft.com/office/powerpoint/2010/main" val="12658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Database with solid fill">
            <a:extLst>
              <a:ext uri="{FF2B5EF4-FFF2-40B4-BE49-F238E27FC236}">
                <a16:creationId xmlns:a16="http://schemas.microsoft.com/office/drawing/2014/main" id="{02FEC669-BC83-954F-7BE9-2C52C2D7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65782"/>
            <a:ext cx="2685705" cy="2685705"/>
          </a:xfrm>
          <a:prstGeom prst="rect">
            <a:avLst/>
          </a:prstGeom>
        </p:spPr>
      </p:pic>
      <p:pic>
        <p:nvPicPr>
          <p:cNvPr id="3" name="Graphic 2" descr="Statistics with solid fill">
            <a:extLst>
              <a:ext uri="{FF2B5EF4-FFF2-40B4-BE49-F238E27FC236}">
                <a16:creationId xmlns:a16="http://schemas.microsoft.com/office/drawing/2014/main" id="{3481867F-CFBE-E96A-7CDE-7D65237F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232" y="1565782"/>
            <a:ext cx="2685705" cy="2685705"/>
          </a:xfrm>
          <a:prstGeom prst="rect">
            <a:avLst/>
          </a:prstGeom>
        </p:spPr>
      </p:pic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56DC5D0B-97CF-7FD9-0EAA-EE3D85458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5" y="1571375"/>
            <a:ext cx="2637795" cy="2680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13805-0A4E-F39F-95EB-4A315D32D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464" y="1565782"/>
            <a:ext cx="2685706" cy="2685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FA2724-58E8-0B63-F3DC-12B86DAFFB2D}"/>
              </a:ext>
            </a:extLst>
          </p:cNvPr>
          <p:cNvSpPr/>
          <p:nvPr/>
        </p:nvSpPr>
        <p:spPr>
          <a:xfrm>
            <a:off x="4643725" y="153797"/>
            <a:ext cx="257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B1A43-5628-96D5-0EE3-79ABC804DE8F}"/>
              </a:ext>
            </a:extLst>
          </p:cNvPr>
          <p:cNvSpPr/>
          <p:nvPr/>
        </p:nvSpPr>
        <p:spPr>
          <a:xfrm>
            <a:off x="190196" y="4584332"/>
            <a:ext cx="2305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Dark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12C15-D4EE-D64F-29FD-E6FFEB6C9658}"/>
              </a:ext>
            </a:extLst>
          </p:cNvPr>
          <p:cNvSpPr/>
          <p:nvPr/>
        </p:nvSpPr>
        <p:spPr>
          <a:xfrm>
            <a:off x="3475841" y="4584332"/>
            <a:ext cx="1844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F6220-6D5F-5CE1-C9D6-F61BD6E7E712}"/>
              </a:ext>
            </a:extLst>
          </p:cNvPr>
          <p:cNvSpPr/>
          <p:nvPr/>
        </p:nvSpPr>
        <p:spPr>
          <a:xfrm>
            <a:off x="6859877" y="4584332"/>
            <a:ext cx="19468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Redshift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4CF41F-599D-1EB4-9373-302F11016164}"/>
              </a:ext>
            </a:extLst>
          </p:cNvPr>
          <p:cNvSpPr/>
          <p:nvPr/>
        </p:nvSpPr>
        <p:spPr>
          <a:xfrm>
            <a:off x="9629484" y="4584332"/>
            <a:ext cx="21547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Job Done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3787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D98F7-AA24-0200-3B18-0250D277CA83}"/>
              </a:ext>
            </a:extLst>
          </p:cNvPr>
          <p:cNvSpPr/>
          <p:nvPr/>
        </p:nvSpPr>
        <p:spPr>
          <a:xfrm>
            <a:off x="6981824" y="1367673"/>
            <a:ext cx="4375151" cy="2665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Analyze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EFE403-07C3-EB78-9CA2-403611D2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3" r="4453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35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3F81A-7EF3-D1C7-61F3-20044A52A54B}"/>
              </a:ext>
            </a:extLst>
          </p:cNvPr>
          <p:cNvSpPr/>
          <p:nvPr/>
        </p:nvSpPr>
        <p:spPr>
          <a:xfrm>
            <a:off x="1916559" y="2967335"/>
            <a:ext cx="83588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4"/>
                </a:solidFill>
                <a:effectLst/>
              </a:rPr>
              <a:t>Let’s </a:t>
            </a:r>
            <a:r>
              <a:rPr lang="en-US" sz="6600" b="1" dirty="0">
                <a:ln/>
                <a:solidFill>
                  <a:schemeClr val="accent4"/>
                </a:solidFill>
              </a:rPr>
              <a:t>move to </a:t>
            </a:r>
            <a:r>
              <a:rPr lang="en-US" sz="6600" b="1" cap="none" spc="0" dirty="0">
                <a:ln/>
                <a:solidFill>
                  <a:schemeClr val="accent4"/>
                </a:solidFill>
                <a:effectLst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50823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Amazon Ember RC</vt:lpstr>
      <vt:lpstr>AmazonEmberBold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1</cp:revision>
  <dcterms:created xsi:type="dcterms:W3CDTF">2022-06-20T04:07:32Z</dcterms:created>
  <dcterms:modified xsi:type="dcterms:W3CDTF">2022-06-20T12:35:51Z</dcterms:modified>
</cp:coreProperties>
</file>