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9B64-D7AE-FE34-407F-54337E65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41BF-2B79-6592-C40B-3EDFA5ED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8428-A53C-35EC-AEBE-09DE3E51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6C8-8040-9B1E-4EBE-56223E42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7E00-5468-56DC-BBE3-7FEDF488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33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BF4E-1F32-509C-0764-6FC02AF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25D2F-105E-C96A-88BB-1ABAC36FF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35A3-F866-12F5-F549-D99362AE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72DC-2A8E-9D77-AF7D-382F3B7F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1EF2-2BEA-2A98-4DFB-E4616D7F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4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BAE8A-3C1F-300E-2C6E-81CCE47F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43A39-67EF-A030-1D62-1FE5EA972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276A-9B96-D3F4-8AE9-1A9BFB4F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E8B61-DCA6-957A-9B44-F34BDE88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A919E-928A-3753-510D-FF33D5F6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6A89-48A8-DFE4-727C-B9083A88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355A-9AA1-EBBA-DC59-64548E88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9FD0-7F44-AB92-6186-7782B9AA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F914-08DD-6793-6A6D-1304FDD1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1101-BF32-67EF-6B79-C0FE6B48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4B5-6B3F-428E-81DD-11B65443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D840-373C-CB18-9119-26987A70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5438-475E-EBE8-2F33-4AB13646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E4C5-2707-0733-82E6-C7CF924B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04F7-9A7C-D137-692D-3E586540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9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35B2-4917-BD3D-C9EE-633CEBD5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E2D4-2389-568E-990E-DFEFCC6AE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A17DA-21D2-8EED-D572-52E344F3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264DD-C998-DAB0-6F42-968393D9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91A8-420A-91D1-7E17-8BB309F0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7FA6-9B7A-314D-AF16-E13EA069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FCC3-9FE8-D921-FC2E-B1C0E091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FAE1-C5EC-2A75-EED7-EDA16CAF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99AA2-8F65-FE9A-1FBF-5421DB0A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585FF-9BEA-5A4C-2D33-CE97ACC7C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61653-D9C6-2720-6C4F-8373529C4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343F6-E9E7-2E3A-38D5-4BA87A6E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4BEA4-F22C-A4BF-31E4-376F49D3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6CFC5-0B9A-DAE5-519A-96E015F1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22CA-FF33-952B-0101-DE77395A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15FA9-9B4A-61E2-58BB-7E11BD9C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CDF02-64CA-2E87-AEC4-324D718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42D4A-6D81-70B4-1EBE-D798F970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9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B598E-AE69-BF8F-2659-33451C49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B04E2-6966-EFFE-9F94-51A90FAE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99E2E-7674-3E63-E0BC-1058E69B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1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70EA-792E-649A-98E5-800A94CE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14A3-2E10-8982-4D72-CCE56D95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A894A-9E0A-D03F-4D85-7B7D11380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B5CB5-1AB7-47F7-8121-E7620CC9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1B006-DA3A-7AF6-C01B-C84608EA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CB3ED-B1C7-FE63-B4C4-8DE07B21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4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ADEA-52D5-E2B5-3ED3-32DAB071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1096A-77FF-3B0B-CD49-B209393C1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19E6E-C98C-16B2-A9AF-2282E93F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A7748-6CAC-DAA1-BAEA-B44639D5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3816-42E5-7D37-121D-3C9F1C0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8FB2-A51E-F4E5-6F75-ABEE15A8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3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0DB87-CFFC-354D-A48A-656920B8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651C-98B3-6F87-D515-80AA9AA6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681E-70B8-9867-D6FB-F79304549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0D42-FB47-4FDE-B327-2A3808BDB9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CF6D-16CD-30D2-9292-92CAA9C2D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BCB1-8776-5785-218C-08D6EB5ED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8BA6-1B46-4776-8C70-84397681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0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BC1015-81F7-FEDC-B7EA-8164F01A3CDC}"/>
              </a:ext>
            </a:extLst>
          </p:cNvPr>
          <p:cNvSpPr txBox="1"/>
          <p:nvPr/>
        </p:nvSpPr>
        <p:spPr>
          <a:xfrm>
            <a:off x="3141784" y="281354"/>
            <a:ext cx="590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2D050"/>
                </a:solidFill>
              </a:rPr>
              <a:t>Feature Engineering</a:t>
            </a:r>
            <a:endParaRPr lang="en-IN" sz="5400" b="1" dirty="0">
              <a:solidFill>
                <a:srgbClr val="92D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0909F-8D54-7053-08B1-7D6DD1C602B2}"/>
              </a:ext>
            </a:extLst>
          </p:cNvPr>
          <p:cNvSpPr/>
          <p:nvPr/>
        </p:nvSpPr>
        <p:spPr>
          <a:xfrm>
            <a:off x="3636030" y="2967335"/>
            <a:ext cx="4919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Outlier Handling</a:t>
            </a:r>
          </a:p>
        </p:txBody>
      </p:sp>
    </p:spTree>
    <p:extLst>
      <p:ext uri="{BB962C8B-B14F-4D97-AF65-F5344CB8AC3E}">
        <p14:creationId xmlns:p14="http://schemas.microsoft.com/office/powerpoint/2010/main" val="401337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BC1015-81F7-FEDC-B7EA-8164F01A3CDC}"/>
              </a:ext>
            </a:extLst>
          </p:cNvPr>
          <p:cNvSpPr txBox="1"/>
          <p:nvPr/>
        </p:nvSpPr>
        <p:spPr>
          <a:xfrm>
            <a:off x="3770141" y="140677"/>
            <a:ext cx="489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2D050"/>
                </a:solidFill>
              </a:rPr>
              <a:t>What is Outlier?</a:t>
            </a:r>
            <a:endParaRPr lang="en-IN" sz="54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42125-4B1B-5412-213C-C735ACED6EA9}"/>
              </a:ext>
            </a:extLst>
          </p:cNvPr>
          <p:cNvSpPr txBox="1"/>
          <p:nvPr/>
        </p:nvSpPr>
        <p:spPr>
          <a:xfrm>
            <a:off x="0" y="167467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Outlier is a data object that deviates significantly from the rest of the data objects and behaves in a different manner.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67EE4-2D17-8C78-5D53-B12B913C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0066"/>
            <a:ext cx="4807955" cy="3747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BB615-2009-2EE8-C96A-1DA65BDE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3110066"/>
            <a:ext cx="57340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48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BC1015-81F7-FEDC-B7EA-8164F01A3CDC}"/>
              </a:ext>
            </a:extLst>
          </p:cNvPr>
          <p:cNvSpPr txBox="1"/>
          <p:nvPr/>
        </p:nvSpPr>
        <p:spPr>
          <a:xfrm>
            <a:off x="2276168" y="320915"/>
            <a:ext cx="763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2D050"/>
                </a:solidFill>
              </a:rPr>
              <a:t>How to Remove Outliers ?</a:t>
            </a:r>
            <a:endParaRPr lang="en-IN" sz="5400" b="1" dirty="0">
              <a:solidFill>
                <a:srgbClr val="92D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0A919A-F3C6-7684-9801-673E0FD95A67}"/>
              </a:ext>
            </a:extLst>
          </p:cNvPr>
          <p:cNvSpPr/>
          <p:nvPr/>
        </p:nvSpPr>
        <p:spPr>
          <a:xfrm>
            <a:off x="2063806" y="1359760"/>
            <a:ext cx="8064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Using Percentile Technique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668DD-7A58-7857-630F-F7C51056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61" y="2325782"/>
            <a:ext cx="5997677" cy="44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5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8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1015-81F7-FEDC-B7EA-8164F01A3CD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421DF1-35CB-CBF6-41CE-53264C52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5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BFDB73-0032-C3B2-E299-F2D14F3C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2235"/>
            <a:ext cx="10905066" cy="27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C1DC67-6CED-D721-6FA2-297DEF40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304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F050EA-F201-F97F-98C3-F40843D50BA7}"/>
              </a:ext>
            </a:extLst>
          </p:cNvPr>
          <p:cNvSpPr/>
          <p:nvPr/>
        </p:nvSpPr>
        <p:spPr>
          <a:xfrm>
            <a:off x="4376909" y="2967335"/>
            <a:ext cx="343818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63612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 Suryakant Sirsat</dc:creator>
  <cp:lastModifiedBy>Shubham  Suryakant Sirsat</cp:lastModifiedBy>
  <cp:revision>2</cp:revision>
  <dcterms:created xsi:type="dcterms:W3CDTF">2022-06-25T11:34:00Z</dcterms:created>
  <dcterms:modified xsi:type="dcterms:W3CDTF">2022-06-25T11:48:32Z</dcterms:modified>
</cp:coreProperties>
</file>