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5" r:id="rId6"/>
    <p:sldId id="258" r:id="rId7"/>
    <p:sldId id="261" r:id="rId8"/>
    <p:sldId id="262" r:id="rId9"/>
    <p:sldId id="257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79E0-4998-5196-C7B6-1D012A5F7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93431-9527-D3AE-56A6-A9167C363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E510-D3BE-A4FA-AAFB-600459DA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7895-9C9E-9A99-36FD-AF0ED798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6CEC-DCF8-E547-6934-0F16C44D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5370-8ADA-CB7A-B2B7-FD570E7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EBF73-9D39-03A2-8714-6D594297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D097-569E-D155-8FFF-327DF7FE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7031-ABDB-FB8F-61A2-21749ECE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FCFA1-E918-358D-E0C4-62D3EE3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28C63-3B42-6CA6-1619-F9CDD3D0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0BD3A-28E2-BA0A-92F4-BBC679C2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7BF7-7860-0021-1A56-DCFE2E34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BDD3-5EC3-6868-BE74-878FBF9E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8D8A-72D9-F7F5-EE48-1B7753D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8E10-6D62-6C02-3A50-EFE8FFC6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B699-5ACF-56B1-475A-7D50F59D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B134-19D5-7AB6-3A3A-E61A04C2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2105-A619-14B0-7B1D-03606C4C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8BCDC-36B8-CD77-A0DF-61EB5A66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0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15C-04F9-DEE6-9D91-8547EE32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BF8E-6765-A41D-FDAC-BA44FDAF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6095-2CCA-C47B-2EBB-077A7941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1612-2A5C-D27E-C98C-50A120CE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A9D3-EA07-4995-86B5-AD1F991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0F57-8D71-191A-AD7D-D3676115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3462-0C5F-B20B-4914-EA361BFC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9C088-2C97-A64D-0C92-A68818DF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BCB9-FD12-2C19-AC19-38192B88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3C2A-313D-2E20-49C8-DE887B49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1F0D-5002-1492-4D3D-2B10E6AF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F619-5966-3BBD-400B-48C7FFF6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8B22-C33D-7D57-9A54-9C3B58592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FEB0A-712F-62B5-3E1C-DCA816DB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157F1-8D7D-9507-2706-8C99E850F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CA9B-721B-E600-B30B-807EB7DA9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D4C18-0CB0-56D7-DA14-01E0896D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4319A-CFAA-6224-5ACD-921037C0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75E00-2D8F-665A-ED56-A490FFE1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521B-0AE3-7982-1744-45F03ADA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2E94-8732-916A-F0B8-00FA933B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FD24C-35E2-DB65-E599-A13C68DF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61A06-1BD8-3123-ABE7-2F669E8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7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46D89-7592-8389-1F0C-0B5DB689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F68FC-FC44-E4DD-2957-2BD10A27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48E74-51B4-6D78-7848-BD358800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07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8CE3-34D9-0CFE-E639-084B688E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92BD-5B43-522D-61CC-8356E137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9F76-538E-92BF-516C-8E85CF195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FC21-637F-1BB7-1632-7C5A0C52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1882D-F11F-C7FF-4176-5D76B216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04C1-31E1-CD65-C8EC-94AC4DB9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8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B2C5-43C2-3A07-F32B-48580A1D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494CB-A6CF-A3AE-4EC0-AEBD2BE7C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52D0-7EFB-97A1-8A67-F2C5CB880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028D-18C9-5688-5968-B2F27F25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16BAA-326D-F11B-5268-1001C5A6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C63AD-7AE9-ACE3-6794-AA89664E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8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3D111-85D7-6DE1-5A01-7AE58394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00C8-EFFA-D107-D409-0219BC83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C2A9-73D1-7E65-3A1E-FECE88EA7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33A7-C3A0-43D9-8B8C-588968313ABE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D52F5-53FF-83EA-D03B-71FD50D62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05D4-9450-BD71-9DD2-A66C15047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B758-1D85-41D8-82CE-4EB6691B4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5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487-2198-BF33-72F2-FD6ADE59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48" y="1122363"/>
            <a:ext cx="11774658" cy="2387600"/>
          </a:xfrm>
        </p:spPr>
        <p:txBody>
          <a:bodyPr>
            <a:normAutofit/>
          </a:bodyPr>
          <a:lstStyle/>
          <a:p>
            <a:r>
              <a:rPr lang="en-US" sz="8800" b="1" dirty="0"/>
              <a:t>Logistic Regression</a:t>
            </a:r>
            <a:endParaRPr lang="en-IN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8A8AA-0DCC-750D-1AE6-1726DD0EC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Supervised – Classification – Binary classification 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E29037-7443-B090-B061-7D5C423EE1D9}"/>
              </a:ext>
            </a:extLst>
          </p:cNvPr>
          <p:cNvSpPr/>
          <p:nvPr/>
        </p:nvSpPr>
        <p:spPr>
          <a:xfrm>
            <a:off x="3228649" y="199033"/>
            <a:ext cx="5312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Machine Learning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78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50F74-3EB3-7E31-9EAE-227FFCBD7DA1}"/>
              </a:ext>
            </a:extLst>
          </p:cNvPr>
          <p:cNvSpPr/>
          <p:nvPr/>
        </p:nvSpPr>
        <p:spPr>
          <a:xfrm>
            <a:off x="51692" y="662774"/>
            <a:ext cx="630225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Y -Predicted Near to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0 	or	 1</a:t>
            </a:r>
            <a:endParaRPr lang="en-US" sz="80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C8985-E290-E17B-1A02-B513C501D364}"/>
              </a:ext>
            </a:extLst>
          </p:cNvPr>
          <p:cNvSpPr/>
          <p:nvPr/>
        </p:nvSpPr>
        <p:spPr>
          <a:xfrm>
            <a:off x="257636" y="3741614"/>
            <a:ext cx="55310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= False or No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True or Yes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1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14432-ECD1-49AD-09B5-89417D71C144}"/>
              </a:ext>
            </a:extLst>
          </p:cNvPr>
          <p:cNvSpPr/>
          <p:nvPr/>
        </p:nvSpPr>
        <p:spPr>
          <a:xfrm>
            <a:off x="3219298" y="2742252"/>
            <a:ext cx="54439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Now let’s Code</a:t>
            </a:r>
          </a:p>
        </p:txBody>
      </p:sp>
    </p:spTree>
    <p:extLst>
      <p:ext uri="{BB962C8B-B14F-4D97-AF65-F5344CB8AC3E}">
        <p14:creationId xmlns:p14="http://schemas.microsoft.com/office/powerpoint/2010/main" val="366989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hat is Logistic Regression? | Types of Logistic Regression">
            <a:extLst>
              <a:ext uri="{FF2B5EF4-FFF2-40B4-BE49-F238E27FC236}">
                <a16:creationId xmlns:a16="http://schemas.microsoft.com/office/drawing/2014/main" id="{A33F60A3-672A-78CE-C5B3-2800DFE93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6" r="2648" b="-20"/>
          <a:stretch/>
        </p:blipFill>
        <p:spPr bwMode="auto">
          <a:xfrm>
            <a:off x="0" y="294967"/>
            <a:ext cx="12190476" cy="60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nary Classification Algorithms in Machine Learning">
            <a:extLst>
              <a:ext uri="{FF2B5EF4-FFF2-40B4-BE49-F238E27FC236}">
                <a16:creationId xmlns:a16="http://schemas.microsoft.com/office/drawing/2014/main" id="{86B8606B-67B3-4DF5-0728-4F00A25A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0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4D0CF8-496B-1A4F-92EF-E0175E56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2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9A02D-6BDA-8034-7D67-7D617FF6C74B}"/>
              </a:ext>
            </a:extLst>
          </p:cNvPr>
          <p:cNvSpPr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Sogmoid Function</a:t>
            </a:r>
          </a:p>
        </p:txBody>
      </p:sp>
      <p:pic>
        <p:nvPicPr>
          <p:cNvPr id="2050" name="Picture 2" descr="Python Logistic Regression Tutorial with Sklearn &amp; Scikit | DataCamp">
            <a:extLst>
              <a:ext uri="{FF2B5EF4-FFF2-40B4-BE49-F238E27FC236}">
                <a16:creationId xmlns:a16="http://schemas.microsoft.com/office/drawing/2014/main" id="{EF197ABD-6E9E-5D90-F8F0-79FE0A7B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898" y="591670"/>
            <a:ext cx="5849608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06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5" name="Group 206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Isosceles Triangle 207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Logistic regression. Logistic Regression is a statistical… | by Suresha HP  | Nerd For Tech | Medium | MLearning.ai">
            <a:extLst>
              <a:ext uri="{FF2B5EF4-FFF2-40B4-BE49-F238E27FC236}">
                <a16:creationId xmlns:a16="http://schemas.microsoft.com/office/drawing/2014/main" id="{56C6417F-3E95-C8D7-045B-208FC52C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3226" y="643467"/>
            <a:ext cx="760554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A Comparison between Linear and Logistic Regression | by maithili joshi |  Medium">
            <a:extLst>
              <a:ext uri="{FF2B5EF4-FFF2-40B4-BE49-F238E27FC236}">
                <a16:creationId xmlns:a16="http://schemas.microsoft.com/office/drawing/2014/main" id="{DE92832B-A4CA-BEAC-BF09-28179789E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288" y="228600"/>
            <a:ext cx="1119322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7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ACFB-FED5-E562-EE05-05EA3FDB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35" y="643466"/>
            <a:ext cx="87389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stic Regression in Machine Learning - Javatpoint">
            <a:extLst>
              <a:ext uri="{FF2B5EF4-FFF2-40B4-BE49-F238E27FC236}">
                <a16:creationId xmlns:a16="http://schemas.microsoft.com/office/drawing/2014/main" id="{57E2A8EF-80BD-9461-96E0-9D82E5422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 b="1670"/>
          <a:stretch/>
        </p:blipFill>
        <p:spPr bwMode="auto">
          <a:xfrm>
            <a:off x="1142990" y="643466"/>
            <a:ext cx="990602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81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Shubham  Suryakant Sirsat</dc:creator>
  <cp:lastModifiedBy>Shubham  Suryakant Sirsat</cp:lastModifiedBy>
  <cp:revision>11</cp:revision>
  <dcterms:created xsi:type="dcterms:W3CDTF">2022-06-04T04:44:52Z</dcterms:created>
  <dcterms:modified xsi:type="dcterms:W3CDTF">2022-06-11T08:07:12Z</dcterms:modified>
</cp:coreProperties>
</file>