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5EB0-9A0C-1EB4-5B42-2D3D00CA9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62E7-EB36-6FAA-C68E-CA1AD80F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6F43-799A-72BB-F58F-63312203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4400-7CC6-C444-50F8-F1760D6B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1637-479E-EEFE-F334-EB00EC62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1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23B4-BE47-EBBE-9E76-6CA9BDD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E8A71-8BBC-9C6D-6F37-81EB20D3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9793-CE71-A957-BC0D-17EF091B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4A8E-1739-4367-47F7-2EE7616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BAFC-BFC2-DF92-21EB-491C3F61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6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0A029-5288-4FCA-4EE0-B25506FF7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2843-558F-5A03-4CF7-E4FEF35DA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2679-74FB-9B27-2C8A-C9AFC901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0DF4-169A-877E-1C38-9795E464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251A-4F39-D934-E018-69D650D0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7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0D2-9448-6B62-4A8F-F63B073D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B3AF-E871-AB7D-DBCA-47F536F2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D04C-27AE-55B0-339D-44347D6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9F9A-322B-A23F-2634-A991AD41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6E02-708D-8B91-98F6-03F2CACB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DD69-BDB8-F043-7949-02937B2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D3FF-B9EB-138B-D337-CFC52E05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BA0B-2081-F075-50C9-6DE66CEF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6F32-6418-4A41-B10A-59FB6B04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D12F-8BAD-A40F-2A81-01E5229B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1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8397-3CC7-EE32-3AB5-83C9F570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61B-237B-773D-FBD9-C708434D5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EB25-5CFC-5BBB-0CCA-E3AC637A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98FD-7553-E004-4165-6BAAF3A5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6128-B771-4B12-28C5-ED75E223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972B-8B4B-F64F-F6AF-AC04635E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C238-E3A7-E72C-2BDF-04E4339B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BDCD-BE1F-BF41-B2E9-DC7CA0E6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5A67-3D53-8BC2-3AAD-42437520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35085-530A-59D0-80A2-0E973DA0E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45DBF-21EF-4217-C143-676882A20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62317-D0B6-C761-AD3C-60402808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DD3F5-2B5F-0F6B-684F-2B103FAD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B06E0-DA40-1BD3-7EF4-2143B85F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0A19-CD91-80BD-C520-1686A717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7443E-79A1-FC9A-8EDC-DC8E87F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D6E94-855D-21D2-37C9-A0A05210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23363-235D-9C8C-FF5A-31C28692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BEB1-86D5-A240-814F-F839AD10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D5D35-106C-F727-0590-CA8CC866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3677-A862-6F33-7851-6E4B7AD8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6BA2-F23E-0D5E-9A4F-5B7F82AB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74D1-444E-C88E-796A-205556F4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D2E84-8E14-C592-EA49-A8507678F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B610-2F0D-27BE-6B1A-81E37469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4F29-D878-5D36-6436-9E3EE9A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6500-DFF6-A3B8-BB39-379756B0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9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AF7-CEFE-76EF-0D23-691AB898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DB818-727C-2305-D9B6-BEB8AA8DD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2DD1A-B139-9EAB-8262-C19B6A1C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3521-71DB-FFDE-B787-6EA8C5F8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7805-65F5-72AC-05EE-BE3591B6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C85E4-CC1E-EEB5-8716-36CA1F6A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CA894-131F-3157-C6C8-37FC5335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155C-E09C-F1ED-E3E9-9932C9FB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381F-4132-F6A3-221B-3E61EA6AB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5708-6815-4362-B6A5-1B4A5D52FB4B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5D1F-53E5-E264-7D44-D3D7FEEA2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54FB-4311-7E12-B38E-04F4FAF9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09C8-A7F0-4A6D-BDB5-DE68BD24E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l PySpark in Anaconda &amp; Jupyter Notebook - Spark by {Examples}">
            <a:extLst>
              <a:ext uri="{FF2B5EF4-FFF2-40B4-BE49-F238E27FC236}">
                <a16:creationId xmlns:a16="http://schemas.microsoft.com/office/drawing/2014/main" id="{3AC5F58D-EC9B-24AA-3AA9-7682FC55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3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EC20-7A22-D1BE-3B8D-161FB9CD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6E3D08-424F-DFBC-F822-E611EB92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74" y="2286300"/>
            <a:ext cx="7427742" cy="146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conda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create -n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pyspark_env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conda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activate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pyspark_env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70E9C-9262-C839-742A-505607C14D95}"/>
              </a:ext>
            </a:extLst>
          </p:cNvPr>
          <p:cNvSpPr txBox="1"/>
          <p:nvPr/>
        </p:nvSpPr>
        <p:spPr>
          <a:xfrm>
            <a:off x="1817663" y="3136612"/>
            <a:ext cx="8556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IN" sz="3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IN" sz="3200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IN" sz="3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-forge </a:t>
            </a:r>
            <a:r>
              <a:rPr lang="en-IN" sz="3200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pyspark</a:t>
            </a:r>
            <a:endParaRPr lang="en-IN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E80C0-43C1-3B48-BAA1-11B2DF876165}"/>
              </a:ext>
            </a:extLst>
          </p:cNvPr>
          <p:cNvSpPr/>
          <p:nvPr/>
        </p:nvSpPr>
        <p:spPr>
          <a:xfrm>
            <a:off x="856713" y="308541"/>
            <a:ext cx="10478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Install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pySpark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in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Conda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invironment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9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7E1CA-8158-EBF9-E29F-63564F664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1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Create New conda Environment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 Suryakant Sirsat</dc:creator>
  <cp:lastModifiedBy>Shubham  Suryakant Sirsat</cp:lastModifiedBy>
  <cp:revision>6</cp:revision>
  <dcterms:created xsi:type="dcterms:W3CDTF">2022-05-14T05:04:10Z</dcterms:created>
  <dcterms:modified xsi:type="dcterms:W3CDTF">2022-05-14T05:24:59Z</dcterms:modified>
</cp:coreProperties>
</file>