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9" r:id="rId5"/>
    <p:sldId id="272" r:id="rId6"/>
    <p:sldId id="259" r:id="rId7"/>
    <p:sldId id="264" r:id="rId8"/>
    <p:sldId id="262" r:id="rId9"/>
    <p:sldId id="265" r:id="rId10"/>
    <p:sldId id="258" r:id="rId11"/>
    <p:sldId id="260" r:id="rId12"/>
    <p:sldId id="261" r:id="rId13"/>
    <p:sldId id="270" r:id="rId14"/>
    <p:sldId id="268" r:id="rId15"/>
    <p:sldId id="266" r:id="rId16"/>
    <p:sldId id="271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DAEA56-E7B4-4B07-8137-EF3FD34DA01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853D90E-BEF6-45F2-A034-5CC274AE1C07}">
      <dgm:prSet/>
      <dgm:spPr/>
      <dgm:t>
        <a:bodyPr/>
        <a:lstStyle/>
        <a:p>
          <a:r>
            <a:rPr lang="en-US" b="1" i="0"/>
            <a:t>There are three main regularization techniques, namely:</a:t>
          </a:r>
          <a:endParaRPr lang="en-US"/>
        </a:p>
      </dgm:t>
    </dgm:pt>
    <dgm:pt modelId="{4F1BAF10-B777-4117-AB34-FFC496A089F4}" type="parTrans" cxnId="{6ADC26B4-0E4C-4A26-8883-32623FDABE0F}">
      <dgm:prSet/>
      <dgm:spPr/>
      <dgm:t>
        <a:bodyPr/>
        <a:lstStyle/>
        <a:p>
          <a:endParaRPr lang="en-US"/>
        </a:p>
      </dgm:t>
    </dgm:pt>
    <dgm:pt modelId="{124FB6C1-3A96-4E1C-88E3-46A253C1CBD0}" type="sibTrans" cxnId="{6ADC26B4-0E4C-4A26-8883-32623FDABE0F}">
      <dgm:prSet/>
      <dgm:spPr/>
      <dgm:t>
        <a:bodyPr/>
        <a:lstStyle/>
        <a:p>
          <a:endParaRPr lang="en-US"/>
        </a:p>
      </dgm:t>
    </dgm:pt>
    <dgm:pt modelId="{B877A957-05E0-429A-B513-FEF77E5CE048}">
      <dgm:prSet/>
      <dgm:spPr/>
      <dgm:t>
        <a:bodyPr/>
        <a:lstStyle/>
        <a:p>
          <a:r>
            <a:rPr lang="en-US" b="0" i="0"/>
            <a:t>Ridge Regression (L2 Norm)</a:t>
          </a:r>
          <a:endParaRPr lang="en-US"/>
        </a:p>
      </dgm:t>
    </dgm:pt>
    <dgm:pt modelId="{134197DA-DB1D-4284-ABA9-B856CBC25434}" type="parTrans" cxnId="{3226AFF7-C912-4C8E-9296-C6AF7A740493}">
      <dgm:prSet/>
      <dgm:spPr/>
      <dgm:t>
        <a:bodyPr/>
        <a:lstStyle/>
        <a:p>
          <a:endParaRPr lang="en-US"/>
        </a:p>
      </dgm:t>
    </dgm:pt>
    <dgm:pt modelId="{E2CA9955-08ED-48A7-A1D4-64C7A843956E}" type="sibTrans" cxnId="{3226AFF7-C912-4C8E-9296-C6AF7A740493}">
      <dgm:prSet/>
      <dgm:spPr/>
      <dgm:t>
        <a:bodyPr/>
        <a:lstStyle/>
        <a:p>
          <a:endParaRPr lang="en-US"/>
        </a:p>
      </dgm:t>
    </dgm:pt>
    <dgm:pt modelId="{241FF247-6989-4676-AF9E-0C2657F6A3A9}">
      <dgm:prSet/>
      <dgm:spPr/>
      <dgm:t>
        <a:bodyPr/>
        <a:lstStyle/>
        <a:p>
          <a:r>
            <a:rPr lang="en-US" b="0" i="0"/>
            <a:t>Lasso (L1 Norm)</a:t>
          </a:r>
          <a:endParaRPr lang="en-US"/>
        </a:p>
      </dgm:t>
    </dgm:pt>
    <dgm:pt modelId="{A4BAEFF3-2EDD-4682-83D1-3E6A34CE0B1B}" type="parTrans" cxnId="{82113F55-9EBA-4371-821A-F5A28FE01864}">
      <dgm:prSet/>
      <dgm:spPr/>
      <dgm:t>
        <a:bodyPr/>
        <a:lstStyle/>
        <a:p>
          <a:endParaRPr lang="en-US"/>
        </a:p>
      </dgm:t>
    </dgm:pt>
    <dgm:pt modelId="{E28FA400-0322-4B49-88F3-F8BAD3A62BB0}" type="sibTrans" cxnId="{82113F55-9EBA-4371-821A-F5A28FE01864}">
      <dgm:prSet/>
      <dgm:spPr/>
      <dgm:t>
        <a:bodyPr/>
        <a:lstStyle/>
        <a:p>
          <a:endParaRPr lang="en-US"/>
        </a:p>
      </dgm:t>
    </dgm:pt>
    <dgm:pt modelId="{273F635D-71D4-443A-947D-E12F58552661}">
      <dgm:prSet/>
      <dgm:spPr/>
      <dgm:t>
        <a:bodyPr/>
        <a:lstStyle/>
        <a:p>
          <a:r>
            <a:rPr lang="en-US" b="0" i="0"/>
            <a:t>Dropout</a:t>
          </a:r>
          <a:endParaRPr lang="en-US"/>
        </a:p>
      </dgm:t>
    </dgm:pt>
    <dgm:pt modelId="{9D33BD7A-701C-4198-A3E5-2DF4464DCD24}" type="parTrans" cxnId="{5292223E-1106-4912-91A3-EACC14E9308B}">
      <dgm:prSet/>
      <dgm:spPr/>
      <dgm:t>
        <a:bodyPr/>
        <a:lstStyle/>
        <a:p>
          <a:endParaRPr lang="en-US"/>
        </a:p>
      </dgm:t>
    </dgm:pt>
    <dgm:pt modelId="{5EA73C41-D25B-49C1-AC02-3B091A080A20}" type="sibTrans" cxnId="{5292223E-1106-4912-91A3-EACC14E9308B}">
      <dgm:prSet/>
      <dgm:spPr/>
      <dgm:t>
        <a:bodyPr/>
        <a:lstStyle/>
        <a:p>
          <a:endParaRPr lang="en-US"/>
        </a:p>
      </dgm:t>
    </dgm:pt>
    <dgm:pt modelId="{E63EB31D-19E0-4638-91BA-AD8D90993878}" type="pres">
      <dgm:prSet presAssocID="{9FDAEA56-E7B4-4B07-8137-EF3FD34DA010}" presName="outerComposite" presStyleCnt="0">
        <dgm:presLayoutVars>
          <dgm:chMax val="5"/>
          <dgm:dir/>
          <dgm:resizeHandles val="exact"/>
        </dgm:presLayoutVars>
      </dgm:prSet>
      <dgm:spPr/>
    </dgm:pt>
    <dgm:pt modelId="{0F33F449-EE2F-4F95-A08A-97134ADD7BFF}" type="pres">
      <dgm:prSet presAssocID="{9FDAEA56-E7B4-4B07-8137-EF3FD34DA010}" presName="dummyMaxCanvas" presStyleCnt="0">
        <dgm:presLayoutVars/>
      </dgm:prSet>
      <dgm:spPr/>
    </dgm:pt>
    <dgm:pt modelId="{726C411A-44B9-47C7-A6FB-F40946107382}" type="pres">
      <dgm:prSet presAssocID="{9FDAEA56-E7B4-4B07-8137-EF3FD34DA010}" presName="FourNodes_1" presStyleLbl="node1" presStyleIdx="0" presStyleCnt="4">
        <dgm:presLayoutVars>
          <dgm:bulletEnabled val="1"/>
        </dgm:presLayoutVars>
      </dgm:prSet>
      <dgm:spPr/>
    </dgm:pt>
    <dgm:pt modelId="{30627631-33C2-4079-9D8F-70DEF56A1C2E}" type="pres">
      <dgm:prSet presAssocID="{9FDAEA56-E7B4-4B07-8137-EF3FD34DA010}" presName="FourNodes_2" presStyleLbl="node1" presStyleIdx="1" presStyleCnt="4">
        <dgm:presLayoutVars>
          <dgm:bulletEnabled val="1"/>
        </dgm:presLayoutVars>
      </dgm:prSet>
      <dgm:spPr/>
    </dgm:pt>
    <dgm:pt modelId="{17E3706D-55F6-48B2-9116-F5E5CD6DA3CC}" type="pres">
      <dgm:prSet presAssocID="{9FDAEA56-E7B4-4B07-8137-EF3FD34DA010}" presName="FourNodes_3" presStyleLbl="node1" presStyleIdx="2" presStyleCnt="4">
        <dgm:presLayoutVars>
          <dgm:bulletEnabled val="1"/>
        </dgm:presLayoutVars>
      </dgm:prSet>
      <dgm:spPr/>
    </dgm:pt>
    <dgm:pt modelId="{802DB67F-D447-40C4-A9A5-F694A97DA88A}" type="pres">
      <dgm:prSet presAssocID="{9FDAEA56-E7B4-4B07-8137-EF3FD34DA010}" presName="FourNodes_4" presStyleLbl="node1" presStyleIdx="3" presStyleCnt="4">
        <dgm:presLayoutVars>
          <dgm:bulletEnabled val="1"/>
        </dgm:presLayoutVars>
      </dgm:prSet>
      <dgm:spPr/>
    </dgm:pt>
    <dgm:pt modelId="{0326FBF2-14E0-480D-8CE7-93F37DC8089A}" type="pres">
      <dgm:prSet presAssocID="{9FDAEA56-E7B4-4B07-8137-EF3FD34DA010}" presName="FourConn_1-2" presStyleLbl="fgAccFollowNode1" presStyleIdx="0" presStyleCnt="3">
        <dgm:presLayoutVars>
          <dgm:bulletEnabled val="1"/>
        </dgm:presLayoutVars>
      </dgm:prSet>
      <dgm:spPr/>
    </dgm:pt>
    <dgm:pt modelId="{330DF77A-D733-4578-A403-B610D34563C4}" type="pres">
      <dgm:prSet presAssocID="{9FDAEA56-E7B4-4B07-8137-EF3FD34DA010}" presName="FourConn_2-3" presStyleLbl="fgAccFollowNode1" presStyleIdx="1" presStyleCnt="3">
        <dgm:presLayoutVars>
          <dgm:bulletEnabled val="1"/>
        </dgm:presLayoutVars>
      </dgm:prSet>
      <dgm:spPr/>
    </dgm:pt>
    <dgm:pt modelId="{93149374-6AA5-4231-9F6D-291BE64C8F8E}" type="pres">
      <dgm:prSet presAssocID="{9FDAEA56-E7B4-4B07-8137-EF3FD34DA010}" presName="FourConn_3-4" presStyleLbl="fgAccFollowNode1" presStyleIdx="2" presStyleCnt="3">
        <dgm:presLayoutVars>
          <dgm:bulletEnabled val="1"/>
        </dgm:presLayoutVars>
      </dgm:prSet>
      <dgm:spPr/>
    </dgm:pt>
    <dgm:pt modelId="{9D1F0737-E6E1-4E07-A86D-6AB9A0273409}" type="pres">
      <dgm:prSet presAssocID="{9FDAEA56-E7B4-4B07-8137-EF3FD34DA010}" presName="FourNodes_1_text" presStyleLbl="node1" presStyleIdx="3" presStyleCnt="4">
        <dgm:presLayoutVars>
          <dgm:bulletEnabled val="1"/>
        </dgm:presLayoutVars>
      </dgm:prSet>
      <dgm:spPr/>
    </dgm:pt>
    <dgm:pt modelId="{4378DEAF-14E0-4917-8F08-C3B44135F8C0}" type="pres">
      <dgm:prSet presAssocID="{9FDAEA56-E7B4-4B07-8137-EF3FD34DA010}" presName="FourNodes_2_text" presStyleLbl="node1" presStyleIdx="3" presStyleCnt="4">
        <dgm:presLayoutVars>
          <dgm:bulletEnabled val="1"/>
        </dgm:presLayoutVars>
      </dgm:prSet>
      <dgm:spPr/>
    </dgm:pt>
    <dgm:pt modelId="{450C8A5F-92F9-48D4-8E06-4385E13F2832}" type="pres">
      <dgm:prSet presAssocID="{9FDAEA56-E7B4-4B07-8137-EF3FD34DA010}" presName="FourNodes_3_text" presStyleLbl="node1" presStyleIdx="3" presStyleCnt="4">
        <dgm:presLayoutVars>
          <dgm:bulletEnabled val="1"/>
        </dgm:presLayoutVars>
      </dgm:prSet>
      <dgm:spPr/>
    </dgm:pt>
    <dgm:pt modelId="{254687B2-CA2E-4383-9C45-56D340376DE9}" type="pres">
      <dgm:prSet presAssocID="{9FDAEA56-E7B4-4B07-8137-EF3FD34DA01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C3DB80E-9BC3-487E-9646-78DEA6D24A26}" type="presOf" srcId="{241FF247-6989-4676-AF9E-0C2657F6A3A9}" destId="{450C8A5F-92F9-48D4-8E06-4385E13F2832}" srcOrd="1" destOrd="0" presId="urn:microsoft.com/office/officeart/2005/8/layout/vProcess5"/>
    <dgm:cxn modelId="{ECBAFE37-30C7-450C-8AE7-B7B8FDD4BE3E}" type="presOf" srcId="{273F635D-71D4-443A-947D-E12F58552661}" destId="{802DB67F-D447-40C4-A9A5-F694A97DA88A}" srcOrd="0" destOrd="0" presId="urn:microsoft.com/office/officeart/2005/8/layout/vProcess5"/>
    <dgm:cxn modelId="{5292223E-1106-4912-91A3-EACC14E9308B}" srcId="{9FDAEA56-E7B4-4B07-8137-EF3FD34DA010}" destId="{273F635D-71D4-443A-947D-E12F58552661}" srcOrd="3" destOrd="0" parTransId="{9D33BD7A-701C-4198-A3E5-2DF4464DCD24}" sibTransId="{5EA73C41-D25B-49C1-AC02-3B091A080A20}"/>
    <dgm:cxn modelId="{5A2C4862-1E3E-4BF6-9DDF-C9E757813552}" type="presOf" srcId="{124FB6C1-3A96-4E1C-88E3-46A253C1CBD0}" destId="{0326FBF2-14E0-480D-8CE7-93F37DC8089A}" srcOrd="0" destOrd="0" presId="urn:microsoft.com/office/officeart/2005/8/layout/vProcess5"/>
    <dgm:cxn modelId="{82113F55-9EBA-4371-821A-F5A28FE01864}" srcId="{9FDAEA56-E7B4-4B07-8137-EF3FD34DA010}" destId="{241FF247-6989-4676-AF9E-0C2657F6A3A9}" srcOrd="2" destOrd="0" parTransId="{A4BAEFF3-2EDD-4682-83D1-3E6A34CE0B1B}" sibTransId="{E28FA400-0322-4B49-88F3-F8BAD3A62BB0}"/>
    <dgm:cxn modelId="{749E8579-17DD-4EC7-B527-931224DDF8BC}" type="presOf" srcId="{B877A957-05E0-429A-B513-FEF77E5CE048}" destId="{4378DEAF-14E0-4917-8F08-C3B44135F8C0}" srcOrd="1" destOrd="0" presId="urn:microsoft.com/office/officeart/2005/8/layout/vProcess5"/>
    <dgm:cxn modelId="{D3F9B498-E19A-4A2A-B665-B16F35D4877D}" type="presOf" srcId="{E2CA9955-08ED-48A7-A1D4-64C7A843956E}" destId="{330DF77A-D733-4578-A403-B610D34563C4}" srcOrd="0" destOrd="0" presId="urn:microsoft.com/office/officeart/2005/8/layout/vProcess5"/>
    <dgm:cxn modelId="{7311F1A5-1BA4-48B6-A3E3-7B5C303FF00E}" type="presOf" srcId="{D853D90E-BEF6-45F2-A034-5CC274AE1C07}" destId="{9D1F0737-E6E1-4E07-A86D-6AB9A0273409}" srcOrd="1" destOrd="0" presId="urn:microsoft.com/office/officeart/2005/8/layout/vProcess5"/>
    <dgm:cxn modelId="{DC2B3EAB-EC57-4171-8029-92F2CC17AB22}" type="presOf" srcId="{273F635D-71D4-443A-947D-E12F58552661}" destId="{254687B2-CA2E-4383-9C45-56D340376DE9}" srcOrd="1" destOrd="0" presId="urn:microsoft.com/office/officeart/2005/8/layout/vProcess5"/>
    <dgm:cxn modelId="{A451F4AC-D4EF-480B-A426-50827FFD2BC0}" type="presOf" srcId="{D853D90E-BEF6-45F2-A034-5CC274AE1C07}" destId="{726C411A-44B9-47C7-A6FB-F40946107382}" srcOrd="0" destOrd="0" presId="urn:microsoft.com/office/officeart/2005/8/layout/vProcess5"/>
    <dgm:cxn modelId="{6ADC26B4-0E4C-4A26-8883-32623FDABE0F}" srcId="{9FDAEA56-E7B4-4B07-8137-EF3FD34DA010}" destId="{D853D90E-BEF6-45F2-A034-5CC274AE1C07}" srcOrd="0" destOrd="0" parTransId="{4F1BAF10-B777-4117-AB34-FFC496A089F4}" sibTransId="{124FB6C1-3A96-4E1C-88E3-46A253C1CBD0}"/>
    <dgm:cxn modelId="{D913ECBD-B8C5-40BA-B704-C2D0BBE3DC51}" type="presOf" srcId="{B877A957-05E0-429A-B513-FEF77E5CE048}" destId="{30627631-33C2-4079-9D8F-70DEF56A1C2E}" srcOrd="0" destOrd="0" presId="urn:microsoft.com/office/officeart/2005/8/layout/vProcess5"/>
    <dgm:cxn modelId="{CCF0E0DE-9EC1-4D09-85AF-B12B9436B7E1}" type="presOf" srcId="{241FF247-6989-4676-AF9E-0C2657F6A3A9}" destId="{17E3706D-55F6-48B2-9116-F5E5CD6DA3CC}" srcOrd="0" destOrd="0" presId="urn:microsoft.com/office/officeart/2005/8/layout/vProcess5"/>
    <dgm:cxn modelId="{120D74E5-97ED-4398-BECD-086583141732}" type="presOf" srcId="{9FDAEA56-E7B4-4B07-8137-EF3FD34DA010}" destId="{E63EB31D-19E0-4638-91BA-AD8D90993878}" srcOrd="0" destOrd="0" presId="urn:microsoft.com/office/officeart/2005/8/layout/vProcess5"/>
    <dgm:cxn modelId="{1D3BCCF1-5D4D-4D35-9BE0-F7D73763F312}" type="presOf" srcId="{E28FA400-0322-4B49-88F3-F8BAD3A62BB0}" destId="{93149374-6AA5-4231-9F6D-291BE64C8F8E}" srcOrd="0" destOrd="0" presId="urn:microsoft.com/office/officeart/2005/8/layout/vProcess5"/>
    <dgm:cxn modelId="{3226AFF7-C912-4C8E-9296-C6AF7A740493}" srcId="{9FDAEA56-E7B4-4B07-8137-EF3FD34DA010}" destId="{B877A957-05E0-429A-B513-FEF77E5CE048}" srcOrd="1" destOrd="0" parTransId="{134197DA-DB1D-4284-ABA9-B856CBC25434}" sibTransId="{E2CA9955-08ED-48A7-A1D4-64C7A843956E}"/>
    <dgm:cxn modelId="{EFD81028-A51F-4DE4-B17E-E12FCDD2AF4E}" type="presParOf" srcId="{E63EB31D-19E0-4638-91BA-AD8D90993878}" destId="{0F33F449-EE2F-4F95-A08A-97134ADD7BFF}" srcOrd="0" destOrd="0" presId="urn:microsoft.com/office/officeart/2005/8/layout/vProcess5"/>
    <dgm:cxn modelId="{A438DDD7-11A9-4AB4-9F96-C7F1229B7C52}" type="presParOf" srcId="{E63EB31D-19E0-4638-91BA-AD8D90993878}" destId="{726C411A-44B9-47C7-A6FB-F40946107382}" srcOrd="1" destOrd="0" presId="urn:microsoft.com/office/officeart/2005/8/layout/vProcess5"/>
    <dgm:cxn modelId="{4B47C97A-2296-4CEF-B262-20FB2CCD9C9E}" type="presParOf" srcId="{E63EB31D-19E0-4638-91BA-AD8D90993878}" destId="{30627631-33C2-4079-9D8F-70DEF56A1C2E}" srcOrd="2" destOrd="0" presId="urn:microsoft.com/office/officeart/2005/8/layout/vProcess5"/>
    <dgm:cxn modelId="{98C4DC97-6161-4CD3-8184-17FDDC27EB1A}" type="presParOf" srcId="{E63EB31D-19E0-4638-91BA-AD8D90993878}" destId="{17E3706D-55F6-48B2-9116-F5E5CD6DA3CC}" srcOrd="3" destOrd="0" presId="urn:microsoft.com/office/officeart/2005/8/layout/vProcess5"/>
    <dgm:cxn modelId="{FC1AF3FC-4129-4436-B50D-9EBCDD393D40}" type="presParOf" srcId="{E63EB31D-19E0-4638-91BA-AD8D90993878}" destId="{802DB67F-D447-40C4-A9A5-F694A97DA88A}" srcOrd="4" destOrd="0" presId="urn:microsoft.com/office/officeart/2005/8/layout/vProcess5"/>
    <dgm:cxn modelId="{42A96D24-B0AB-484D-83ED-A6B0A3006FD4}" type="presParOf" srcId="{E63EB31D-19E0-4638-91BA-AD8D90993878}" destId="{0326FBF2-14E0-480D-8CE7-93F37DC8089A}" srcOrd="5" destOrd="0" presId="urn:microsoft.com/office/officeart/2005/8/layout/vProcess5"/>
    <dgm:cxn modelId="{DC44FE75-F521-4B75-9962-8725FC74C007}" type="presParOf" srcId="{E63EB31D-19E0-4638-91BA-AD8D90993878}" destId="{330DF77A-D733-4578-A403-B610D34563C4}" srcOrd="6" destOrd="0" presId="urn:microsoft.com/office/officeart/2005/8/layout/vProcess5"/>
    <dgm:cxn modelId="{1D4C294C-EB75-40F8-B5F3-8EE11C950D6F}" type="presParOf" srcId="{E63EB31D-19E0-4638-91BA-AD8D90993878}" destId="{93149374-6AA5-4231-9F6D-291BE64C8F8E}" srcOrd="7" destOrd="0" presId="urn:microsoft.com/office/officeart/2005/8/layout/vProcess5"/>
    <dgm:cxn modelId="{C33DAD18-09CC-4C6C-989C-9FC29ED9017E}" type="presParOf" srcId="{E63EB31D-19E0-4638-91BA-AD8D90993878}" destId="{9D1F0737-E6E1-4E07-A86D-6AB9A0273409}" srcOrd="8" destOrd="0" presId="urn:microsoft.com/office/officeart/2005/8/layout/vProcess5"/>
    <dgm:cxn modelId="{00F99588-A528-4E1E-8D3B-67FCA817C9EA}" type="presParOf" srcId="{E63EB31D-19E0-4638-91BA-AD8D90993878}" destId="{4378DEAF-14E0-4917-8F08-C3B44135F8C0}" srcOrd="9" destOrd="0" presId="urn:microsoft.com/office/officeart/2005/8/layout/vProcess5"/>
    <dgm:cxn modelId="{B8A7EF13-03C7-434E-AE82-3A5ECD547473}" type="presParOf" srcId="{E63EB31D-19E0-4638-91BA-AD8D90993878}" destId="{450C8A5F-92F9-48D4-8E06-4385E13F2832}" srcOrd="10" destOrd="0" presId="urn:microsoft.com/office/officeart/2005/8/layout/vProcess5"/>
    <dgm:cxn modelId="{B9FBF9CE-6AA8-4373-B2C8-F55DC2253305}" type="presParOf" srcId="{E63EB31D-19E0-4638-91BA-AD8D90993878}" destId="{254687B2-CA2E-4383-9C45-56D340376DE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C411A-44B9-47C7-A6FB-F40946107382}">
      <dsp:nvSpPr>
        <dsp:cNvPr id="0" name=""/>
        <dsp:cNvSpPr/>
      </dsp:nvSpPr>
      <dsp:spPr>
        <a:xfrm>
          <a:off x="0" y="0"/>
          <a:ext cx="8656320" cy="821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There are three main regularization techniques, namely:</a:t>
          </a:r>
          <a:endParaRPr lang="en-US" sz="2500" kern="1200"/>
        </a:p>
      </dsp:txBody>
      <dsp:txXfrm>
        <a:off x="24059" y="24059"/>
        <a:ext cx="7700515" cy="773317"/>
      </dsp:txXfrm>
    </dsp:sp>
    <dsp:sp modelId="{30627631-33C2-4079-9D8F-70DEF56A1C2E}">
      <dsp:nvSpPr>
        <dsp:cNvPr id="0" name=""/>
        <dsp:cNvSpPr/>
      </dsp:nvSpPr>
      <dsp:spPr>
        <a:xfrm>
          <a:off x="724966" y="970787"/>
          <a:ext cx="8656320" cy="821435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Ridge Regression (L2 Norm)</a:t>
          </a:r>
          <a:endParaRPr lang="en-US" sz="2500" kern="1200"/>
        </a:p>
      </dsp:txBody>
      <dsp:txXfrm>
        <a:off x="749025" y="994846"/>
        <a:ext cx="7349301" cy="773317"/>
      </dsp:txXfrm>
    </dsp:sp>
    <dsp:sp modelId="{17E3706D-55F6-48B2-9116-F5E5CD6DA3CC}">
      <dsp:nvSpPr>
        <dsp:cNvPr id="0" name=""/>
        <dsp:cNvSpPr/>
      </dsp:nvSpPr>
      <dsp:spPr>
        <a:xfrm>
          <a:off x="1439113" y="1941575"/>
          <a:ext cx="8656320" cy="821435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Lasso (L1 Norm)</a:t>
          </a:r>
          <a:endParaRPr lang="en-US" sz="2500" kern="1200"/>
        </a:p>
      </dsp:txBody>
      <dsp:txXfrm>
        <a:off x="1463172" y="1965634"/>
        <a:ext cx="7360122" cy="773317"/>
      </dsp:txXfrm>
    </dsp:sp>
    <dsp:sp modelId="{802DB67F-D447-40C4-A9A5-F694A97DA88A}">
      <dsp:nvSpPr>
        <dsp:cNvPr id="0" name=""/>
        <dsp:cNvSpPr/>
      </dsp:nvSpPr>
      <dsp:spPr>
        <a:xfrm>
          <a:off x="2164079" y="2912363"/>
          <a:ext cx="8656320" cy="821435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Dropout</a:t>
          </a:r>
          <a:endParaRPr lang="en-US" sz="2500" kern="1200"/>
        </a:p>
      </dsp:txBody>
      <dsp:txXfrm>
        <a:off x="2188138" y="2936422"/>
        <a:ext cx="7349301" cy="773317"/>
      </dsp:txXfrm>
    </dsp:sp>
    <dsp:sp modelId="{0326FBF2-14E0-480D-8CE7-93F37DC8089A}">
      <dsp:nvSpPr>
        <dsp:cNvPr id="0" name=""/>
        <dsp:cNvSpPr/>
      </dsp:nvSpPr>
      <dsp:spPr>
        <a:xfrm>
          <a:off x="8122386" y="629145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242521" y="629145"/>
        <a:ext cx="293663" cy="401785"/>
      </dsp:txXfrm>
    </dsp:sp>
    <dsp:sp modelId="{330DF77A-D733-4578-A403-B610D34563C4}">
      <dsp:nvSpPr>
        <dsp:cNvPr id="0" name=""/>
        <dsp:cNvSpPr/>
      </dsp:nvSpPr>
      <dsp:spPr>
        <a:xfrm>
          <a:off x="8847353" y="1599932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67488" y="1599932"/>
        <a:ext cx="293663" cy="401785"/>
      </dsp:txXfrm>
    </dsp:sp>
    <dsp:sp modelId="{93149374-6AA5-4231-9F6D-291BE64C8F8E}">
      <dsp:nvSpPr>
        <dsp:cNvPr id="0" name=""/>
        <dsp:cNvSpPr/>
      </dsp:nvSpPr>
      <dsp:spPr>
        <a:xfrm>
          <a:off x="9561499" y="2570720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681634" y="2570720"/>
        <a:ext cx="293663" cy="401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21:5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2108 1 24575,'-95'4'0,"-105"18"0,48-3 0,-826 87 0,840-89 0,-220 53 0,347-66 0,0 0 0,0 1 0,0 0 0,1 1 0,0 0 0,0 1 0,0 0 0,1 0 0,0 1 0,0 0 0,1 0 0,-13 18 0,15-18 0,1 0 0,0 0 0,0 0 0,1 0 0,0 1 0,1 0 0,-1 0 0,2 0 0,-1 0 0,2 0 0,-1 0 0,1 1 0,0-1 0,1 0 0,0 1 0,3 16 0,-1-17 0,1 0 0,0-1 0,1 1 0,0-1 0,1 0 0,-1 0 0,1-1 0,1 1 0,0-1 0,0 0 0,0-1 0,1 1 0,0-1 0,13 9 0,10 5 0,0-1 0,47 20 0,-46-25 0,1-2 0,0-1 0,1-2 0,0-1 0,66 7 0,171-8 0,-228-7 0,14-4 0,-1-1 0,0-4 0,74-20 0,-34-1 0,-68 20 0,0 1 0,0 1 0,1 2 0,39-4 0,-12 5 0,-1 4 0,1 1 0,94 14 0,-138-12 0,-1 0 0,0 1 0,-1 1 0,1-1 0,0 2 0,-1-1 0,0 1 0,0 0 0,0 1 0,-1 0 0,0 1 0,0 0 0,-1 0 0,1 0 0,-2 1 0,1 0 0,-1 1 0,0-1 0,-1 1 0,0 0 0,0 1 0,-1-1 0,0 1 0,-1 0 0,0 0 0,-1 0 0,0 0 0,0 0 0,0 12 0,1 46 0,-6 75 0,-1-36 0,5-98 0,-2 0 0,0 0 0,0 0 0,0 0 0,-1 0 0,0-1 0,-1 1 0,0-1 0,-1 1 0,1-1 0,-2 0 0,1 0 0,-1-1 0,-7 10 0,2-7 0,0 0 0,-1 0 0,0-1 0,-1-1 0,0 0 0,0 0 0,-1-1 0,-18 7 0,-7 3 0,-1-1 0,0-2 0,-1-2 0,-1-1 0,0-3 0,-63 6 0,-69 5 0,-22 0 0,-328-18 92,243-3-1549,246 2-5369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22:2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05:22:50.8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1,'13'1,"-1"0,0 1,0 1,0 0,13 5,45 10,1-14,86-5,48 3,-83 16,-79-10,64 4,-73-11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05:22:54.0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0,'822'0,"-788"0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05:22:57.1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3,'76'-1,"-24"0,-1 1,1 3,70 12,-64-4,1-3,72 2,121-12,-87-1,146 3,-277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05:22:59.7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1,'14'1,"0"1,-1 0,1 1,14 5,32 6,58 8,-71-12,78 6,-86-12,51 12,-54-9,71 6,166-14,-240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05:23:04.8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1,'5'0,"1"1,-1 0,0 0,1 1,-1 0,8 3,20 6,268 60,-188-43,-31-7,-29-6,0-3,0-1,1-4,60 2,315-11,-396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05:23:07.2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0,'7'0,"8"0,8 0,8 0,4 0,4 0,1 0,-6 7,-2 2,0 0,2-2,1-2,1-2,-5-2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05:23:09.7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0,'10'2,"1"0,-1 1,0 0,0 0,0 1,-1 0,1 1,16 11,12 4,203 73,-74-32,-128-46,0-1,78 16,232 46,-280-63,-21-3,2-2,57 2,-81-10,-12 0,-1 0,1 1,0 0,14 4,-3 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05:23:12.2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0,'940'0,"-901"3,0 0,44 11,-40-6,65 4,-71-9,-1 2,1 2,-1 1,-1 2,1 2,59 27,-62-24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05:23:36.7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22:01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1917 123 24575,'-46'-4'0,"0"-1"0,1-2 0,0-3 0,-69-23 0,-73-14 0,99 37 0,-1 4 0,-142 8 0,74 1 0,40-5 0,-125 5 0,218 0 0,0 2 0,0 0 0,0 2 0,1 0 0,0 2 0,-39 19 0,13 0 0,-82 59 0,120-78 0,0 0 0,0 1 0,1 1 0,1 0 0,0 0 0,0 1 0,1 0 0,1 0 0,0 1 0,0 0 0,-5 17 0,9-21 0,0-1 0,1 1 0,0 0 0,0 0 0,1 0 0,0 0 0,0 0 0,1 0 0,1 0 0,-1 0 0,2 0 0,-1-1 0,1 1 0,0 0 0,1 0 0,0-1 0,0 0 0,1 1 0,5 8 0,10 13 0,-8-12 0,1 0 0,0-1 0,1-1 0,19 18 0,12 7 0,2-2 0,2-3 0,2-1 0,0-3 0,96 45 0,-125-70 0,0 0 0,0-1 0,1-1 0,0-1 0,42 2 0,116-9 0,-78-1 0,14 6 0,97-5 0,-92-16 0,-81 11 0,72-5 0,18 14 0,51-2 0,-109-15-99,-50 10-1167,5-1-5560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22:05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 24575,'-9'0'0,"1"2"0,-1-1 0,1 1 0,-1 1 0,-12 5 0,-28 7 0,-23-7 0,52-7 0,0 1 0,0 1 0,0 0 0,1 2 0,-1 0 0,-32 15 0,4 3 0,26-14 0,-1 2 0,1 0 0,1 2 0,0 0 0,1 2 0,0 0 0,-21 22 0,36-29 0,-1 0 0,1 1 0,1 0 0,0 0 0,0 0 0,1 0 0,0 1 0,1-1 0,0 1 0,0 0 0,1 0 0,0 16 0,1 12 0,9 70 0,-9-101 0,1 0 0,1 0 0,-1-1 0,1 1 0,1 0 0,-1-1 0,1 0 0,0 0 0,0 1 0,1-2 0,0 1 0,0 0 0,0-1 0,1 0 0,-1 0 0,1 0 0,1 0 0,-1-1 0,1 0 0,9 6 0,-1-4 0,-1-1 0,1 0 0,0 0 0,0-1 0,0-1 0,0-1 0,1 0 0,26 0 0,-31-2 0,295-4 0,-301 4 0,-1-1 0,1 0 0,0 0 0,0 0 0,0 0 0,-1-1 0,1 1 0,-1-1 0,1 0 0,-1 0 0,0 0 0,0-1 0,0 1 0,0-1 0,0 1 0,0-1 0,-1 0 0,1 0 0,-1 0 0,0-1 0,0 1 0,0 0 0,0-1 0,1-5 0,3-8 0,-1-1 0,0 0 0,-2 0 0,2-20 0,0 1 0,-1 20 0,-2-3 0,0 1 0,2 0 0,1 0 0,0 1 0,1-1 0,1 1 0,1 1 0,0-1 0,21-30 0,-24 42 0,0-1 0,-1 1 0,0-1 0,0 0 0,0 0 0,-1-1 0,0 1 0,2-11 0,-4 16 0,-1 0 0,1-1 0,-1 1 0,0 0 0,0 0 0,0-1 0,0 1 0,0 0 0,0-1 0,-1 1 0,1 0 0,-1 0 0,1 0 0,-1-1 0,0 1 0,0 0 0,0 0 0,0 0 0,-1 0 0,1 0 0,0 1 0,-1-1 0,1 0 0,-1 1 0,0-1 0,1 1 0,-1-1 0,0 1 0,0 0 0,0 0 0,0 0 0,0 0 0,-3-1 0,-39-14 0,-63-14 0,47 15 0,59 14 0,-1 0 0,0 0 0,1 1 0,-1-1 0,0 1 0,1 0 0,-1-1 0,0 1 0,0 0 0,1 0 0,-1 0 0,0 0 0,0 0 0,1 1 0,-1-1 0,0 0 0,0 1 0,1 0 0,-1-1 0,0 1 0,1 0 0,-1 0 0,1-1 0,-1 1 0,1 0 0,0 1 0,-1-1 0,1 0 0,0 0 0,0 1 0,-1-1 0,1 0 0,0 1 0,1-1 0,-1 1 0,0 0 0,0-1 0,1 1 0,-1 0 0,1-1 0,-1 1 0,1 0 0,0-1 0,-1 1 0,1 0 0,0 0 0,0-1 0,0 1 0,1 0 0,-1 2 0,1 8 0,0-1 0,1 1 0,0 0 0,1 0 0,0-1 0,6 12 0,-1-6 0,0 0 0,21 28 0,-18-29 0,-1-1 0,15 32 0,-19-34 0,1-1 0,0 0 0,1 0 0,0-1 0,1 0 0,0 0 0,1-1 0,0 0 0,1-1 0,22 15 0,21 20 0,-37-27 8,0 1 1,21 29-1,-10-10-1398,-9-15-5436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22:0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1370 24575,'0'-1214'0,"0"1209"0,1-1 0,-1 1 0,-1-1 0,1 1 0,-1-1 0,1 1 0,-2 0 0,1-1 0,0 1 0,-1 0 0,0 0 0,-1 0 0,1 0 0,-1 0 0,0 1 0,0-1 0,0 1 0,0-1 0,-1 1 0,0 0 0,0 1 0,0-1 0,0 1 0,-1 0 0,1 0 0,-1 0 0,0 0 0,1 1 0,-2 0 0,1 0 0,-10-3 0,-35-9 0,48 13 0,0 1 0,-1-1 0,1 1 0,-1-1 0,1 1 0,-1 0 0,1 0 0,-1 0 0,0 0 0,1 0 0,-1 1 0,1-1 0,-1 1 0,1-1 0,0 1 0,-5 2 0,7 0 0,0 0 0,0 0 0,0 0 0,0-1 0,1 1 0,-1 0 0,1 0 0,0-1 0,0 1 0,0 0 0,0-1 0,1 1 0,-1-1 0,3 4 0,-3-4 0,9 14 0,-1 1 0,-1-1 0,-1 1 0,0 0 0,-1 1 0,-1 0 0,-1-1 0,4 31 0,-4 24 0,-10 131 0,-13-110 0,13-69 0,1 0 0,-3 32 0,6-16 0,1-1 0,2 0 0,2 0 0,1 1 0,14 51 0,-4-30 0,-9-32 0,2 0 0,1 0 0,2-1 0,17 38 0,-15-48 0,0 0 0,2-1 0,0-1 0,1 0 0,0-1 0,33 24 0,-37-32 0,1-1 0,0 0 0,0-1 0,1-1 0,-1 0 0,24 5 0,6 1 0,21 4-1365,-34-10-5461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22:12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77 591 24575,'20'0'0,"44"1"0,0-4 0,68-10 0,-52 0 0,-6 1 0,-1-2 0,73-26 0,-121 32 0,-9 3 0,0 0 0,-1-1 0,1 0 0,-2-1 0,1-1 0,-1-1 0,0 0 0,22-18 0,-30 21 0,0 0 0,0 0 0,-1 0 0,0-1 0,0 0 0,-1 0 0,0 0 0,0 0 0,0-1 0,-1 0 0,0 0 0,3-15 0,-5 17 0,-1 0 0,1 1 0,-1-1 0,-1 1 0,1-1 0,-1 0 0,0 1 0,0-1 0,-1 1 0,1 0 0,-1-1 0,-1 1 0,1 0 0,-1 0 0,0 0 0,0 1 0,0-1 0,0 1 0,-1-1 0,-4-3 0,-12-10 0,0 0 0,-1 2 0,-1 0 0,0 1 0,-1 2 0,0 0 0,-1 1 0,-1 2 0,0 0 0,-39-8 0,23 8 0,0 3 0,0 1 0,0 3 0,-1 1 0,1 2 0,-46 5 0,78-4 0,-1 1 0,1 0 0,-1 1 0,1 0 0,0 0 0,0 1 0,0 0 0,0 0 0,1 1 0,0 0 0,0 1 0,0 0 0,0 0 0,1 1 0,0 0 0,1 0 0,-11 15 0,3-2 0,2 2 0,0 0 0,1 0 0,2 1 0,-13 43 0,-7 13 0,21-59 0,0 0 0,1 1 0,1 0 0,-5 31 0,11-44 0,-1-1 0,1 0 0,1 1 0,-1-1 0,1 1 0,1-1 0,-1 0 0,1 0 0,0 1 0,1-1 0,0-1 0,0 1 0,0 0 0,1-1 0,0 0 0,0 0 0,7 8 0,12 12 0,1 0 0,2-2 0,44 34 0,-50-47 0,1-1 0,0-1 0,0-1 0,1-1 0,0-1 0,0-1 0,1-1 0,0 0 0,23-1 0,351 1 65,-206-7-1495,-157 3-5396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22:16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1272 24575,'-99'-2'0,"35"0"0,-111 9 0,158-5 0,0 0 0,-1 2 0,1 0 0,1 1 0,-1 1 0,1 0 0,0 1 0,0 1 0,1 0 0,0 1 0,-16 13 0,23-15 0,1 0 0,0 1 0,0 0 0,0 1 0,1 0 0,0 0 0,1 0 0,0 0 0,0 1 0,1 0 0,1 0 0,-1 0 0,2 0 0,-1 1 0,1-1 0,1 1 0,0 21 0,1-22 0,0-1 0,1 1 0,0 0 0,1 0 0,0-1 0,1 1 0,0-1 0,0 1 0,1-1 0,0 0 0,1-1 0,0 1 0,0-1 0,1 0 0,0 0 0,0 0 0,1-1 0,0 0 0,11 9 0,146 86 0,-102-66 0,-43-25 0,1-1 0,0-1 0,0-1 0,1-1 0,0 0 0,1-2 0,-1-1 0,1 0 0,0-2 0,0 0 0,26-2 0,-45 0 0,1-1 0,0 0 0,-1 1 0,1-1 0,-1-1 0,1 1 0,-1 0 0,1-1 0,-1 0 0,0 0 0,0 0 0,0 0 0,0 0 0,0-1 0,0 1 0,-1-1 0,1 0 0,-1 0 0,0 0 0,0 0 0,3-4 0,1-7 0,0 1 0,0-1 0,-1-1 0,2-14 0,1 0 0,8-30 0,-3-1 0,-2-1 0,4-103 0,-16-191 0,-3 153 0,4-389 0,-2 555 0,-1 1 0,-2 0 0,-2-1 0,-1 2 0,-18-50 0,14 59 0,11 25 0,1 0 0,0 0 0,0 0 0,0 0 0,-1 0 0,1 0 0,0 0 0,0-1 0,-1 1 0,1 0 0,0 0 0,0 0 0,-1 0 0,1 0 0,0 0 0,0 0 0,-1 0 0,1 1 0,0-1 0,0 0 0,-1 0 0,1 0 0,0 0 0,0 0 0,0 0 0,-1 0 0,1 0 0,0 1 0,0-1 0,0 0 0,-1 0 0,1 0 0,0 0 0,0 1 0,0-1 0,0 0 0,0 0 0,-1 0 0,1 1 0,0-1 0,0 0 0,0 0 0,0 1 0,0-1 0,0 0 0,0 1 0,-2 5 0,1 1 0,-1-1 0,2 0 0,-1 1 0,1 0 0,0 6 0,8 90 0,4 0 0,27 106 0,18 149 0,-47-264 0,3 1 0,5-2 0,47 146 0,-47-188 0,16 57 0,14 55 0,-25-88 0,-12-48-1365,1-5-5461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22:18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751 314 24575,'-1'-3'0,"1"0"0,-1 1 0,0-1 0,1 0 0,-1 1 0,0-1 0,-1 1 0,1-1 0,0 1 0,-1-1 0,1 1 0,-1 0 0,0 0 0,-3-3 0,-35-30 0,23 20 0,0 1 0,-156-128 0,157 132 0,-1 1 0,0 0 0,0 2 0,-1 0 0,0 1 0,0 1 0,0 0 0,-1 2 0,1 0 0,-1 1 0,-27 0 0,38 3 0,0 1 0,1-1 0,-1 1 0,0 1 0,1-1 0,-1 1 0,1 1 0,0-1 0,0 1 0,0 0 0,0 1 0,1 0 0,0 0 0,0 0 0,0 1 0,1 0 0,0 0 0,-5 7 0,-7 11 0,2 0 0,0 2 0,-17 42 0,26-50 0,0 1 0,1-1 0,1 1 0,0 0 0,2 0 0,-1 30 0,11 117 0,-7-156 0,0 0 0,1 0 0,0 0 0,1 0 0,0 0 0,0-1 0,1 1 0,1-1 0,0 0 0,0 0 0,0 0 0,10 10 0,2-1 0,1-1 0,0-1 0,1 0 0,23 13 0,0 1 0,-4-3 0,63 35 0,-86-54 0,0-1 0,0-1 0,1-1 0,-1 0 0,1-1 0,0-1 0,1 0 0,19 0 0,-20-2 0,7 0 0,0-1 0,42-5 0,-58 4 0,-1-1 0,0 1 0,0-1 0,0 0 0,0 0 0,0-1 0,-1 0 0,1 0 0,-1 0 0,0-1 0,0 1 0,0-1 0,0 0 0,0-1 0,5-6 0,0-4 0,0-1 0,14-31 0,16-26 0,-33 62 0,-1-1 0,0 1 0,0-2 0,-1 1 0,-1 0 0,0-1 0,-1 0 0,0 0 0,1-24 0,-2 3 0,-1 0 0,-7-55 0,6 82-50,-1 0-1,0-1 1,-1 1-1,1 0 0,-1 0 1,-1 0-1,1 0 1,-1 0-1,-1 1 1,1-1-1,-1 1 0,0 0 1,0 0-1,-1 0 1,0 1-1,0 0 1,0 0-1,-1 0 0,1 0 1,-1 1-1,0 0 1,-1 0-1,1 0 1,-1 1-1,1 0 1,-13-3-1,-9 0-6775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22:2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24575,'1'102'0,"4"0"0,5 0 0,37 164 0,-37-234 0,1 0 0,16 31 0,10 27 0,-28-64 0,1 0 0,1-1 0,2 0 0,0-1 0,2 0 0,1-1 0,0-1 0,2-1 0,0 0 0,2-1 0,0-1 0,27 20 0,-42-36 0,1 1 0,-1-1 0,1 0 0,-1 0 0,1 0 0,0-1 0,0 0 0,0 0 0,0-1 0,0 0 0,1 0 0,-1 0 0,0 0 0,1-1 0,-1 0 0,0-1 0,1 1 0,-1-1 0,0-1 0,0 1 0,9-4 0,-7 1 0,1-1 0,-1 0 0,0 0 0,0-1 0,0 0 0,-1-1 0,0 0 0,0 0 0,-1 0 0,0-1 0,0 0 0,-1 0 0,6-10 0,-3 2 0,0-1 0,-2 0 0,1 0 0,-2 0 0,-1-1 0,0 1 0,3-35 0,-4-8 0,-6-63 0,0 38 0,0 59 0,0 1 0,-2 0 0,-1 0 0,-1 1 0,-1-1 0,-15-31 0,-3-12 0,20 51 0,-2-7 0,-1 1 0,-1 0 0,-17-30 0,21 48 0,9 20 0,12 21 0,40 55 0,-34-58 0,-1 1 0,26 61 0,-34-64 0,1-2 0,1 0 0,21 32 0,-28-51 0,0 0 0,1 0 0,0 0 0,0-1 0,1 0 0,1-1 0,-1 0 0,1-1 0,1 1 0,-1-2 0,15 8 0,-19-12 0,-1 0 0,1 0 0,-1 0 0,1-1 0,-1 1 0,1-1 0,0-1 0,0 1 0,0-1 0,-1 0 0,1 0 0,0-1 0,0 0 0,-1 0 0,1 0 0,0-1 0,10-3 0,-9 0 0,0 1 0,0-1 0,0 0 0,0 0 0,-1 0 0,0-1 0,0 0 0,-1-1 0,1 1 0,-1-1 0,5-9 0,1-5 0,-1 0 0,-1-1 0,0 0 0,-2 0 0,-1-1 0,0 0 0,4-46 0,-6 23 0,-2-1 0,-8-83 0,4 114 0,0 1 0,-1 0 0,-1 0 0,0 1 0,-2-1 0,1 1 0,-2 0 0,0 0 0,0 1 0,-1 0 0,-1 0 0,-15-16 0,-54-49-1365,63 60-5461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22:26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24575,'8'9'0,"0"1"0,-1 0 0,0 1 0,0 0 0,4 12 0,3 4 0,67 142 0,6 10 0,-68-147 0,-2 1 0,-1 1 0,-1 1 0,-2 0 0,-1 1 0,-2 0 0,-2 1 0,-1 0 0,2 43 0,-13-118 0,-10-46 0,4 34 0,-6-76 0,16 99 0,1-121 0,0 132 0,2 0 0,-1 0 0,2 0 0,0 1 0,1-1 0,0 1 0,9-16 0,31-60 0,-30 57 0,1 1 0,2 0 0,1 1 0,37-46 0,-50 72 0,0 1 0,1 0 0,-1 1 0,1-1 0,0 1 0,1 0 0,-1 1 0,1 0 0,-1 0 0,1 1 0,0 0 0,0 0 0,0 0 0,14 0 0,7 1 0,-1 0 0,53 7 0,-69-4 0,0 1 0,-1 0 0,1 1 0,-1 0 0,1 1 0,-1 0 0,-1 0 0,1 1 0,-1 1 0,18 15 0,-10-7 0,-1 1 0,-1 0 0,-1 2 0,24 34 0,-34-43 0,1 1 0,-2 1 0,1-1 0,-1 1 0,-1 0 0,0 0 0,-1 0 0,0 0 0,1 18 0,-2 14 0,-4 52 0,0-29 0,3-2 0,1-35 0,-1 0 0,-2 0 0,-1 0 0,-11 50 0,-1-17-1365,10-34-5461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DDB0-D1D6-4AC7-B89A-F1413D660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6B66E-25E6-4919-994B-8035B8A74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E3156-1B31-4978-975E-A7A5571E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C929-0814-4E5C-828F-271030DC450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1C5D4-E204-478A-8ECF-8ECE358A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E3ECE-07F1-43F9-86C5-0D6FC95E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278-D2F5-4780-A762-435A9196B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55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C503-D896-41BB-B470-E2FFA248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75B38-E830-4EC3-8760-38E13D799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9B262-8847-4ADF-B43C-C673B69E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C929-0814-4E5C-828F-271030DC450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9CE87-87C0-49C7-9603-C31C498D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37404-2E7B-43D7-9678-A705DAB9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278-D2F5-4780-A762-435A9196B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14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0E7EE-44F6-441B-A881-3ADE55C45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F85A3-23F2-4A66-A25E-012FEBADA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59616-5EFA-4F44-AC83-82428FEC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C929-0814-4E5C-828F-271030DC450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96FAF-E6B3-48FE-A33C-4334815F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A8994-CD0F-434D-A313-E6841CB7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278-D2F5-4780-A762-435A9196B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97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03F1-1084-4734-9E85-414079B4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9C8E-167B-4CF2-9AD3-4BBD12688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C5C10-920B-4C69-855D-2AC07204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C929-0814-4E5C-828F-271030DC450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5AF7E-32B9-4005-8B30-87ACBD8C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A0088-D476-4ADC-926D-D98871D5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278-D2F5-4780-A762-435A9196B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11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C22A-6CA1-438A-9CE3-1F8C94970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32527-60D5-4CA9-BC2C-96E774B97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974B-A5BD-446F-9953-F0754A15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C929-0814-4E5C-828F-271030DC450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E1410-68D9-45EA-BDEC-7628916A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38E90-CB73-441C-99F7-3A9CDFE1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278-D2F5-4780-A762-435A9196B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03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6475-6242-4088-879E-82E6B74D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A220A-DB12-4311-A6B8-EA2AB65E6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69CFA-9D2D-46C8-8083-9DD34D97B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75F05-190B-43C1-BBF6-C401D561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C929-0814-4E5C-828F-271030DC450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0273F-DACA-49E5-976D-D1BFAF33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AAFB-44FC-4C5A-9C9E-2C0F60FC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278-D2F5-4780-A762-435A9196B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84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A92B-A9C7-4AAA-B1F2-1EF08801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1E5FF-936F-42C0-87B5-E65269587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FB6D6-C8FC-41B1-A024-32D7E5008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289A6-4BD8-40D8-94BA-3CA93A18E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43FA1-89EC-4FC3-B155-DDDFA6005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03706-8F46-40EF-AEB8-EECAF286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C929-0814-4E5C-828F-271030DC450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D86F2-03E2-40B9-BC61-32E51EB7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01EFE-C3D6-409C-9BF8-307FB592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278-D2F5-4780-A762-435A9196B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49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6D96-7245-46A0-9CFF-BC4D2FFD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160F0-0558-4809-A5A2-9C5F32B7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C929-0814-4E5C-828F-271030DC450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FE5FC-D4B5-4F29-9F1F-08AF0227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94B58-A42E-4BD1-A6F8-4AB2B0BE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278-D2F5-4780-A762-435A9196B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30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90FD9-D02F-466E-98C6-5E5AEFC1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C929-0814-4E5C-828F-271030DC450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C188C-CCA5-4FAB-A425-C8A6C753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43E3B-C606-417B-9165-DC63A344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278-D2F5-4780-A762-435A9196B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8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9CDE-4635-4FB0-ABD9-6A5A0306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A2FD-001C-4722-9074-FA2E674B6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6DE61-4DC7-4EFD-8912-17AD2D8AE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E3E18-3FE8-4ED4-AC70-0A7A72F4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C929-0814-4E5C-828F-271030DC450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23EE8-C528-4933-8D99-8522654D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3F1E0-46E0-4C1B-9FC8-2FA58396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278-D2F5-4780-A762-435A9196B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95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A2AC-596C-421D-95C6-129A25DA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83955-4B4A-4BBD-86F3-9FCC3F625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FD7AB-B7B4-4B22-B59B-0BE4A600A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DBE3B-9E8E-4B43-999B-20E53423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C929-0814-4E5C-828F-271030DC450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18FA7-BC40-40D0-ADE0-E0A6841C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A8E10-4EC7-411F-91A7-BDDDB50F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278-D2F5-4780-A762-435A9196B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24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D882B4-E99D-4650-BCC8-43C88FB1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50AF0-C3F2-48A3-9916-01ACE8B58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8367E-2BCB-4449-A2D8-DD1718D4B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AC929-0814-4E5C-828F-271030DC450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D4941-D9F1-4327-BAD9-AEB42EFDB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4E62C-C784-491B-BB08-E2EE840C2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CE278-D2F5-4780-A762-435A9196B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60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2.png"/><Relationship Id="rId21" Type="http://schemas.openxmlformats.org/officeDocument/2006/relationships/image" Target="../media/image13.png"/><Relationship Id="rId34" Type="http://schemas.openxmlformats.org/officeDocument/2006/relationships/customXml" Target="../ink/ink17.xml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1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2.png"/><Relationship Id="rId31" Type="http://schemas.openxmlformats.org/officeDocument/2006/relationships/image" Target="../media/image18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png"/><Relationship Id="rId30" Type="http://schemas.openxmlformats.org/officeDocument/2006/relationships/customXml" Target="../ink/ink15.xml"/><Relationship Id="rId35" Type="http://schemas.openxmlformats.org/officeDocument/2006/relationships/image" Target="../media/image20.png"/><Relationship Id="rId8" Type="http://schemas.openxmlformats.org/officeDocument/2006/relationships/customXml" Target="../ink/ink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gularization In Machine Learning | Regularization In Java | Edureka">
            <a:extLst>
              <a:ext uri="{FF2B5EF4-FFF2-40B4-BE49-F238E27FC236}">
                <a16:creationId xmlns:a16="http://schemas.microsoft.com/office/drawing/2014/main" id="{1BF90C13-EA08-4436-86D8-BCC6A7A3D3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C7F11-7DB0-435F-9F81-0CBBA6F71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9729" y="4310633"/>
            <a:ext cx="4824333" cy="755353"/>
          </a:xfrm>
        </p:spPr>
        <p:txBody>
          <a:bodyPr>
            <a:normAutofit/>
          </a:bodyPr>
          <a:lstStyle/>
          <a:p>
            <a:r>
              <a:rPr lang="en-US" sz="4000"/>
              <a:t>What  is L1 and L2 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4F997-A62D-454D-A70E-00E58F5CF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435453"/>
          </a:xfrm>
        </p:spPr>
        <p:txBody>
          <a:bodyPr>
            <a:normAutofit/>
          </a:bodyPr>
          <a:lstStyle/>
          <a:p>
            <a:r>
              <a:rPr lang="en-US" sz="2000"/>
              <a:t>Regularization</a:t>
            </a:r>
            <a:endParaRPr lang="en-IN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30DB24F-844E-463F-B829-57BF890E9FEC}"/>
              </a:ext>
            </a:extLst>
          </p:cNvPr>
          <p:cNvSpPr/>
          <p:nvPr/>
        </p:nvSpPr>
        <p:spPr>
          <a:xfrm>
            <a:off x="9158068" y="309489"/>
            <a:ext cx="2504049" cy="8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407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Three typical Minkowski distances, i.e., Euclidean, Manhattan and... |  Download Scientific Diagram">
            <a:extLst>
              <a:ext uri="{FF2B5EF4-FFF2-40B4-BE49-F238E27FC236}">
                <a16:creationId xmlns:a16="http://schemas.microsoft.com/office/drawing/2014/main" id="{DE0DA89B-FFFC-47FE-BAD0-3B64370B7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02733"/>
            <a:ext cx="10905066" cy="545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14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3F97BF-B41A-4144-92D1-D9ABCA94C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57200"/>
            <a:ext cx="5943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23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What is Hierarchical Clustering? An Introduction to Hierarchical Clustering">
            <a:extLst>
              <a:ext uri="{FF2B5EF4-FFF2-40B4-BE49-F238E27FC236}">
                <a16:creationId xmlns:a16="http://schemas.microsoft.com/office/drawing/2014/main" id="{D30BC511-DDEF-4DDA-8029-726B3498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7777" y="643467"/>
            <a:ext cx="7716445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64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A90E7C-1C68-4A45-B194-24C0404FC4A5}"/>
              </a:ext>
            </a:extLst>
          </p:cNvPr>
          <p:cNvSpPr/>
          <p:nvPr/>
        </p:nvSpPr>
        <p:spPr>
          <a:xfrm>
            <a:off x="707011" y="365760"/>
            <a:ext cx="10765410" cy="12072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L1-Regularization (Lasso)</a:t>
            </a: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2C6052DD-7A0C-4D25-B376-A9D1ED3DE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96" y="2943847"/>
            <a:ext cx="10233376" cy="3275978"/>
          </a:xfrm>
          <a:prstGeom prst="rect">
            <a:avLst/>
          </a:prstGeom>
        </p:spPr>
      </p:pic>
      <p:sp>
        <p:nvSpPr>
          <p:cNvPr id="5" name="AutoShape 6" descr="\mathrm{MSE} = \frac{1}{n} \sum_{i=1}^{n}(Y_{i}-\hat{Y}_{i})^2">
            <a:extLst>
              <a:ext uri="{FF2B5EF4-FFF2-40B4-BE49-F238E27FC236}">
                <a16:creationId xmlns:a16="http://schemas.microsoft.com/office/drawing/2014/main" id="{28E906D3-33DD-41BF-ABCC-874D4B4938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618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568DE5-5D81-4120-8837-95FF3975793F}"/>
              </a:ext>
            </a:extLst>
          </p:cNvPr>
          <p:cNvSpPr txBox="1"/>
          <p:nvPr/>
        </p:nvSpPr>
        <p:spPr>
          <a:xfrm>
            <a:off x="0" y="1547446"/>
            <a:ext cx="12191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Lasso </a:t>
            </a:r>
            <a:r>
              <a:rPr lang="en-US" sz="3200" dirty="0" err="1"/>
              <a:t>Regg</a:t>
            </a:r>
            <a:r>
              <a:rPr lang="en-US" sz="3200" dirty="0"/>
              <a:t> = Loss + Penalty (alpha * ||w||)</a:t>
            </a:r>
          </a:p>
          <a:p>
            <a:endParaRPr lang="en-US" sz="3200" dirty="0"/>
          </a:p>
          <a:p>
            <a:r>
              <a:rPr lang="en-US" sz="3200" dirty="0"/>
              <a:t>	where , ||w|| = (w1)**2 + (w1)**2 + (w1)**2 + ….+ (w1)**2</a:t>
            </a:r>
          </a:p>
          <a:p>
            <a:r>
              <a:rPr lang="en-US" sz="3200" dirty="0"/>
              <a:t>	</a:t>
            </a:r>
          </a:p>
          <a:p>
            <a:r>
              <a:rPr lang="en-US" sz="3200" dirty="0"/>
              <a:t>		alpha =constant= 0.01,0.02,0.2,0.5,1,2……..etc.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33311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A90E7C-1C68-4A45-B194-24C0404FC4A5}"/>
              </a:ext>
            </a:extLst>
          </p:cNvPr>
          <p:cNvSpPr/>
          <p:nvPr/>
        </p:nvSpPr>
        <p:spPr>
          <a:xfrm>
            <a:off x="526073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L2-Regularization (Ridge)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D57B14B-4837-416E-9F7A-96CDC5734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805576"/>
            <a:ext cx="11496821" cy="300194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915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568DE5-5D81-4120-8837-95FF3975793F}"/>
              </a:ext>
            </a:extLst>
          </p:cNvPr>
          <p:cNvSpPr txBox="1"/>
          <p:nvPr/>
        </p:nvSpPr>
        <p:spPr>
          <a:xfrm>
            <a:off x="0" y="1547446"/>
            <a:ext cx="12191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Ridge </a:t>
            </a:r>
            <a:r>
              <a:rPr lang="en-US" sz="3200" dirty="0" err="1"/>
              <a:t>Regg</a:t>
            </a:r>
            <a:r>
              <a:rPr lang="en-US" sz="3200" dirty="0"/>
              <a:t> = Loss + Penalty (alpha * ||w||**2)</a:t>
            </a:r>
          </a:p>
          <a:p>
            <a:endParaRPr lang="en-US" sz="3200" dirty="0"/>
          </a:p>
          <a:p>
            <a:r>
              <a:rPr lang="en-US" sz="3200" dirty="0"/>
              <a:t>	where , ||w|| = (w1)**2 + (w1)**2 + (w1)**2 + ….+ (w1)**2</a:t>
            </a:r>
          </a:p>
          <a:p>
            <a:r>
              <a:rPr lang="en-US" sz="3200" dirty="0"/>
              <a:t>	</a:t>
            </a:r>
          </a:p>
          <a:p>
            <a:r>
              <a:rPr lang="en-US" sz="3200" dirty="0"/>
              <a:t>		alpha =constant= 0.01,0.02,0.2,0.5,1,2……..etc.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17144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35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0E358-1E49-4920-80D8-C3D13870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D2362D-7010-4036-B9CA-03DFC8EB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C85BF5E-2BD6-4E5B-8EA3-420B45BB0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389812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0D8E28-91B5-42B0-9D6C-B777D8AD9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13579" cy="6858000"/>
          </a:xfrm>
          <a:custGeom>
            <a:avLst/>
            <a:gdLst>
              <a:gd name="connsiteX0" fmla="*/ 0 w 7713579"/>
              <a:gd name="connsiteY0" fmla="*/ 0 h 6858000"/>
              <a:gd name="connsiteX1" fmla="*/ 7534191 w 7713579"/>
              <a:gd name="connsiteY1" fmla="*/ 0 h 6858000"/>
              <a:gd name="connsiteX2" fmla="*/ 7538954 w 7713579"/>
              <a:gd name="connsiteY2" fmla="*/ 66675 h 6858000"/>
              <a:gd name="connsiteX3" fmla="*/ 7546891 w 7713579"/>
              <a:gd name="connsiteY3" fmla="*/ 122237 h 6858000"/>
              <a:gd name="connsiteX4" fmla="*/ 7556416 w 7713579"/>
              <a:gd name="connsiteY4" fmla="*/ 174625 h 6858000"/>
              <a:gd name="connsiteX5" fmla="*/ 7572291 w 7713579"/>
              <a:gd name="connsiteY5" fmla="*/ 217487 h 6858000"/>
              <a:gd name="connsiteX6" fmla="*/ 7588166 w 7713579"/>
              <a:gd name="connsiteY6" fmla="*/ 260350 h 6858000"/>
              <a:gd name="connsiteX7" fmla="*/ 7607216 w 7713579"/>
              <a:gd name="connsiteY7" fmla="*/ 296862 h 6858000"/>
              <a:gd name="connsiteX8" fmla="*/ 7626266 w 7713579"/>
              <a:gd name="connsiteY8" fmla="*/ 334962 h 6858000"/>
              <a:gd name="connsiteX9" fmla="*/ 7643729 w 7713579"/>
              <a:gd name="connsiteY9" fmla="*/ 369887 h 6858000"/>
              <a:gd name="connsiteX10" fmla="*/ 7661191 w 7713579"/>
              <a:gd name="connsiteY10" fmla="*/ 409575 h 6858000"/>
              <a:gd name="connsiteX11" fmla="*/ 7677066 w 7713579"/>
              <a:gd name="connsiteY11" fmla="*/ 450850 h 6858000"/>
              <a:gd name="connsiteX12" fmla="*/ 7691354 w 7713579"/>
              <a:gd name="connsiteY12" fmla="*/ 496887 h 6858000"/>
              <a:gd name="connsiteX13" fmla="*/ 7702466 w 7713579"/>
              <a:gd name="connsiteY13" fmla="*/ 546100 h 6858000"/>
              <a:gd name="connsiteX14" fmla="*/ 7710404 w 7713579"/>
              <a:gd name="connsiteY14" fmla="*/ 606425 h 6858000"/>
              <a:gd name="connsiteX15" fmla="*/ 7713579 w 7713579"/>
              <a:gd name="connsiteY15" fmla="*/ 673100 h 6858000"/>
              <a:gd name="connsiteX16" fmla="*/ 7710404 w 7713579"/>
              <a:gd name="connsiteY16" fmla="*/ 744537 h 6858000"/>
              <a:gd name="connsiteX17" fmla="*/ 7702466 w 7713579"/>
              <a:gd name="connsiteY17" fmla="*/ 801687 h 6858000"/>
              <a:gd name="connsiteX18" fmla="*/ 7691354 w 7713579"/>
              <a:gd name="connsiteY18" fmla="*/ 854075 h 6858000"/>
              <a:gd name="connsiteX19" fmla="*/ 7677066 w 7713579"/>
              <a:gd name="connsiteY19" fmla="*/ 901700 h 6858000"/>
              <a:gd name="connsiteX20" fmla="*/ 7661191 w 7713579"/>
              <a:gd name="connsiteY20" fmla="*/ 942975 h 6858000"/>
              <a:gd name="connsiteX21" fmla="*/ 7642141 w 7713579"/>
              <a:gd name="connsiteY21" fmla="*/ 981075 h 6858000"/>
              <a:gd name="connsiteX22" fmla="*/ 7623091 w 7713579"/>
              <a:gd name="connsiteY22" fmla="*/ 1017587 h 6858000"/>
              <a:gd name="connsiteX23" fmla="*/ 7604041 w 7713579"/>
              <a:gd name="connsiteY23" fmla="*/ 1055687 h 6858000"/>
              <a:gd name="connsiteX24" fmla="*/ 7586579 w 7713579"/>
              <a:gd name="connsiteY24" fmla="*/ 1095375 h 6858000"/>
              <a:gd name="connsiteX25" fmla="*/ 7569116 w 7713579"/>
              <a:gd name="connsiteY25" fmla="*/ 1136650 h 6858000"/>
              <a:gd name="connsiteX26" fmla="*/ 7554829 w 7713579"/>
              <a:gd name="connsiteY26" fmla="*/ 1182687 h 6858000"/>
              <a:gd name="connsiteX27" fmla="*/ 7545304 w 7713579"/>
              <a:gd name="connsiteY27" fmla="*/ 1235075 h 6858000"/>
              <a:gd name="connsiteX28" fmla="*/ 7535779 w 7713579"/>
              <a:gd name="connsiteY28" fmla="*/ 1295400 h 6858000"/>
              <a:gd name="connsiteX29" fmla="*/ 7534191 w 7713579"/>
              <a:gd name="connsiteY29" fmla="*/ 1363662 h 6858000"/>
              <a:gd name="connsiteX30" fmla="*/ 7535779 w 7713579"/>
              <a:gd name="connsiteY30" fmla="*/ 1431925 h 6858000"/>
              <a:gd name="connsiteX31" fmla="*/ 7545304 w 7713579"/>
              <a:gd name="connsiteY31" fmla="*/ 1492250 h 6858000"/>
              <a:gd name="connsiteX32" fmla="*/ 7554829 w 7713579"/>
              <a:gd name="connsiteY32" fmla="*/ 1544637 h 6858000"/>
              <a:gd name="connsiteX33" fmla="*/ 7569116 w 7713579"/>
              <a:gd name="connsiteY33" fmla="*/ 1589087 h 6858000"/>
              <a:gd name="connsiteX34" fmla="*/ 7586579 w 7713579"/>
              <a:gd name="connsiteY34" fmla="*/ 1631950 h 6858000"/>
              <a:gd name="connsiteX35" fmla="*/ 7604041 w 7713579"/>
              <a:gd name="connsiteY35" fmla="*/ 1671637 h 6858000"/>
              <a:gd name="connsiteX36" fmla="*/ 7623091 w 7713579"/>
              <a:gd name="connsiteY36" fmla="*/ 1708150 h 6858000"/>
              <a:gd name="connsiteX37" fmla="*/ 7642141 w 7713579"/>
              <a:gd name="connsiteY37" fmla="*/ 1743075 h 6858000"/>
              <a:gd name="connsiteX38" fmla="*/ 7661191 w 7713579"/>
              <a:gd name="connsiteY38" fmla="*/ 1782762 h 6858000"/>
              <a:gd name="connsiteX39" fmla="*/ 7677066 w 7713579"/>
              <a:gd name="connsiteY39" fmla="*/ 1824037 h 6858000"/>
              <a:gd name="connsiteX40" fmla="*/ 7691354 w 7713579"/>
              <a:gd name="connsiteY40" fmla="*/ 1870075 h 6858000"/>
              <a:gd name="connsiteX41" fmla="*/ 7702466 w 7713579"/>
              <a:gd name="connsiteY41" fmla="*/ 1922462 h 6858000"/>
              <a:gd name="connsiteX42" fmla="*/ 7710404 w 7713579"/>
              <a:gd name="connsiteY42" fmla="*/ 1982787 h 6858000"/>
              <a:gd name="connsiteX43" fmla="*/ 7713579 w 7713579"/>
              <a:gd name="connsiteY43" fmla="*/ 2051050 h 6858000"/>
              <a:gd name="connsiteX44" fmla="*/ 7710404 w 7713579"/>
              <a:gd name="connsiteY44" fmla="*/ 2119312 h 6858000"/>
              <a:gd name="connsiteX45" fmla="*/ 7702466 w 7713579"/>
              <a:gd name="connsiteY45" fmla="*/ 2179637 h 6858000"/>
              <a:gd name="connsiteX46" fmla="*/ 7691354 w 7713579"/>
              <a:gd name="connsiteY46" fmla="*/ 2232025 h 6858000"/>
              <a:gd name="connsiteX47" fmla="*/ 7677066 w 7713579"/>
              <a:gd name="connsiteY47" fmla="*/ 2278062 h 6858000"/>
              <a:gd name="connsiteX48" fmla="*/ 7661191 w 7713579"/>
              <a:gd name="connsiteY48" fmla="*/ 2319337 h 6858000"/>
              <a:gd name="connsiteX49" fmla="*/ 7642141 w 7713579"/>
              <a:gd name="connsiteY49" fmla="*/ 2359025 h 6858000"/>
              <a:gd name="connsiteX50" fmla="*/ 7623091 w 7713579"/>
              <a:gd name="connsiteY50" fmla="*/ 2395537 h 6858000"/>
              <a:gd name="connsiteX51" fmla="*/ 7604041 w 7713579"/>
              <a:gd name="connsiteY51" fmla="*/ 2433637 h 6858000"/>
              <a:gd name="connsiteX52" fmla="*/ 7586579 w 7713579"/>
              <a:gd name="connsiteY52" fmla="*/ 2471737 h 6858000"/>
              <a:gd name="connsiteX53" fmla="*/ 7569116 w 7713579"/>
              <a:gd name="connsiteY53" fmla="*/ 2513012 h 6858000"/>
              <a:gd name="connsiteX54" fmla="*/ 7554829 w 7713579"/>
              <a:gd name="connsiteY54" fmla="*/ 2560637 h 6858000"/>
              <a:gd name="connsiteX55" fmla="*/ 7545304 w 7713579"/>
              <a:gd name="connsiteY55" fmla="*/ 2613025 h 6858000"/>
              <a:gd name="connsiteX56" fmla="*/ 7535779 w 7713579"/>
              <a:gd name="connsiteY56" fmla="*/ 2671762 h 6858000"/>
              <a:gd name="connsiteX57" fmla="*/ 7534191 w 7713579"/>
              <a:gd name="connsiteY57" fmla="*/ 2741612 h 6858000"/>
              <a:gd name="connsiteX58" fmla="*/ 7535779 w 7713579"/>
              <a:gd name="connsiteY58" fmla="*/ 2809875 h 6858000"/>
              <a:gd name="connsiteX59" fmla="*/ 7545304 w 7713579"/>
              <a:gd name="connsiteY59" fmla="*/ 2868612 h 6858000"/>
              <a:gd name="connsiteX60" fmla="*/ 7554829 w 7713579"/>
              <a:gd name="connsiteY60" fmla="*/ 2922587 h 6858000"/>
              <a:gd name="connsiteX61" fmla="*/ 7569116 w 7713579"/>
              <a:gd name="connsiteY61" fmla="*/ 2967037 h 6858000"/>
              <a:gd name="connsiteX62" fmla="*/ 7586579 w 7713579"/>
              <a:gd name="connsiteY62" fmla="*/ 3009900 h 6858000"/>
              <a:gd name="connsiteX63" fmla="*/ 7604041 w 7713579"/>
              <a:gd name="connsiteY63" fmla="*/ 3046412 h 6858000"/>
              <a:gd name="connsiteX64" fmla="*/ 7623091 w 7713579"/>
              <a:gd name="connsiteY64" fmla="*/ 3084512 h 6858000"/>
              <a:gd name="connsiteX65" fmla="*/ 7642141 w 7713579"/>
              <a:gd name="connsiteY65" fmla="*/ 3121025 h 6858000"/>
              <a:gd name="connsiteX66" fmla="*/ 7661191 w 7713579"/>
              <a:gd name="connsiteY66" fmla="*/ 3160712 h 6858000"/>
              <a:gd name="connsiteX67" fmla="*/ 7677066 w 7713579"/>
              <a:gd name="connsiteY67" fmla="*/ 3201987 h 6858000"/>
              <a:gd name="connsiteX68" fmla="*/ 7691354 w 7713579"/>
              <a:gd name="connsiteY68" fmla="*/ 3248025 h 6858000"/>
              <a:gd name="connsiteX69" fmla="*/ 7702466 w 7713579"/>
              <a:gd name="connsiteY69" fmla="*/ 3300412 h 6858000"/>
              <a:gd name="connsiteX70" fmla="*/ 7710404 w 7713579"/>
              <a:gd name="connsiteY70" fmla="*/ 3360737 h 6858000"/>
              <a:gd name="connsiteX71" fmla="*/ 7713579 w 7713579"/>
              <a:gd name="connsiteY71" fmla="*/ 3427412 h 6858000"/>
              <a:gd name="connsiteX72" fmla="*/ 7710404 w 7713579"/>
              <a:gd name="connsiteY72" fmla="*/ 3497262 h 6858000"/>
              <a:gd name="connsiteX73" fmla="*/ 7702466 w 7713579"/>
              <a:gd name="connsiteY73" fmla="*/ 3557587 h 6858000"/>
              <a:gd name="connsiteX74" fmla="*/ 7691354 w 7713579"/>
              <a:gd name="connsiteY74" fmla="*/ 3609975 h 6858000"/>
              <a:gd name="connsiteX75" fmla="*/ 7677066 w 7713579"/>
              <a:gd name="connsiteY75" fmla="*/ 3656012 h 6858000"/>
              <a:gd name="connsiteX76" fmla="*/ 7661191 w 7713579"/>
              <a:gd name="connsiteY76" fmla="*/ 3697287 h 6858000"/>
              <a:gd name="connsiteX77" fmla="*/ 7642141 w 7713579"/>
              <a:gd name="connsiteY77" fmla="*/ 3736975 h 6858000"/>
              <a:gd name="connsiteX78" fmla="*/ 7604041 w 7713579"/>
              <a:gd name="connsiteY78" fmla="*/ 3811587 h 6858000"/>
              <a:gd name="connsiteX79" fmla="*/ 7586579 w 7713579"/>
              <a:gd name="connsiteY79" fmla="*/ 3848100 h 6858000"/>
              <a:gd name="connsiteX80" fmla="*/ 7569116 w 7713579"/>
              <a:gd name="connsiteY80" fmla="*/ 3890962 h 6858000"/>
              <a:gd name="connsiteX81" fmla="*/ 7554829 w 7713579"/>
              <a:gd name="connsiteY81" fmla="*/ 3935412 h 6858000"/>
              <a:gd name="connsiteX82" fmla="*/ 7545304 w 7713579"/>
              <a:gd name="connsiteY82" fmla="*/ 3987800 h 6858000"/>
              <a:gd name="connsiteX83" fmla="*/ 7535779 w 7713579"/>
              <a:gd name="connsiteY83" fmla="*/ 4048125 h 6858000"/>
              <a:gd name="connsiteX84" fmla="*/ 7534191 w 7713579"/>
              <a:gd name="connsiteY84" fmla="*/ 4116387 h 6858000"/>
              <a:gd name="connsiteX85" fmla="*/ 7535779 w 7713579"/>
              <a:gd name="connsiteY85" fmla="*/ 4186237 h 6858000"/>
              <a:gd name="connsiteX86" fmla="*/ 7545304 w 7713579"/>
              <a:gd name="connsiteY86" fmla="*/ 4244975 h 6858000"/>
              <a:gd name="connsiteX87" fmla="*/ 7554829 w 7713579"/>
              <a:gd name="connsiteY87" fmla="*/ 4297362 h 6858000"/>
              <a:gd name="connsiteX88" fmla="*/ 7569116 w 7713579"/>
              <a:gd name="connsiteY88" fmla="*/ 4343400 h 6858000"/>
              <a:gd name="connsiteX89" fmla="*/ 7586579 w 7713579"/>
              <a:gd name="connsiteY89" fmla="*/ 4386262 h 6858000"/>
              <a:gd name="connsiteX90" fmla="*/ 7604041 w 7713579"/>
              <a:gd name="connsiteY90" fmla="*/ 4424362 h 6858000"/>
              <a:gd name="connsiteX91" fmla="*/ 7642141 w 7713579"/>
              <a:gd name="connsiteY91" fmla="*/ 4498975 h 6858000"/>
              <a:gd name="connsiteX92" fmla="*/ 7661191 w 7713579"/>
              <a:gd name="connsiteY92" fmla="*/ 4537075 h 6858000"/>
              <a:gd name="connsiteX93" fmla="*/ 7677066 w 7713579"/>
              <a:gd name="connsiteY93" fmla="*/ 4579937 h 6858000"/>
              <a:gd name="connsiteX94" fmla="*/ 7691354 w 7713579"/>
              <a:gd name="connsiteY94" fmla="*/ 4625975 h 6858000"/>
              <a:gd name="connsiteX95" fmla="*/ 7702466 w 7713579"/>
              <a:gd name="connsiteY95" fmla="*/ 4678362 h 6858000"/>
              <a:gd name="connsiteX96" fmla="*/ 7710404 w 7713579"/>
              <a:gd name="connsiteY96" fmla="*/ 4738687 h 6858000"/>
              <a:gd name="connsiteX97" fmla="*/ 7713579 w 7713579"/>
              <a:gd name="connsiteY97" fmla="*/ 4806950 h 6858000"/>
              <a:gd name="connsiteX98" fmla="*/ 7710404 w 7713579"/>
              <a:gd name="connsiteY98" fmla="*/ 4875212 h 6858000"/>
              <a:gd name="connsiteX99" fmla="*/ 7702466 w 7713579"/>
              <a:gd name="connsiteY99" fmla="*/ 4935537 h 6858000"/>
              <a:gd name="connsiteX100" fmla="*/ 7691354 w 7713579"/>
              <a:gd name="connsiteY100" fmla="*/ 4987925 h 6858000"/>
              <a:gd name="connsiteX101" fmla="*/ 7677066 w 7713579"/>
              <a:gd name="connsiteY101" fmla="*/ 5033962 h 6858000"/>
              <a:gd name="connsiteX102" fmla="*/ 7661191 w 7713579"/>
              <a:gd name="connsiteY102" fmla="*/ 5075237 h 6858000"/>
              <a:gd name="connsiteX103" fmla="*/ 7642141 w 7713579"/>
              <a:gd name="connsiteY103" fmla="*/ 5114925 h 6858000"/>
              <a:gd name="connsiteX104" fmla="*/ 7623091 w 7713579"/>
              <a:gd name="connsiteY104" fmla="*/ 5149850 h 6858000"/>
              <a:gd name="connsiteX105" fmla="*/ 7604041 w 7713579"/>
              <a:gd name="connsiteY105" fmla="*/ 5186362 h 6858000"/>
              <a:gd name="connsiteX106" fmla="*/ 7586579 w 7713579"/>
              <a:gd name="connsiteY106" fmla="*/ 5226050 h 6858000"/>
              <a:gd name="connsiteX107" fmla="*/ 7569116 w 7713579"/>
              <a:gd name="connsiteY107" fmla="*/ 5268912 h 6858000"/>
              <a:gd name="connsiteX108" fmla="*/ 7554829 w 7713579"/>
              <a:gd name="connsiteY108" fmla="*/ 5313362 h 6858000"/>
              <a:gd name="connsiteX109" fmla="*/ 7545304 w 7713579"/>
              <a:gd name="connsiteY109" fmla="*/ 5365750 h 6858000"/>
              <a:gd name="connsiteX110" fmla="*/ 7535779 w 7713579"/>
              <a:gd name="connsiteY110" fmla="*/ 5426075 h 6858000"/>
              <a:gd name="connsiteX111" fmla="*/ 7534191 w 7713579"/>
              <a:gd name="connsiteY111" fmla="*/ 5494337 h 6858000"/>
              <a:gd name="connsiteX112" fmla="*/ 7535779 w 7713579"/>
              <a:gd name="connsiteY112" fmla="*/ 5562600 h 6858000"/>
              <a:gd name="connsiteX113" fmla="*/ 7545304 w 7713579"/>
              <a:gd name="connsiteY113" fmla="*/ 5622925 h 6858000"/>
              <a:gd name="connsiteX114" fmla="*/ 7554829 w 7713579"/>
              <a:gd name="connsiteY114" fmla="*/ 5675312 h 6858000"/>
              <a:gd name="connsiteX115" fmla="*/ 7569116 w 7713579"/>
              <a:gd name="connsiteY115" fmla="*/ 5721350 h 6858000"/>
              <a:gd name="connsiteX116" fmla="*/ 7586579 w 7713579"/>
              <a:gd name="connsiteY116" fmla="*/ 5762625 h 6858000"/>
              <a:gd name="connsiteX117" fmla="*/ 7604041 w 7713579"/>
              <a:gd name="connsiteY117" fmla="*/ 5802312 h 6858000"/>
              <a:gd name="connsiteX118" fmla="*/ 7623091 w 7713579"/>
              <a:gd name="connsiteY118" fmla="*/ 5840412 h 6858000"/>
              <a:gd name="connsiteX119" fmla="*/ 7642141 w 7713579"/>
              <a:gd name="connsiteY119" fmla="*/ 5876925 h 6858000"/>
              <a:gd name="connsiteX120" fmla="*/ 7661191 w 7713579"/>
              <a:gd name="connsiteY120" fmla="*/ 5915025 h 6858000"/>
              <a:gd name="connsiteX121" fmla="*/ 7677066 w 7713579"/>
              <a:gd name="connsiteY121" fmla="*/ 5956300 h 6858000"/>
              <a:gd name="connsiteX122" fmla="*/ 7691354 w 7713579"/>
              <a:gd name="connsiteY122" fmla="*/ 6003925 h 6858000"/>
              <a:gd name="connsiteX123" fmla="*/ 7702466 w 7713579"/>
              <a:gd name="connsiteY123" fmla="*/ 6056312 h 6858000"/>
              <a:gd name="connsiteX124" fmla="*/ 7710404 w 7713579"/>
              <a:gd name="connsiteY124" fmla="*/ 6113462 h 6858000"/>
              <a:gd name="connsiteX125" fmla="*/ 7713579 w 7713579"/>
              <a:gd name="connsiteY125" fmla="*/ 6183312 h 6858000"/>
              <a:gd name="connsiteX126" fmla="*/ 7710404 w 7713579"/>
              <a:gd name="connsiteY126" fmla="*/ 6251575 h 6858000"/>
              <a:gd name="connsiteX127" fmla="*/ 7702466 w 7713579"/>
              <a:gd name="connsiteY127" fmla="*/ 6311900 h 6858000"/>
              <a:gd name="connsiteX128" fmla="*/ 7691354 w 7713579"/>
              <a:gd name="connsiteY128" fmla="*/ 6361112 h 6858000"/>
              <a:gd name="connsiteX129" fmla="*/ 7677066 w 7713579"/>
              <a:gd name="connsiteY129" fmla="*/ 6407150 h 6858000"/>
              <a:gd name="connsiteX130" fmla="*/ 7661191 w 7713579"/>
              <a:gd name="connsiteY130" fmla="*/ 6448425 h 6858000"/>
              <a:gd name="connsiteX131" fmla="*/ 7643729 w 7713579"/>
              <a:gd name="connsiteY131" fmla="*/ 6488112 h 6858000"/>
              <a:gd name="connsiteX132" fmla="*/ 7626266 w 7713579"/>
              <a:gd name="connsiteY132" fmla="*/ 6523037 h 6858000"/>
              <a:gd name="connsiteX133" fmla="*/ 7607216 w 7713579"/>
              <a:gd name="connsiteY133" fmla="*/ 6561137 h 6858000"/>
              <a:gd name="connsiteX134" fmla="*/ 7588166 w 7713579"/>
              <a:gd name="connsiteY134" fmla="*/ 6597650 h 6858000"/>
              <a:gd name="connsiteX135" fmla="*/ 7572291 w 7713579"/>
              <a:gd name="connsiteY135" fmla="*/ 6640512 h 6858000"/>
              <a:gd name="connsiteX136" fmla="*/ 7556416 w 7713579"/>
              <a:gd name="connsiteY136" fmla="*/ 6683375 h 6858000"/>
              <a:gd name="connsiteX137" fmla="*/ 7546891 w 7713579"/>
              <a:gd name="connsiteY137" fmla="*/ 6735762 h 6858000"/>
              <a:gd name="connsiteX138" fmla="*/ 7538954 w 7713579"/>
              <a:gd name="connsiteY138" fmla="*/ 6791325 h 6858000"/>
              <a:gd name="connsiteX139" fmla="*/ 7534191 w 7713579"/>
              <a:gd name="connsiteY139" fmla="*/ 6858000 h 6858000"/>
              <a:gd name="connsiteX140" fmla="*/ 0 w 7713579"/>
              <a:gd name="connsiteY140" fmla="*/ 6858000 h 6858000"/>
              <a:gd name="connsiteX141" fmla="*/ 0 w 7713579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713579" h="6858000">
                <a:moveTo>
                  <a:pt x="0" y="0"/>
                </a:moveTo>
                <a:lnTo>
                  <a:pt x="7534191" y="0"/>
                </a:lnTo>
                <a:lnTo>
                  <a:pt x="7538954" y="66675"/>
                </a:lnTo>
                <a:lnTo>
                  <a:pt x="7546891" y="122237"/>
                </a:lnTo>
                <a:lnTo>
                  <a:pt x="7556416" y="174625"/>
                </a:lnTo>
                <a:lnTo>
                  <a:pt x="7572291" y="217487"/>
                </a:lnTo>
                <a:lnTo>
                  <a:pt x="7588166" y="260350"/>
                </a:lnTo>
                <a:lnTo>
                  <a:pt x="7607216" y="296862"/>
                </a:lnTo>
                <a:lnTo>
                  <a:pt x="7626266" y="334962"/>
                </a:lnTo>
                <a:lnTo>
                  <a:pt x="7643729" y="369887"/>
                </a:lnTo>
                <a:lnTo>
                  <a:pt x="7661191" y="409575"/>
                </a:lnTo>
                <a:lnTo>
                  <a:pt x="7677066" y="450850"/>
                </a:lnTo>
                <a:lnTo>
                  <a:pt x="7691354" y="496887"/>
                </a:lnTo>
                <a:lnTo>
                  <a:pt x="7702466" y="546100"/>
                </a:lnTo>
                <a:lnTo>
                  <a:pt x="7710404" y="606425"/>
                </a:lnTo>
                <a:lnTo>
                  <a:pt x="7713579" y="673100"/>
                </a:lnTo>
                <a:lnTo>
                  <a:pt x="7710404" y="744537"/>
                </a:lnTo>
                <a:lnTo>
                  <a:pt x="7702466" y="801687"/>
                </a:lnTo>
                <a:lnTo>
                  <a:pt x="7691354" y="854075"/>
                </a:lnTo>
                <a:lnTo>
                  <a:pt x="7677066" y="901700"/>
                </a:lnTo>
                <a:lnTo>
                  <a:pt x="7661191" y="942975"/>
                </a:lnTo>
                <a:lnTo>
                  <a:pt x="7642141" y="981075"/>
                </a:lnTo>
                <a:lnTo>
                  <a:pt x="7623091" y="1017587"/>
                </a:lnTo>
                <a:lnTo>
                  <a:pt x="7604041" y="1055687"/>
                </a:lnTo>
                <a:lnTo>
                  <a:pt x="7586579" y="1095375"/>
                </a:lnTo>
                <a:lnTo>
                  <a:pt x="7569116" y="1136650"/>
                </a:lnTo>
                <a:lnTo>
                  <a:pt x="7554829" y="1182687"/>
                </a:lnTo>
                <a:lnTo>
                  <a:pt x="7545304" y="1235075"/>
                </a:lnTo>
                <a:lnTo>
                  <a:pt x="7535779" y="1295400"/>
                </a:lnTo>
                <a:lnTo>
                  <a:pt x="7534191" y="1363662"/>
                </a:lnTo>
                <a:lnTo>
                  <a:pt x="7535779" y="1431925"/>
                </a:lnTo>
                <a:lnTo>
                  <a:pt x="7545304" y="1492250"/>
                </a:lnTo>
                <a:lnTo>
                  <a:pt x="7554829" y="1544637"/>
                </a:lnTo>
                <a:lnTo>
                  <a:pt x="7569116" y="1589087"/>
                </a:lnTo>
                <a:lnTo>
                  <a:pt x="7586579" y="1631950"/>
                </a:lnTo>
                <a:lnTo>
                  <a:pt x="7604041" y="1671637"/>
                </a:lnTo>
                <a:lnTo>
                  <a:pt x="7623091" y="1708150"/>
                </a:lnTo>
                <a:lnTo>
                  <a:pt x="7642141" y="1743075"/>
                </a:lnTo>
                <a:lnTo>
                  <a:pt x="7661191" y="1782762"/>
                </a:lnTo>
                <a:lnTo>
                  <a:pt x="7677066" y="1824037"/>
                </a:lnTo>
                <a:lnTo>
                  <a:pt x="7691354" y="1870075"/>
                </a:lnTo>
                <a:lnTo>
                  <a:pt x="7702466" y="1922462"/>
                </a:lnTo>
                <a:lnTo>
                  <a:pt x="7710404" y="1982787"/>
                </a:lnTo>
                <a:lnTo>
                  <a:pt x="7713579" y="2051050"/>
                </a:lnTo>
                <a:lnTo>
                  <a:pt x="7710404" y="2119312"/>
                </a:lnTo>
                <a:lnTo>
                  <a:pt x="7702466" y="2179637"/>
                </a:lnTo>
                <a:lnTo>
                  <a:pt x="7691354" y="2232025"/>
                </a:lnTo>
                <a:lnTo>
                  <a:pt x="7677066" y="2278062"/>
                </a:lnTo>
                <a:lnTo>
                  <a:pt x="7661191" y="2319337"/>
                </a:lnTo>
                <a:lnTo>
                  <a:pt x="7642141" y="2359025"/>
                </a:lnTo>
                <a:lnTo>
                  <a:pt x="7623091" y="2395537"/>
                </a:lnTo>
                <a:lnTo>
                  <a:pt x="7604041" y="2433637"/>
                </a:lnTo>
                <a:lnTo>
                  <a:pt x="7586579" y="2471737"/>
                </a:lnTo>
                <a:lnTo>
                  <a:pt x="7569116" y="2513012"/>
                </a:lnTo>
                <a:lnTo>
                  <a:pt x="7554829" y="2560637"/>
                </a:lnTo>
                <a:lnTo>
                  <a:pt x="7545304" y="2613025"/>
                </a:lnTo>
                <a:lnTo>
                  <a:pt x="7535779" y="2671762"/>
                </a:lnTo>
                <a:lnTo>
                  <a:pt x="7534191" y="2741612"/>
                </a:lnTo>
                <a:lnTo>
                  <a:pt x="7535779" y="2809875"/>
                </a:lnTo>
                <a:lnTo>
                  <a:pt x="7545304" y="2868612"/>
                </a:lnTo>
                <a:lnTo>
                  <a:pt x="7554829" y="2922587"/>
                </a:lnTo>
                <a:lnTo>
                  <a:pt x="7569116" y="2967037"/>
                </a:lnTo>
                <a:lnTo>
                  <a:pt x="7586579" y="3009900"/>
                </a:lnTo>
                <a:lnTo>
                  <a:pt x="7604041" y="3046412"/>
                </a:lnTo>
                <a:lnTo>
                  <a:pt x="7623091" y="3084512"/>
                </a:lnTo>
                <a:lnTo>
                  <a:pt x="7642141" y="3121025"/>
                </a:lnTo>
                <a:lnTo>
                  <a:pt x="7661191" y="3160712"/>
                </a:lnTo>
                <a:lnTo>
                  <a:pt x="7677066" y="3201987"/>
                </a:lnTo>
                <a:lnTo>
                  <a:pt x="7691354" y="3248025"/>
                </a:lnTo>
                <a:lnTo>
                  <a:pt x="7702466" y="3300412"/>
                </a:lnTo>
                <a:lnTo>
                  <a:pt x="7710404" y="3360737"/>
                </a:lnTo>
                <a:lnTo>
                  <a:pt x="7713579" y="3427412"/>
                </a:lnTo>
                <a:lnTo>
                  <a:pt x="7710404" y="3497262"/>
                </a:lnTo>
                <a:lnTo>
                  <a:pt x="7702466" y="3557587"/>
                </a:lnTo>
                <a:lnTo>
                  <a:pt x="7691354" y="3609975"/>
                </a:lnTo>
                <a:lnTo>
                  <a:pt x="7677066" y="3656012"/>
                </a:lnTo>
                <a:lnTo>
                  <a:pt x="7661191" y="3697287"/>
                </a:lnTo>
                <a:lnTo>
                  <a:pt x="7642141" y="3736975"/>
                </a:lnTo>
                <a:lnTo>
                  <a:pt x="7604041" y="3811587"/>
                </a:lnTo>
                <a:lnTo>
                  <a:pt x="7586579" y="3848100"/>
                </a:lnTo>
                <a:lnTo>
                  <a:pt x="7569116" y="3890962"/>
                </a:lnTo>
                <a:lnTo>
                  <a:pt x="7554829" y="3935412"/>
                </a:lnTo>
                <a:lnTo>
                  <a:pt x="7545304" y="3987800"/>
                </a:lnTo>
                <a:lnTo>
                  <a:pt x="7535779" y="4048125"/>
                </a:lnTo>
                <a:lnTo>
                  <a:pt x="7534191" y="4116387"/>
                </a:lnTo>
                <a:lnTo>
                  <a:pt x="7535779" y="4186237"/>
                </a:lnTo>
                <a:lnTo>
                  <a:pt x="7545304" y="4244975"/>
                </a:lnTo>
                <a:lnTo>
                  <a:pt x="7554829" y="4297362"/>
                </a:lnTo>
                <a:lnTo>
                  <a:pt x="7569116" y="4343400"/>
                </a:lnTo>
                <a:lnTo>
                  <a:pt x="7586579" y="4386262"/>
                </a:lnTo>
                <a:lnTo>
                  <a:pt x="7604041" y="4424362"/>
                </a:lnTo>
                <a:lnTo>
                  <a:pt x="7642141" y="4498975"/>
                </a:lnTo>
                <a:lnTo>
                  <a:pt x="7661191" y="4537075"/>
                </a:lnTo>
                <a:lnTo>
                  <a:pt x="7677066" y="4579937"/>
                </a:lnTo>
                <a:lnTo>
                  <a:pt x="7691354" y="4625975"/>
                </a:lnTo>
                <a:lnTo>
                  <a:pt x="7702466" y="4678362"/>
                </a:lnTo>
                <a:lnTo>
                  <a:pt x="7710404" y="4738687"/>
                </a:lnTo>
                <a:lnTo>
                  <a:pt x="7713579" y="4806950"/>
                </a:lnTo>
                <a:lnTo>
                  <a:pt x="7710404" y="4875212"/>
                </a:lnTo>
                <a:lnTo>
                  <a:pt x="7702466" y="4935537"/>
                </a:lnTo>
                <a:lnTo>
                  <a:pt x="7691354" y="4987925"/>
                </a:lnTo>
                <a:lnTo>
                  <a:pt x="7677066" y="5033962"/>
                </a:lnTo>
                <a:lnTo>
                  <a:pt x="7661191" y="5075237"/>
                </a:lnTo>
                <a:lnTo>
                  <a:pt x="7642141" y="5114925"/>
                </a:lnTo>
                <a:lnTo>
                  <a:pt x="7623091" y="5149850"/>
                </a:lnTo>
                <a:lnTo>
                  <a:pt x="7604041" y="5186362"/>
                </a:lnTo>
                <a:lnTo>
                  <a:pt x="7586579" y="5226050"/>
                </a:lnTo>
                <a:lnTo>
                  <a:pt x="7569116" y="5268912"/>
                </a:lnTo>
                <a:lnTo>
                  <a:pt x="7554829" y="5313362"/>
                </a:lnTo>
                <a:lnTo>
                  <a:pt x="7545304" y="5365750"/>
                </a:lnTo>
                <a:lnTo>
                  <a:pt x="7535779" y="5426075"/>
                </a:lnTo>
                <a:lnTo>
                  <a:pt x="7534191" y="5494337"/>
                </a:lnTo>
                <a:lnTo>
                  <a:pt x="7535779" y="5562600"/>
                </a:lnTo>
                <a:lnTo>
                  <a:pt x="7545304" y="5622925"/>
                </a:lnTo>
                <a:lnTo>
                  <a:pt x="7554829" y="5675312"/>
                </a:lnTo>
                <a:lnTo>
                  <a:pt x="7569116" y="5721350"/>
                </a:lnTo>
                <a:lnTo>
                  <a:pt x="7586579" y="5762625"/>
                </a:lnTo>
                <a:lnTo>
                  <a:pt x="7604041" y="5802312"/>
                </a:lnTo>
                <a:lnTo>
                  <a:pt x="7623091" y="5840412"/>
                </a:lnTo>
                <a:lnTo>
                  <a:pt x="7642141" y="5876925"/>
                </a:lnTo>
                <a:lnTo>
                  <a:pt x="7661191" y="5915025"/>
                </a:lnTo>
                <a:lnTo>
                  <a:pt x="7677066" y="5956300"/>
                </a:lnTo>
                <a:lnTo>
                  <a:pt x="7691354" y="6003925"/>
                </a:lnTo>
                <a:lnTo>
                  <a:pt x="7702466" y="6056312"/>
                </a:lnTo>
                <a:lnTo>
                  <a:pt x="7710404" y="6113462"/>
                </a:lnTo>
                <a:lnTo>
                  <a:pt x="7713579" y="6183312"/>
                </a:lnTo>
                <a:lnTo>
                  <a:pt x="7710404" y="6251575"/>
                </a:lnTo>
                <a:lnTo>
                  <a:pt x="7702466" y="6311900"/>
                </a:lnTo>
                <a:lnTo>
                  <a:pt x="7691354" y="6361112"/>
                </a:lnTo>
                <a:lnTo>
                  <a:pt x="7677066" y="6407150"/>
                </a:lnTo>
                <a:lnTo>
                  <a:pt x="7661191" y="6448425"/>
                </a:lnTo>
                <a:lnTo>
                  <a:pt x="7643729" y="6488112"/>
                </a:lnTo>
                <a:lnTo>
                  <a:pt x="7626266" y="6523037"/>
                </a:lnTo>
                <a:lnTo>
                  <a:pt x="7607216" y="6561137"/>
                </a:lnTo>
                <a:lnTo>
                  <a:pt x="7588166" y="6597650"/>
                </a:lnTo>
                <a:lnTo>
                  <a:pt x="7572291" y="6640512"/>
                </a:lnTo>
                <a:lnTo>
                  <a:pt x="7556416" y="6683375"/>
                </a:lnTo>
                <a:lnTo>
                  <a:pt x="7546891" y="6735762"/>
                </a:lnTo>
                <a:lnTo>
                  <a:pt x="7538954" y="6791325"/>
                </a:lnTo>
                <a:lnTo>
                  <a:pt x="7534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B1EF5D-775D-47D0-BF7D-79B667CD3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50" y="2225820"/>
            <a:ext cx="6015897" cy="24063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834320-712F-4E46-BAE5-25DD3525BD5A}"/>
              </a:ext>
            </a:extLst>
          </p:cNvPr>
          <p:cNvSpPr txBox="1"/>
          <p:nvPr/>
        </p:nvSpPr>
        <p:spPr>
          <a:xfrm>
            <a:off x="8016641" y="2286000"/>
            <a:ext cx="3410309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tx1">
                    <a:alpha val="60000"/>
                  </a:schemeClr>
                </a:solidFill>
                <a:effectLst/>
              </a:rPr>
              <a:t>Regularization is </a:t>
            </a:r>
            <a:r>
              <a:rPr lang="en-US" sz="2000" b="1" i="0">
                <a:solidFill>
                  <a:schemeClr val="tx1">
                    <a:alpha val="60000"/>
                  </a:schemeClr>
                </a:solidFill>
                <a:effectLst/>
              </a:rPr>
              <a:t>a technique used to reduce the errors by fitting the function appropriately on the given training set and avoid overfitting.</a:t>
            </a:r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6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Underfitting and Overfitting in Machine Learning - Tutorialspoint.dev">
            <a:extLst>
              <a:ext uri="{FF2B5EF4-FFF2-40B4-BE49-F238E27FC236}">
                <a16:creationId xmlns:a16="http://schemas.microsoft.com/office/drawing/2014/main" id="{744BB9D5-737F-4B58-B742-73705112C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370668"/>
            <a:ext cx="10905066" cy="411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38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BEF91E-B908-4854-AFC9-5FB3ABCA080B}"/>
              </a:ext>
            </a:extLst>
          </p:cNvPr>
          <p:cNvSpPr txBox="1"/>
          <p:nvPr/>
        </p:nvSpPr>
        <p:spPr>
          <a:xfrm flipH="1">
            <a:off x="2614246" y="1702191"/>
            <a:ext cx="69635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Y = 0.9 + 1.2 * X1 + 20 * X2 + 39 * X3 </a:t>
            </a:r>
          </a:p>
          <a:p>
            <a:endParaRPr lang="en-US" sz="60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sz="6000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Y = 0.9 + 0.7 * X1 + 2 * X2 + 5.5 * X3</a:t>
            </a:r>
            <a:endParaRPr lang="en-IN" sz="6000" dirty="0">
              <a:solidFill>
                <a:srgbClr val="FF000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A6ADA85-DB3E-4926-A41E-17533F5AA28D}"/>
              </a:ext>
            </a:extLst>
          </p:cNvPr>
          <p:cNvSpPr/>
          <p:nvPr/>
        </p:nvSpPr>
        <p:spPr>
          <a:xfrm>
            <a:off x="9875520" y="2644726"/>
            <a:ext cx="576775" cy="1322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44C4CE-BC78-4D3F-A6C1-FDFDF65E5E2E}"/>
                  </a:ext>
                </a:extLst>
              </p14:cNvPr>
              <p14:cNvContentPartPr/>
              <p14:nvPr/>
            </p14:nvContentPartPr>
            <p14:xfrm>
              <a:off x="2026385" y="576443"/>
              <a:ext cx="758880" cy="563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44C4CE-BC78-4D3F-A6C1-FDFDF65E5E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745" y="567803"/>
                <a:ext cx="77652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715EB2-1F1A-4E9A-B4E1-4E459E4E0567}"/>
                  </a:ext>
                </a:extLst>
              </p14:cNvPr>
              <p14:cNvContentPartPr/>
              <p14:nvPr/>
            </p14:nvContentPartPr>
            <p14:xfrm>
              <a:off x="2938985" y="672923"/>
              <a:ext cx="720360" cy="342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715EB2-1F1A-4E9A-B4E1-4E459E4E05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9985" y="664283"/>
                <a:ext cx="738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AFCC56E-C2B2-436D-A223-0127E4F10D01}"/>
                  </a:ext>
                </a:extLst>
              </p14:cNvPr>
              <p14:cNvContentPartPr/>
              <p14:nvPr/>
            </p14:nvContentPartPr>
            <p14:xfrm>
              <a:off x="3962825" y="716843"/>
              <a:ext cx="317520" cy="240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AFCC56E-C2B2-436D-A223-0127E4F10D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54185" y="708203"/>
                <a:ext cx="3351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F2B4A58-E466-4790-922F-8A1ED9CF301C}"/>
                  </a:ext>
                </a:extLst>
              </p14:cNvPr>
              <p14:cNvContentPartPr/>
              <p14:nvPr/>
            </p14:nvContentPartPr>
            <p14:xfrm>
              <a:off x="4501745" y="491123"/>
              <a:ext cx="181800" cy="521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F2B4A58-E466-4790-922F-8A1ED9CF30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93105" y="482483"/>
                <a:ext cx="19944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EE610E-8432-4252-BEBC-FCCDBC7E020D}"/>
                  </a:ext>
                </a:extLst>
              </p14:cNvPr>
              <p14:cNvContentPartPr/>
              <p14:nvPr/>
            </p14:nvContentPartPr>
            <p14:xfrm>
              <a:off x="4853465" y="630803"/>
              <a:ext cx="378000" cy="298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EE610E-8432-4252-BEBC-FCCDBC7E02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44465" y="622163"/>
                <a:ext cx="395640" cy="31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1874FF2-F306-4B55-8A9C-8442DC54F809}"/>
              </a:ext>
            </a:extLst>
          </p:cNvPr>
          <p:cNvGrpSpPr/>
          <p:nvPr/>
        </p:nvGrpSpPr>
        <p:grpSpPr>
          <a:xfrm>
            <a:off x="5877305" y="273323"/>
            <a:ext cx="849600" cy="713160"/>
            <a:chOff x="5877305" y="273323"/>
            <a:chExt cx="849600" cy="71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ABBFC21-7043-4D3E-A0B8-E462CA4F3855}"/>
                    </a:ext>
                  </a:extLst>
                </p14:cNvPr>
                <p14:cNvContentPartPr/>
                <p14:nvPr/>
              </p14:nvContentPartPr>
              <p14:xfrm>
                <a:off x="5877305" y="273323"/>
                <a:ext cx="374400" cy="698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ABBFC21-7043-4D3E-A0B8-E462CA4F38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68665" y="264323"/>
                  <a:ext cx="39204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80269E-5D79-4D64-B309-3EE980C3ECF7}"/>
                    </a:ext>
                  </a:extLst>
                </p14:cNvPr>
                <p14:cNvContentPartPr/>
                <p14:nvPr/>
              </p14:nvContentPartPr>
              <p14:xfrm>
                <a:off x="6411905" y="646643"/>
                <a:ext cx="315000" cy="339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80269E-5D79-4D64-B309-3EE980C3ECF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02905" y="637643"/>
                  <a:ext cx="332640" cy="35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6C0428D-1F2D-4125-A9B8-F5AA40E86927}"/>
                  </a:ext>
                </a:extLst>
              </p14:cNvPr>
              <p14:cNvContentPartPr/>
              <p14:nvPr/>
            </p14:nvContentPartPr>
            <p14:xfrm>
              <a:off x="6920585" y="713243"/>
              <a:ext cx="410760" cy="440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6C0428D-1F2D-4125-A9B8-F5AA40E8692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11945" y="704243"/>
                <a:ext cx="42840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5DBB49-DFD9-41CD-8306-BE800D800B0C}"/>
                  </a:ext>
                </a:extLst>
              </p14:cNvPr>
              <p14:cNvContentPartPr/>
              <p14:nvPr/>
            </p14:nvContentPartPr>
            <p14:xfrm>
              <a:off x="7413065" y="602003"/>
              <a:ext cx="383400" cy="349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5DBB49-DFD9-41CD-8306-BE800D800B0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04065" y="593003"/>
                <a:ext cx="40104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FAB79A-7E66-4FFF-9A24-5A2209E7DCB8}"/>
                  </a:ext>
                </a:extLst>
              </p14:cNvPr>
              <p14:cNvContentPartPr/>
              <p14:nvPr/>
            </p14:nvContentPartPr>
            <p14:xfrm>
              <a:off x="8581265" y="942203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FAB79A-7E66-4FFF-9A24-5A2209E7DCB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72265" y="9335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EC17B5C-D716-4506-9DF1-EEEC085C609F}"/>
                  </a:ext>
                </a:extLst>
              </p14:cNvPr>
              <p14:cNvContentPartPr/>
              <p14:nvPr/>
            </p14:nvContentPartPr>
            <p14:xfrm>
              <a:off x="3586985" y="2559683"/>
              <a:ext cx="322200" cy="29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EC17B5C-D716-4506-9DF1-EEEC085C609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32985" y="2452043"/>
                <a:ext cx="4298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C6C616A-EB69-44E2-BEF1-DF514F521A6A}"/>
                  </a:ext>
                </a:extLst>
              </p14:cNvPr>
              <p14:cNvContentPartPr/>
              <p14:nvPr/>
            </p14:nvContentPartPr>
            <p14:xfrm>
              <a:off x="4585625" y="2574083"/>
              <a:ext cx="30852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C6C616A-EB69-44E2-BEF1-DF514F521A6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31625" y="2466083"/>
                <a:ext cx="416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86165A8-46DE-4A4F-AEA8-7C6CB80A31CD}"/>
                  </a:ext>
                </a:extLst>
              </p14:cNvPr>
              <p14:cNvContentPartPr/>
              <p14:nvPr/>
            </p14:nvContentPartPr>
            <p14:xfrm>
              <a:off x="6231545" y="2530523"/>
              <a:ext cx="491040" cy="17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86165A8-46DE-4A4F-AEA8-7C6CB80A31C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77905" y="2422883"/>
                <a:ext cx="5986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BF872A-2AE5-41F0-B1AD-EDE0CF6D84AA}"/>
                  </a:ext>
                </a:extLst>
              </p14:cNvPr>
              <p14:cNvContentPartPr/>
              <p14:nvPr/>
            </p14:nvContentPartPr>
            <p14:xfrm>
              <a:off x="8102465" y="2517563"/>
              <a:ext cx="364320" cy="42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BF872A-2AE5-41F0-B1AD-EDE0CF6D84A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48825" y="2409923"/>
                <a:ext cx="4719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9F1C714-FAD2-4BC0-AF4C-799470DDE39A}"/>
                  </a:ext>
                </a:extLst>
              </p14:cNvPr>
              <p14:cNvContentPartPr/>
              <p14:nvPr/>
            </p14:nvContentPartPr>
            <p14:xfrm>
              <a:off x="7919585" y="4177523"/>
              <a:ext cx="491040" cy="71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9F1C714-FAD2-4BC0-AF4C-799470DDE39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65945" y="4069883"/>
                <a:ext cx="59868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E638AA1-488F-4760-AC03-A287E8460AA8}"/>
                  </a:ext>
                </a:extLst>
              </p14:cNvPr>
              <p14:cNvContentPartPr/>
              <p14:nvPr/>
            </p14:nvContentPartPr>
            <p14:xfrm>
              <a:off x="6372665" y="4191563"/>
              <a:ext cx="153000" cy="15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E638AA1-488F-4760-AC03-A287E8460AA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18665" y="4083563"/>
                <a:ext cx="2606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E5F9CE0-1A10-41D3-99D3-DF6D8D6844B3}"/>
                  </a:ext>
                </a:extLst>
              </p14:cNvPr>
              <p14:cNvContentPartPr/>
              <p14:nvPr/>
            </p14:nvContentPartPr>
            <p14:xfrm>
              <a:off x="4486985" y="4163843"/>
              <a:ext cx="542160" cy="146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5F9CE0-1A10-41D3-99D3-DF6D8D6844B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33345" y="4055843"/>
                <a:ext cx="64980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ADB9C10-EEA8-491D-B14D-D4D515BD21A9}"/>
                  </a:ext>
                </a:extLst>
              </p14:cNvPr>
              <p14:cNvContentPartPr/>
              <p14:nvPr/>
            </p14:nvContentPartPr>
            <p14:xfrm>
              <a:off x="3460265" y="4163843"/>
              <a:ext cx="575280" cy="50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ADB9C10-EEA8-491D-B14D-D4D515BD21A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06625" y="4055843"/>
                <a:ext cx="6829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113E313-35D7-4B90-8BC7-B7DAF0982C43}"/>
                  </a:ext>
                </a:extLst>
              </p14:cNvPr>
              <p14:cNvContentPartPr/>
              <p14:nvPr/>
            </p14:nvContentPartPr>
            <p14:xfrm>
              <a:off x="10128545" y="5148443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113E313-35D7-4B90-8BC7-B7DAF0982C4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074545" y="5040803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B22002F-7ECD-4F41-8D32-53A0376E77FE}"/>
              </a:ext>
            </a:extLst>
          </p:cNvPr>
          <p:cNvSpPr txBox="1"/>
          <p:nvPr/>
        </p:nvSpPr>
        <p:spPr>
          <a:xfrm>
            <a:off x="1032563" y="5280221"/>
            <a:ext cx="7723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coefficient = 10000 or 244646 , </a:t>
            </a:r>
          </a:p>
          <a:p>
            <a:endParaRPr lang="en-US" dirty="0"/>
          </a:p>
          <a:p>
            <a:r>
              <a:rPr lang="en-US" dirty="0"/>
              <a:t>Model will become complex and computation power.</a:t>
            </a:r>
          </a:p>
          <a:p>
            <a:endParaRPr lang="en-US" dirty="0"/>
          </a:p>
          <a:p>
            <a:r>
              <a:rPr lang="en-US" dirty="0"/>
              <a:t>That’s why we reduce regression coefficients.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40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405C0-F0A3-4A15-AFA6-95A2BFD58AFF}"/>
              </a:ext>
            </a:extLst>
          </p:cNvPr>
          <p:cNvSpPr/>
          <p:nvPr/>
        </p:nvSpPr>
        <p:spPr>
          <a:xfrm>
            <a:off x="1601635" y="2967335"/>
            <a:ext cx="89887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Regularization = Loss + Penalty</a:t>
            </a:r>
          </a:p>
        </p:txBody>
      </p:sp>
    </p:spTree>
    <p:extLst>
      <p:ext uri="{BB962C8B-B14F-4D97-AF65-F5344CB8AC3E}">
        <p14:creationId xmlns:p14="http://schemas.microsoft.com/office/powerpoint/2010/main" val="172026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4" name="Picture 6" descr="Not Nice Square Error - Emilia Orellana - Medium">
            <a:extLst>
              <a:ext uri="{FF2B5EF4-FFF2-40B4-BE49-F238E27FC236}">
                <a16:creationId xmlns:a16="http://schemas.microsoft.com/office/drawing/2014/main" id="{4B6B9432-6E03-4747-8E61-2E0BAE432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6433" y="2213562"/>
            <a:ext cx="5372100" cy="243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Machine learning: an introduction to mean squared error and regression lines">
            <a:extLst>
              <a:ext uri="{FF2B5EF4-FFF2-40B4-BE49-F238E27FC236}">
                <a16:creationId xmlns:a16="http://schemas.microsoft.com/office/drawing/2014/main" id="{22C09AC1-7BD9-4AF9-A2E7-E1E4B7979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6" y="784559"/>
            <a:ext cx="5372099" cy="528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48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L1 vs L2 Regularization: The intuitive difference | by Dhaval Taunk |  Analytics Vidhya | Medium">
            <a:extLst>
              <a:ext uri="{FF2B5EF4-FFF2-40B4-BE49-F238E27FC236}">
                <a16:creationId xmlns:a16="http://schemas.microsoft.com/office/drawing/2014/main" id="{F51D09A3-3136-40F4-B47A-2BB711FC8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6014" y="434824"/>
            <a:ext cx="7660214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8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ABACA2B-0FA9-547C-E735-5A9141E28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0901696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885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Regularization in Machine Learning to Prevent Overfitting - TechVidvan">
            <a:extLst>
              <a:ext uri="{FF2B5EF4-FFF2-40B4-BE49-F238E27FC236}">
                <a16:creationId xmlns:a16="http://schemas.microsoft.com/office/drawing/2014/main" id="{079C1D5D-24C9-4972-88C5-B0A745DD1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675470"/>
            <a:ext cx="10905066" cy="5507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1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218</Words>
  <Application>Microsoft Office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Aldhabi</vt:lpstr>
      <vt:lpstr>Arial</vt:lpstr>
      <vt:lpstr>Calibri</vt:lpstr>
      <vt:lpstr>Calibri Light</vt:lpstr>
      <vt:lpstr>Office Theme</vt:lpstr>
      <vt:lpstr>What  is L1 and L2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 is L1 and L2 </dc:title>
  <dc:creator>Shubham  Suryakant Sirsat</dc:creator>
  <cp:lastModifiedBy>Shubham  Suryakant Sirsat</cp:lastModifiedBy>
  <cp:revision>11</cp:revision>
  <dcterms:created xsi:type="dcterms:W3CDTF">2022-04-23T04:22:49Z</dcterms:created>
  <dcterms:modified xsi:type="dcterms:W3CDTF">2022-04-23T05:55:02Z</dcterms:modified>
</cp:coreProperties>
</file>