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BC12-3CD4-74FA-BCDC-E0A3F5F10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E54B1-70FB-5A38-D576-9434FD500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0B1C5-4179-E45E-5D14-9C66E4ED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3C06-45F6-4552-843D-B9F52032FEBA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1D461-2E0A-9AB5-F7EF-742EF661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A630-DC12-AA3E-DB48-BFA26760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0A80-B8C0-4C6C-B000-869058BE3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14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27E0D-DA63-C35B-7C88-B61BE384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62B54-AED2-FE58-DCA7-EF525E1BB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ACF99-EE74-7B91-25E7-30B2227A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3C06-45F6-4552-843D-B9F52032FEBA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CEE9A-6E7E-9257-6B73-B84BFB237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36EB9-322D-111D-56DA-BD0C84A6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0A80-B8C0-4C6C-B000-869058BE3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75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95228C-A959-129F-CDD4-ADED6EE7C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E3CAA-65AA-E482-54D4-A0958CF70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C9626-1BC4-D14B-61E8-CE881956D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3C06-45F6-4552-843D-B9F52032FEBA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12D5C-2BA3-83C6-5850-898CC650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E7635-223E-302B-2912-11A73737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0A80-B8C0-4C6C-B000-869058BE3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78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AA971-DBE2-6731-A879-E1F20A06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1DF28-C84B-DE63-4262-B2655CBF7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F289D-3E00-A2EF-C3AE-2BBE081CC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3C06-45F6-4552-843D-B9F52032FEBA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1AC2D-7C08-D6CB-A3B4-1E6CDFC72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43757-DE12-9A60-4848-4EBA60B6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0A80-B8C0-4C6C-B000-869058BE3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53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58492-0345-E740-C72B-D60D59858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C0B9A-934C-79AB-07B8-EA259F6CA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FB036-34EE-F8EA-A552-5001CD75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3C06-45F6-4552-843D-B9F52032FEBA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BA469-A592-01B5-EFDF-90DFEA693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A8690-C2DE-045C-C980-F13DDD66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0A80-B8C0-4C6C-B000-869058BE3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69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9E5E-87B8-488C-D337-8059CE1F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78DA1-5A1A-C382-511A-3D250F68F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9C7D3-FAEB-100B-573D-D580BB03D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5CDDA-601D-13E9-35D0-186732D3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3C06-45F6-4552-843D-B9F52032FEBA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C4805-B065-9DE5-BE6D-D3A4A884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2B6DE-5206-3936-F4B5-89188476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0A80-B8C0-4C6C-B000-869058BE3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75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EBBB-7815-5A24-1922-EA119B37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BBB72-79E9-4A12-F95D-54968D087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0298B-16E9-A527-8D04-681FFB4B3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CE579-C6EC-733D-D18B-0719B3874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29766-C2B4-8107-C387-E7D77899F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8C1E3-CE6B-9A2D-8D25-4B5B0B61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3C06-45F6-4552-843D-B9F52032FEBA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01919-04AA-9136-953C-48412F9E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DC850A-64F6-7D16-324D-2ACD81AD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0A80-B8C0-4C6C-B000-869058BE3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12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5BF-C1A9-677B-7CAD-735582AA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297AA-FA99-7265-86E6-B68CD95E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3C06-45F6-4552-843D-B9F52032FEBA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729AF-BDA6-6F30-9311-4C80244E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4E081-8530-3D0F-CF2D-62D1CD07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0A80-B8C0-4C6C-B000-869058BE3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05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73BFB-0DF1-1DAC-6353-CD0F1D30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3C06-45F6-4552-843D-B9F52032FEBA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5CB41-001C-818E-8B6F-E495D265B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80401-C026-9E5B-1942-46A4A698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0A80-B8C0-4C6C-B000-869058BE3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45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A974-159F-3BFD-0D27-2469A7F42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EEEE7-3398-248E-1093-900989653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65C57-6C2D-E44B-A4F4-D84E941C7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D1DD2-82FE-A5B4-E586-5131323E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3C06-45F6-4552-843D-B9F52032FEBA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C05C6-01A2-30AF-5731-9F52D268E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4EB0F-1C0A-6459-1817-CD62C12D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0A80-B8C0-4C6C-B000-869058BE3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91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8A43-9D1A-77B0-30D0-C7619AB5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375DC0-2696-48E0-6128-68B10C3D9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F0D25-FDD6-21ED-B285-40234788D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3E46D-F058-E2D9-EF72-425E4676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3C06-45F6-4552-843D-B9F52032FEBA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BBDE2-A76C-D5C3-F628-8B75E689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B182F-EA41-1818-6F4C-DE093618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0A80-B8C0-4C6C-B000-869058BE3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15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C26FBB-1D34-41EA-A4AC-280BA086F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599D2-F1CE-9C7B-6A8E-F4034CC0B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9FBBB-15FC-DDE8-7474-4F4EE4086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C3C06-45F6-4552-843D-B9F52032FEBA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9700E-B1C5-0C2B-5CAB-0BEB52728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F19AF-9267-8B15-D0D4-DF18D56AE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50A80-B8C0-4C6C-B000-869058BE3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91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FF0786D3-5172-C884-3A77-3821E7B6E1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" r="-1" b="-1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5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82A5F716-98EF-42EF-A471-87C6DFDCC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87687D8-4EF1-4EF2-BF7E-74BB4A3D1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30093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026" name="Picture 2" descr="What is Amazon Athena? Why is Athena most suitable for Data Analytics?">
            <a:extLst>
              <a:ext uri="{FF2B5EF4-FFF2-40B4-BE49-F238E27FC236}">
                <a16:creationId xmlns:a16="http://schemas.microsoft.com/office/drawing/2014/main" id="{06D2C9DD-49D2-FF32-C9BB-0B14A0BD6E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3" r="11563" b="-1"/>
          <a:stretch/>
        </p:blipFill>
        <p:spPr bwMode="auto">
          <a:xfrm>
            <a:off x="2354578" y="544297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61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C6035B-B87E-57F8-BB44-2E106BE60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3" y="1239134"/>
            <a:ext cx="7746709" cy="433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B92983B6-F5E8-0CF7-0DF1-FD8B7F034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7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4496C8-E4D6-07DB-263F-5250F5B7C6BC}"/>
              </a:ext>
            </a:extLst>
          </p:cNvPr>
          <p:cNvSpPr/>
          <p:nvPr/>
        </p:nvSpPr>
        <p:spPr>
          <a:xfrm>
            <a:off x="2125233" y="843113"/>
            <a:ext cx="79415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Why AWS Athena Popular?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78C943-5EB0-F7C7-9AC0-1AAE07707624}"/>
              </a:ext>
            </a:extLst>
          </p:cNvPr>
          <p:cNvSpPr txBox="1"/>
          <p:nvPr/>
        </p:nvSpPr>
        <p:spPr>
          <a:xfrm>
            <a:off x="1223889" y="2391506"/>
            <a:ext cx="99599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lgerian" panose="04020705040A02060702" pitchFamily="82" charset="0"/>
              </a:rPr>
              <a:t>Used by data Analyst to query large S3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lgerian" panose="04020705040A02060702" pitchFamily="8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lgerian" panose="04020705040A02060702" pitchFamily="82" charset="0"/>
              </a:rPr>
              <a:t>No need of Server or Hadoop Cluster</a:t>
            </a:r>
            <a:endParaRPr lang="en-IN" sz="2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56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4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0255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725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1772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21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 Suryakant Sirsat</dc:creator>
  <cp:lastModifiedBy>Shubham  Suryakant Sirsat</cp:lastModifiedBy>
  <cp:revision>4</cp:revision>
  <dcterms:created xsi:type="dcterms:W3CDTF">2022-05-04T13:07:36Z</dcterms:created>
  <dcterms:modified xsi:type="dcterms:W3CDTF">2022-05-04T16:16:47Z</dcterms:modified>
</cp:coreProperties>
</file>