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4"/>
  </p:sldMasterIdLst>
  <p:notesMasterIdLst>
    <p:notesMasterId r:id="rId12"/>
  </p:notesMasterIdLst>
  <p:sldIdLst>
    <p:sldId id="256" r:id="rId5"/>
    <p:sldId id="258" r:id="rId6"/>
    <p:sldId id="263" r:id="rId7"/>
    <p:sldId id="282" r:id="rId8"/>
    <p:sldId id="264" r:id="rId9"/>
    <p:sldId id="281" r:id="rId10"/>
    <p:sldId id="284" r:id="rId11"/>
  </p:sldIdLst>
  <p:sldSz cx="9144000" cy="5143500" type="screen16x9"/>
  <p:notesSz cx="6858000" cy="9144000"/>
  <p:embeddedFontLst>
    <p:embeddedFont>
      <p:font typeface="Berkshire Swash" panose="020B0604020202020204" charset="0"/>
      <p:regular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ivvic" panose="020B0604020202020204" charset="0"/>
      <p:regular r:id="rId18"/>
      <p:bold r:id="rId19"/>
      <p:italic r:id="rId20"/>
      <p:boldItalic r:id="rId21"/>
    </p:embeddedFont>
    <p:embeddedFont>
      <p:font typeface="Merriweather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1D707-7426-4CE9-8812-4F8E96BA8621}">
  <a:tblStyle styleId="{89C1D707-7426-4CE9-8812-4F8E96BA8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1723facd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1723facd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1723facd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1723facd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5" name="Google Shape;8745;gb1a8945be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6" name="Google Shape;8746;gb1a8945be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8" name="Google Shape;17078;gb1a8945be4_0_10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9" name="Google Shape;17079;gb1a8945be4_0_10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0" name="Google Shape;9130;gb1a8945be4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1" name="Google Shape;9131;gb1a8945be4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6" name="Google Shape;17036;gb1a8945be4_0_7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7" name="Google Shape;17037;gb1a8945be4_0_7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5" name="Google Shape;17185;gb1a8945be4_0_10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6" name="Google Shape;17186;gb1a8945be4_0_10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76100" y="3164550"/>
            <a:ext cx="279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Berkshire Swash"/>
              <a:buNone/>
              <a:defRPr sz="28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3" name="Google Shape;43;p14"/>
          <p:cNvSpPr txBox="1">
            <a:spLocks noGrp="1"/>
          </p:cNvSpPr>
          <p:nvPr>
            <p:ph type="subTitle" idx="3"/>
          </p:nvPr>
        </p:nvSpPr>
        <p:spPr>
          <a:xfrm>
            <a:off x="7132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 idx="5" hasCustomPrompt="1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6"/>
          </p:nvPr>
        </p:nvSpPr>
        <p:spPr>
          <a:xfrm>
            <a:off x="3030913" y="2078613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7"/>
          </p:nvPr>
        </p:nvSpPr>
        <p:spPr>
          <a:xfrm>
            <a:off x="7132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8" hasCustomPrompt="1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9"/>
          </p:nvPr>
        </p:nvSpPr>
        <p:spPr>
          <a:xfrm>
            <a:off x="7132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14" hasCustomPrompt="1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subTitle" idx="15"/>
          </p:nvPr>
        </p:nvSpPr>
        <p:spPr>
          <a:xfrm>
            <a:off x="3030913" y="3673107"/>
            <a:ext cx="2196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ubTitle" idx="1"/>
          </p:nvPr>
        </p:nvSpPr>
        <p:spPr>
          <a:xfrm>
            <a:off x="699100" y="23499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2"/>
          </p:nvPr>
        </p:nvSpPr>
        <p:spPr>
          <a:xfrm>
            <a:off x="699100" y="2739885"/>
            <a:ext cx="2533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3"/>
          </p:nvPr>
        </p:nvSpPr>
        <p:spPr>
          <a:xfrm>
            <a:off x="3305250" y="23499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ubTitle" idx="4"/>
          </p:nvPr>
        </p:nvSpPr>
        <p:spPr>
          <a:xfrm>
            <a:off x="3305250" y="2739885"/>
            <a:ext cx="2533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5"/>
          </p:nvPr>
        </p:nvSpPr>
        <p:spPr>
          <a:xfrm>
            <a:off x="5911400" y="2349913"/>
            <a:ext cx="25335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Berkshire Swash"/>
              <a:buNone/>
              <a:defRPr b="1"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6"/>
          </p:nvPr>
        </p:nvSpPr>
        <p:spPr>
          <a:xfrm>
            <a:off x="5911400" y="2739885"/>
            <a:ext cx="2533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0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713225" y="1733075"/>
            <a:ext cx="315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713225" y="2344625"/>
            <a:ext cx="31542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1312500" y="548650"/>
            <a:ext cx="65190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2820650" y="3354900"/>
            <a:ext cx="35031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CREDITS:</a:t>
            </a:r>
            <a:endParaRPr sz="1200"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This presentation template was created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including icons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lang="en" sz="1200">
                <a:solidFill>
                  <a:schemeClr val="lt2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endParaRPr sz="1200">
              <a:solidFill>
                <a:schemeClr val="lt2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vvic"/>
              <a:buChar char="●"/>
              <a:defRPr sz="1800"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●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vvic"/>
              <a:buChar char="○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vvic"/>
              <a:buChar char="■"/>
              <a:defRPr>
                <a:solidFill>
                  <a:schemeClr val="lt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2" r:id="rId6"/>
    <p:sldLayoutId id="2147483667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1"/>
          <p:cNvGrpSpPr/>
          <p:nvPr/>
        </p:nvGrpSpPr>
        <p:grpSpPr>
          <a:xfrm rot="-1985458">
            <a:off x="-512319" y="-928453"/>
            <a:ext cx="3236603" cy="2992665"/>
            <a:chOff x="2483025" y="1774950"/>
            <a:chExt cx="1815750" cy="1678900"/>
          </a:xfrm>
        </p:grpSpPr>
        <p:sp>
          <p:nvSpPr>
            <p:cNvPr id="131" name="Google Shape;131;p31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1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1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1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1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1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1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1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1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1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1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1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1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1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1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31"/>
          <p:cNvGrpSpPr/>
          <p:nvPr/>
        </p:nvGrpSpPr>
        <p:grpSpPr>
          <a:xfrm>
            <a:off x="6981011" y="1736299"/>
            <a:ext cx="3317106" cy="2634668"/>
            <a:chOff x="3275400" y="1702825"/>
            <a:chExt cx="1966625" cy="1562025"/>
          </a:xfrm>
        </p:grpSpPr>
        <p:sp>
          <p:nvSpPr>
            <p:cNvPr id="191" name="Google Shape;191;p31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31"/>
          <p:cNvSpPr txBox="1">
            <a:spLocks noGrp="1"/>
          </p:cNvSpPr>
          <p:nvPr>
            <p:ph type="ctrTitle"/>
          </p:nvPr>
        </p:nvSpPr>
        <p:spPr>
          <a:xfrm>
            <a:off x="2228250" y="1542475"/>
            <a:ext cx="4687500" cy="15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HistoriCal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222" name="Google Shape;222;p31"/>
          <p:cNvGrpSpPr/>
          <p:nvPr/>
        </p:nvGrpSpPr>
        <p:grpSpPr>
          <a:xfrm>
            <a:off x="3445893" y="4063605"/>
            <a:ext cx="2252199" cy="93989"/>
            <a:chOff x="3445893" y="4053330"/>
            <a:chExt cx="2252199" cy="93989"/>
          </a:xfrm>
        </p:grpSpPr>
        <p:sp>
          <p:nvSpPr>
            <p:cNvPr id="223" name="Google Shape;223;p31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31"/>
          <p:cNvGrpSpPr/>
          <p:nvPr/>
        </p:nvGrpSpPr>
        <p:grpSpPr>
          <a:xfrm>
            <a:off x="3445893" y="996205"/>
            <a:ext cx="2252199" cy="93989"/>
            <a:chOff x="3445893" y="996180"/>
            <a:chExt cx="2252199" cy="93989"/>
          </a:xfrm>
        </p:grpSpPr>
        <p:sp>
          <p:nvSpPr>
            <p:cNvPr id="226" name="Google Shape;226;p31"/>
            <p:cNvSpPr/>
            <p:nvPr/>
          </p:nvSpPr>
          <p:spPr>
            <a:xfrm rot="10800000" flipH="1">
              <a:off x="3445893" y="99618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 rot="10800000" flipH="1">
              <a:off x="3445893" y="103160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6904811" y="1736299"/>
            <a:ext cx="3317106" cy="2634668"/>
            <a:chOff x="3275400" y="1702825"/>
            <a:chExt cx="1966625" cy="1562025"/>
          </a:xfrm>
        </p:grpSpPr>
        <p:sp>
          <p:nvSpPr>
            <p:cNvPr id="229" name="Google Shape;229;p31"/>
            <p:cNvSpPr/>
            <p:nvPr/>
          </p:nvSpPr>
          <p:spPr>
            <a:xfrm>
              <a:off x="3420000" y="1702825"/>
              <a:ext cx="1599675" cy="1562025"/>
            </a:xfrm>
            <a:custGeom>
              <a:avLst/>
              <a:gdLst/>
              <a:ahLst/>
              <a:cxnLst/>
              <a:rect l="l" t="t" r="r" b="b"/>
              <a:pathLst>
                <a:path w="63987" h="62481" extrusionOk="0">
                  <a:moveTo>
                    <a:pt x="24024" y="12626"/>
                  </a:moveTo>
                  <a:cubicBezTo>
                    <a:pt x="23911" y="12764"/>
                    <a:pt x="23798" y="12922"/>
                    <a:pt x="23684" y="13069"/>
                  </a:cubicBezTo>
                  <a:cubicBezTo>
                    <a:pt x="23684" y="13057"/>
                    <a:pt x="23696" y="13022"/>
                    <a:pt x="23708" y="12986"/>
                  </a:cubicBezTo>
                  <a:cubicBezTo>
                    <a:pt x="23810" y="12862"/>
                    <a:pt x="23922" y="12749"/>
                    <a:pt x="24024" y="12626"/>
                  </a:cubicBezTo>
                  <a:close/>
                  <a:moveTo>
                    <a:pt x="22077" y="21892"/>
                  </a:moveTo>
                  <a:lnTo>
                    <a:pt x="22077" y="21892"/>
                  </a:lnTo>
                  <a:cubicBezTo>
                    <a:pt x="21791" y="22416"/>
                    <a:pt x="21529" y="22952"/>
                    <a:pt x="21315" y="23487"/>
                  </a:cubicBezTo>
                  <a:cubicBezTo>
                    <a:pt x="21375" y="23094"/>
                    <a:pt x="21446" y="22713"/>
                    <a:pt x="21529" y="22309"/>
                  </a:cubicBezTo>
                  <a:cubicBezTo>
                    <a:pt x="21560" y="22357"/>
                    <a:pt x="21612" y="22388"/>
                    <a:pt x="21669" y="22388"/>
                  </a:cubicBezTo>
                  <a:cubicBezTo>
                    <a:pt x="21723" y="22388"/>
                    <a:pt x="21781" y="22360"/>
                    <a:pt x="21827" y="22297"/>
                  </a:cubicBezTo>
                  <a:cubicBezTo>
                    <a:pt x="21910" y="22166"/>
                    <a:pt x="21982" y="22023"/>
                    <a:pt x="22077" y="21892"/>
                  </a:cubicBezTo>
                  <a:close/>
                  <a:moveTo>
                    <a:pt x="20279" y="12522"/>
                  </a:moveTo>
                  <a:cubicBezTo>
                    <a:pt x="20708" y="13974"/>
                    <a:pt x="21148" y="15522"/>
                    <a:pt x="21779" y="16927"/>
                  </a:cubicBezTo>
                  <a:cubicBezTo>
                    <a:pt x="21267" y="19153"/>
                    <a:pt x="20851" y="21404"/>
                    <a:pt x="20529" y="23666"/>
                  </a:cubicBezTo>
                  <a:cubicBezTo>
                    <a:pt x="19946" y="21773"/>
                    <a:pt x="19231" y="19939"/>
                    <a:pt x="18731" y="18022"/>
                  </a:cubicBezTo>
                  <a:cubicBezTo>
                    <a:pt x="18731" y="18010"/>
                    <a:pt x="18731" y="18010"/>
                    <a:pt x="18708" y="18010"/>
                  </a:cubicBezTo>
                  <a:cubicBezTo>
                    <a:pt x="19089" y="16153"/>
                    <a:pt x="19624" y="14308"/>
                    <a:pt x="20279" y="12522"/>
                  </a:cubicBezTo>
                  <a:close/>
                  <a:moveTo>
                    <a:pt x="18588" y="18689"/>
                  </a:moveTo>
                  <a:cubicBezTo>
                    <a:pt x="19029" y="20558"/>
                    <a:pt x="19517" y="22440"/>
                    <a:pt x="20363" y="24154"/>
                  </a:cubicBezTo>
                  <a:cubicBezTo>
                    <a:pt x="20374" y="24202"/>
                    <a:pt x="20410" y="24214"/>
                    <a:pt x="20434" y="24225"/>
                  </a:cubicBezTo>
                  <a:cubicBezTo>
                    <a:pt x="20410" y="24452"/>
                    <a:pt x="20374" y="24690"/>
                    <a:pt x="20351" y="24916"/>
                  </a:cubicBezTo>
                  <a:cubicBezTo>
                    <a:pt x="19767" y="23475"/>
                    <a:pt x="19053" y="22070"/>
                    <a:pt x="18410" y="20677"/>
                  </a:cubicBezTo>
                  <a:cubicBezTo>
                    <a:pt x="18386" y="20618"/>
                    <a:pt x="18338" y="20582"/>
                    <a:pt x="18291" y="20582"/>
                  </a:cubicBezTo>
                  <a:cubicBezTo>
                    <a:pt x="18386" y="19939"/>
                    <a:pt x="18469" y="19320"/>
                    <a:pt x="18588" y="18689"/>
                  </a:cubicBezTo>
                  <a:close/>
                  <a:moveTo>
                    <a:pt x="19898" y="26357"/>
                  </a:moveTo>
                  <a:lnTo>
                    <a:pt x="19898" y="26357"/>
                  </a:lnTo>
                  <a:cubicBezTo>
                    <a:pt x="19958" y="26511"/>
                    <a:pt x="20041" y="26654"/>
                    <a:pt x="20124" y="26785"/>
                  </a:cubicBezTo>
                  <a:cubicBezTo>
                    <a:pt x="20112" y="26928"/>
                    <a:pt x="20101" y="27047"/>
                    <a:pt x="20077" y="27142"/>
                  </a:cubicBezTo>
                  <a:cubicBezTo>
                    <a:pt x="20017" y="26881"/>
                    <a:pt x="19958" y="26631"/>
                    <a:pt x="19898" y="26357"/>
                  </a:cubicBezTo>
                  <a:close/>
                  <a:moveTo>
                    <a:pt x="18231" y="21094"/>
                  </a:moveTo>
                  <a:cubicBezTo>
                    <a:pt x="18886" y="22606"/>
                    <a:pt x="19505" y="24166"/>
                    <a:pt x="20279" y="25630"/>
                  </a:cubicBezTo>
                  <a:cubicBezTo>
                    <a:pt x="20255" y="25773"/>
                    <a:pt x="20232" y="25928"/>
                    <a:pt x="20220" y="26071"/>
                  </a:cubicBezTo>
                  <a:cubicBezTo>
                    <a:pt x="20053" y="25714"/>
                    <a:pt x="19874" y="25357"/>
                    <a:pt x="19720" y="24999"/>
                  </a:cubicBezTo>
                  <a:cubicBezTo>
                    <a:pt x="19398" y="24261"/>
                    <a:pt x="19065" y="23499"/>
                    <a:pt x="18743" y="22761"/>
                  </a:cubicBezTo>
                  <a:cubicBezTo>
                    <a:pt x="18719" y="22708"/>
                    <a:pt x="18671" y="22686"/>
                    <a:pt x="18622" y="22686"/>
                  </a:cubicBezTo>
                  <a:cubicBezTo>
                    <a:pt x="18525" y="22686"/>
                    <a:pt x="18422" y="22770"/>
                    <a:pt x="18469" y="22880"/>
                  </a:cubicBezTo>
                  <a:cubicBezTo>
                    <a:pt x="18791" y="23630"/>
                    <a:pt x="19100" y="24380"/>
                    <a:pt x="19410" y="25142"/>
                  </a:cubicBezTo>
                  <a:cubicBezTo>
                    <a:pt x="19577" y="25916"/>
                    <a:pt x="19755" y="26690"/>
                    <a:pt x="19922" y="27464"/>
                  </a:cubicBezTo>
                  <a:cubicBezTo>
                    <a:pt x="19931" y="27518"/>
                    <a:pt x="19973" y="27544"/>
                    <a:pt x="20019" y="27544"/>
                  </a:cubicBezTo>
                  <a:cubicBezTo>
                    <a:pt x="20034" y="27544"/>
                    <a:pt x="20050" y="27541"/>
                    <a:pt x="20065" y="27535"/>
                  </a:cubicBezTo>
                  <a:lnTo>
                    <a:pt x="20065" y="27535"/>
                  </a:lnTo>
                  <a:cubicBezTo>
                    <a:pt x="19958" y="28547"/>
                    <a:pt x="19874" y="29559"/>
                    <a:pt x="19803" y="30571"/>
                  </a:cubicBezTo>
                  <a:cubicBezTo>
                    <a:pt x="19410" y="29559"/>
                    <a:pt x="18946" y="28595"/>
                    <a:pt x="18505" y="27595"/>
                  </a:cubicBezTo>
                  <a:cubicBezTo>
                    <a:pt x="18481" y="27535"/>
                    <a:pt x="18427" y="27510"/>
                    <a:pt x="18370" y="27510"/>
                  </a:cubicBezTo>
                  <a:cubicBezTo>
                    <a:pt x="18255" y="27510"/>
                    <a:pt x="18124" y="27607"/>
                    <a:pt x="18172" y="27726"/>
                  </a:cubicBezTo>
                  <a:cubicBezTo>
                    <a:pt x="18648" y="28857"/>
                    <a:pt x="19089" y="30000"/>
                    <a:pt x="19648" y="31095"/>
                  </a:cubicBezTo>
                  <a:cubicBezTo>
                    <a:pt x="19684" y="31131"/>
                    <a:pt x="19708" y="31167"/>
                    <a:pt x="19755" y="31167"/>
                  </a:cubicBezTo>
                  <a:cubicBezTo>
                    <a:pt x="19720" y="31512"/>
                    <a:pt x="19708" y="31845"/>
                    <a:pt x="19696" y="32203"/>
                  </a:cubicBezTo>
                  <a:cubicBezTo>
                    <a:pt x="19291" y="31155"/>
                    <a:pt x="18803" y="30107"/>
                    <a:pt x="18350" y="29071"/>
                  </a:cubicBezTo>
                  <a:cubicBezTo>
                    <a:pt x="18333" y="29027"/>
                    <a:pt x="18295" y="29003"/>
                    <a:pt x="18253" y="29003"/>
                  </a:cubicBezTo>
                  <a:cubicBezTo>
                    <a:pt x="18238" y="29003"/>
                    <a:pt x="18223" y="29006"/>
                    <a:pt x="18207" y="29012"/>
                  </a:cubicBezTo>
                  <a:cubicBezTo>
                    <a:pt x="17910" y="26357"/>
                    <a:pt x="17934" y="23714"/>
                    <a:pt x="18231" y="21094"/>
                  </a:cubicBezTo>
                  <a:close/>
                  <a:moveTo>
                    <a:pt x="18565" y="31572"/>
                  </a:moveTo>
                  <a:lnTo>
                    <a:pt x="18565" y="31572"/>
                  </a:lnTo>
                  <a:cubicBezTo>
                    <a:pt x="18684" y="31881"/>
                    <a:pt x="18803" y="32179"/>
                    <a:pt x="18922" y="32488"/>
                  </a:cubicBezTo>
                  <a:cubicBezTo>
                    <a:pt x="18862" y="32369"/>
                    <a:pt x="18815" y="32250"/>
                    <a:pt x="18755" y="32131"/>
                  </a:cubicBezTo>
                  <a:cubicBezTo>
                    <a:pt x="18743" y="32072"/>
                    <a:pt x="18696" y="32048"/>
                    <a:pt x="18648" y="32024"/>
                  </a:cubicBezTo>
                  <a:cubicBezTo>
                    <a:pt x="18624" y="31881"/>
                    <a:pt x="18588" y="31714"/>
                    <a:pt x="18565" y="31572"/>
                  </a:cubicBezTo>
                  <a:close/>
                  <a:moveTo>
                    <a:pt x="18279" y="29571"/>
                  </a:moveTo>
                  <a:lnTo>
                    <a:pt x="18279" y="29571"/>
                  </a:lnTo>
                  <a:cubicBezTo>
                    <a:pt x="18731" y="30679"/>
                    <a:pt x="19148" y="31786"/>
                    <a:pt x="19684" y="32857"/>
                  </a:cubicBezTo>
                  <a:cubicBezTo>
                    <a:pt x="19648" y="32917"/>
                    <a:pt x="19648" y="32977"/>
                    <a:pt x="19648" y="33060"/>
                  </a:cubicBezTo>
                  <a:cubicBezTo>
                    <a:pt x="19303" y="32286"/>
                    <a:pt x="18910" y="31512"/>
                    <a:pt x="18565" y="30750"/>
                  </a:cubicBezTo>
                  <a:cubicBezTo>
                    <a:pt x="18529" y="30691"/>
                    <a:pt x="18469" y="30679"/>
                    <a:pt x="18434" y="30679"/>
                  </a:cubicBezTo>
                  <a:cubicBezTo>
                    <a:pt x="18374" y="30298"/>
                    <a:pt x="18327" y="29929"/>
                    <a:pt x="18279" y="29571"/>
                  </a:cubicBezTo>
                  <a:close/>
                  <a:moveTo>
                    <a:pt x="27863" y="973"/>
                  </a:moveTo>
                  <a:lnTo>
                    <a:pt x="27863" y="973"/>
                  </a:lnTo>
                  <a:cubicBezTo>
                    <a:pt x="28995" y="4425"/>
                    <a:pt x="29292" y="7676"/>
                    <a:pt x="27792" y="11117"/>
                  </a:cubicBezTo>
                  <a:cubicBezTo>
                    <a:pt x="27756" y="11117"/>
                    <a:pt x="27744" y="11129"/>
                    <a:pt x="27732" y="11152"/>
                  </a:cubicBezTo>
                  <a:cubicBezTo>
                    <a:pt x="27387" y="11581"/>
                    <a:pt x="27078" y="11986"/>
                    <a:pt x="26744" y="12426"/>
                  </a:cubicBezTo>
                  <a:cubicBezTo>
                    <a:pt x="26638" y="12574"/>
                    <a:pt x="26786" y="12770"/>
                    <a:pt x="26946" y="12770"/>
                  </a:cubicBezTo>
                  <a:cubicBezTo>
                    <a:pt x="26966" y="12770"/>
                    <a:pt x="26986" y="12766"/>
                    <a:pt x="27006" y="12760"/>
                  </a:cubicBezTo>
                  <a:lnTo>
                    <a:pt x="27006" y="12760"/>
                  </a:lnTo>
                  <a:cubicBezTo>
                    <a:pt x="27256" y="13319"/>
                    <a:pt x="27090" y="13843"/>
                    <a:pt x="26506" y="14308"/>
                  </a:cubicBezTo>
                  <a:cubicBezTo>
                    <a:pt x="26408" y="14486"/>
                    <a:pt x="26577" y="14698"/>
                    <a:pt x="26748" y="14698"/>
                  </a:cubicBezTo>
                  <a:cubicBezTo>
                    <a:pt x="26806" y="14698"/>
                    <a:pt x="26863" y="14674"/>
                    <a:pt x="26911" y="14617"/>
                  </a:cubicBezTo>
                  <a:lnTo>
                    <a:pt x="26911" y="14617"/>
                  </a:lnTo>
                  <a:cubicBezTo>
                    <a:pt x="25292" y="16605"/>
                    <a:pt x="24482" y="19975"/>
                    <a:pt x="23792" y="22523"/>
                  </a:cubicBezTo>
                  <a:cubicBezTo>
                    <a:pt x="22994" y="25333"/>
                    <a:pt x="22279" y="28297"/>
                    <a:pt x="22148" y="31226"/>
                  </a:cubicBezTo>
                  <a:cubicBezTo>
                    <a:pt x="21887" y="31488"/>
                    <a:pt x="21732" y="31953"/>
                    <a:pt x="21660" y="32488"/>
                  </a:cubicBezTo>
                  <a:cubicBezTo>
                    <a:pt x="21077" y="33715"/>
                    <a:pt x="20422" y="34989"/>
                    <a:pt x="20041" y="36286"/>
                  </a:cubicBezTo>
                  <a:cubicBezTo>
                    <a:pt x="20053" y="35894"/>
                    <a:pt x="20077" y="35513"/>
                    <a:pt x="20101" y="35120"/>
                  </a:cubicBezTo>
                  <a:cubicBezTo>
                    <a:pt x="20874" y="33691"/>
                    <a:pt x="21482" y="32131"/>
                    <a:pt x="22148" y="30655"/>
                  </a:cubicBezTo>
                  <a:cubicBezTo>
                    <a:pt x="22213" y="30526"/>
                    <a:pt x="22103" y="30408"/>
                    <a:pt x="21995" y="30408"/>
                  </a:cubicBezTo>
                  <a:cubicBezTo>
                    <a:pt x="21944" y="30408"/>
                    <a:pt x="21893" y="30435"/>
                    <a:pt x="21863" y="30500"/>
                  </a:cubicBezTo>
                  <a:cubicBezTo>
                    <a:pt x="21315" y="31607"/>
                    <a:pt x="20708" y="32715"/>
                    <a:pt x="20172" y="33846"/>
                  </a:cubicBezTo>
                  <a:cubicBezTo>
                    <a:pt x="20398" y="30405"/>
                    <a:pt x="20755" y="27000"/>
                    <a:pt x="21291" y="23606"/>
                  </a:cubicBezTo>
                  <a:cubicBezTo>
                    <a:pt x="21298" y="23686"/>
                    <a:pt x="21385" y="23739"/>
                    <a:pt x="21470" y="23739"/>
                  </a:cubicBezTo>
                  <a:cubicBezTo>
                    <a:pt x="21525" y="23739"/>
                    <a:pt x="21580" y="23717"/>
                    <a:pt x="21613" y="23666"/>
                  </a:cubicBezTo>
                  <a:cubicBezTo>
                    <a:pt x="21698" y="23520"/>
                    <a:pt x="21784" y="23381"/>
                    <a:pt x="21865" y="23243"/>
                  </a:cubicBezTo>
                  <a:lnTo>
                    <a:pt x="21865" y="23243"/>
                  </a:lnTo>
                  <a:cubicBezTo>
                    <a:pt x="21670" y="23580"/>
                    <a:pt x="21478" y="23912"/>
                    <a:pt x="21303" y="24261"/>
                  </a:cubicBezTo>
                  <a:cubicBezTo>
                    <a:pt x="21267" y="24333"/>
                    <a:pt x="21333" y="24425"/>
                    <a:pt x="21403" y="24425"/>
                  </a:cubicBezTo>
                  <a:cubicBezTo>
                    <a:pt x="21426" y="24425"/>
                    <a:pt x="21449" y="24416"/>
                    <a:pt x="21470" y="24392"/>
                  </a:cubicBezTo>
                  <a:cubicBezTo>
                    <a:pt x="21982" y="23785"/>
                    <a:pt x="22327" y="23035"/>
                    <a:pt x="22660" y="22309"/>
                  </a:cubicBezTo>
                  <a:cubicBezTo>
                    <a:pt x="22691" y="22205"/>
                    <a:pt x="22624" y="22111"/>
                    <a:pt x="22543" y="22111"/>
                  </a:cubicBezTo>
                  <a:cubicBezTo>
                    <a:pt x="22531" y="22111"/>
                    <a:pt x="22518" y="22113"/>
                    <a:pt x="22506" y="22118"/>
                  </a:cubicBezTo>
                  <a:cubicBezTo>
                    <a:pt x="22982" y="21249"/>
                    <a:pt x="23446" y="20392"/>
                    <a:pt x="23970" y="19558"/>
                  </a:cubicBezTo>
                  <a:cubicBezTo>
                    <a:pt x="24061" y="19402"/>
                    <a:pt x="23923" y="19262"/>
                    <a:pt x="23787" y="19262"/>
                  </a:cubicBezTo>
                  <a:cubicBezTo>
                    <a:pt x="23726" y="19262"/>
                    <a:pt x="23665" y="19290"/>
                    <a:pt x="23625" y="19356"/>
                  </a:cubicBezTo>
                  <a:cubicBezTo>
                    <a:pt x="23411" y="19677"/>
                    <a:pt x="23220" y="19999"/>
                    <a:pt x="23018" y="20332"/>
                  </a:cubicBezTo>
                  <a:cubicBezTo>
                    <a:pt x="23637" y="19272"/>
                    <a:pt x="24232" y="18201"/>
                    <a:pt x="24863" y="17129"/>
                  </a:cubicBezTo>
                  <a:cubicBezTo>
                    <a:pt x="24945" y="16982"/>
                    <a:pt x="24812" y="16840"/>
                    <a:pt x="24683" y="16840"/>
                  </a:cubicBezTo>
                  <a:cubicBezTo>
                    <a:pt x="24624" y="16840"/>
                    <a:pt x="24567" y="16869"/>
                    <a:pt x="24530" y="16939"/>
                  </a:cubicBezTo>
                  <a:cubicBezTo>
                    <a:pt x="23530" y="18630"/>
                    <a:pt x="22506" y="20296"/>
                    <a:pt x="21565" y="22023"/>
                  </a:cubicBezTo>
                  <a:cubicBezTo>
                    <a:pt x="21648" y="21618"/>
                    <a:pt x="21720" y="21201"/>
                    <a:pt x="21791" y="20808"/>
                  </a:cubicBezTo>
                  <a:cubicBezTo>
                    <a:pt x="23041" y="18868"/>
                    <a:pt x="24280" y="16939"/>
                    <a:pt x="25530" y="14998"/>
                  </a:cubicBezTo>
                  <a:cubicBezTo>
                    <a:pt x="25630" y="14831"/>
                    <a:pt x="25478" y="14681"/>
                    <a:pt x="25329" y="14681"/>
                  </a:cubicBezTo>
                  <a:cubicBezTo>
                    <a:pt x="25266" y="14681"/>
                    <a:pt x="25203" y="14708"/>
                    <a:pt x="25161" y="14772"/>
                  </a:cubicBezTo>
                  <a:cubicBezTo>
                    <a:pt x="24113" y="16355"/>
                    <a:pt x="23089" y="17951"/>
                    <a:pt x="22041" y="19523"/>
                  </a:cubicBezTo>
                  <a:cubicBezTo>
                    <a:pt x="22101" y="19261"/>
                    <a:pt x="22148" y="18975"/>
                    <a:pt x="22208" y="18701"/>
                  </a:cubicBezTo>
                  <a:cubicBezTo>
                    <a:pt x="22375" y="17975"/>
                    <a:pt x="22541" y="17260"/>
                    <a:pt x="22732" y="16534"/>
                  </a:cubicBezTo>
                  <a:cubicBezTo>
                    <a:pt x="22756" y="16522"/>
                    <a:pt x="22791" y="16498"/>
                    <a:pt x="22815" y="16475"/>
                  </a:cubicBezTo>
                  <a:cubicBezTo>
                    <a:pt x="23934" y="15105"/>
                    <a:pt x="24839" y="13522"/>
                    <a:pt x="25935" y="12129"/>
                  </a:cubicBezTo>
                  <a:cubicBezTo>
                    <a:pt x="26034" y="11993"/>
                    <a:pt x="25921" y="11817"/>
                    <a:pt x="25794" y="11817"/>
                  </a:cubicBezTo>
                  <a:cubicBezTo>
                    <a:pt x="25753" y="11817"/>
                    <a:pt x="25710" y="11835"/>
                    <a:pt x="25673" y="11879"/>
                  </a:cubicBezTo>
                  <a:cubicBezTo>
                    <a:pt x="24815" y="12915"/>
                    <a:pt x="23863" y="13998"/>
                    <a:pt x="23101" y="15165"/>
                  </a:cubicBezTo>
                  <a:cubicBezTo>
                    <a:pt x="23172" y="14879"/>
                    <a:pt x="23256" y="14581"/>
                    <a:pt x="23339" y="14296"/>
                  </a:cubicBezTo>
                  <a:cubicBezTo>
                    <a:pt x="24530" y="12891"/>
                    <a:pt x="25530" y="11200"/>
                    <a:pt x="26613" y="9712"/>
                  </a:cubicBezTo>
                  <a:cubicBezTo>
                    <a:pt x="26656" y="9652"/>
                    <a:pt x="26601" y="9599"/>
                    <a:pt x="26541" y="9599"/>
                  </a:cubicBezTo>
                  <a:cubicBezTo>
                    <a:pt x="26517" y="9599"/>
                    <a:pt x="26491" y="9608"/>
                    <a:pt x="26470" y="9628"/>
                  </a:cubicBezTo>
                  <a:cubicBezTo>
                    <a:pt x="25881" y="10377"/>
                    <a:pt x="25259" y="11114"/>
                    <a:pt x="24656" y="11882"/>
                  </a:cubicBezTo>
                  <a:lnTo>
                    <a:pt x="24656" y="11882"/>
                  </a:lnTo>
                  <a:cubicBezTo>
                    <a:pt x="25575" y="10704"/>
                    <a:pt x="26452" y="9495"/>
                    <a:pt x="27340" y="8331"/>
                  </a:cubicBezTo>
                  <a:cubicBezTo>
                    <a:pt x="27430" y="8204"/>
                    <a:pt x="27329" y="8051"/>
                    <a:pt x="27223" y="8051"/>
                  </a:cubicBezTo>
                  <a:cubicBezTo>
                    <a:pt x="27189" y="8051"/>
                    <a:pt x="27154" y="8067"/>
                    <a:pt x="27125" y="8104"/>
                  </a:cubicBezTo>
                  <a:cubicBezTo>
                    <a:pt x="26125" y="9355"/>
                    <a:pt x="25065" y="10581"/>
                    <a:pt x="24065" y="11843"/>
                  </a:cubicBezTo>
                  <a:cubicBezTo>
                    <a:pt x="25208" y="8152"/>
                    <a:pt x="26554" y="4580"/>
                    <a:pt x="27863" y="973"/>
                  </a:cubicBezTo>
                  <a:close/>
                  <a:moveTo>
                    <a:pt x="21589" y="33262"/>
                  </a:moveTo>
                  <a:lnTo>
                    <a:pt x="21589" y="33262"/>
                  </a:lnTo>
                  <a:cubicBezTo>
                    <a:pt x="21541" y="34048"/>
                    <a:pt x="21553" y="34846"/>
                    <a:pt x="21434" y="35298"/>
                  </a:cubicBezTo>
                  <a:cubicBezTo>
                    <a:pt x="21148" y="36429"/>
                    <a:pt x="20196" y="37465"/>
                    <a:pt x="20232" y="38596"/>
                  </a:cubicBezTo>
                  <a:cubicBezTo>
                    <a:pt x="20136" y="38608"/>
                    <a:pt x="20041" y="38620"/>
                    <a:pt x="19946" y="38620"/>
                  </a:cubicBezTo>
                  <a:cubicBezTo>
                    <a:pt x="19958" y="38037"/>
                    <a:pt x="19993" y="37441"/>
                    <a:pt x="20017" y="36870"/>
                  </a:cubicBezTo>
                  <a:cubicBezTo>
                    <a:pt x="20028" y="36873"/>
                    <a:pt x="20039" y="36874"/>
                    <a:pt x="20051" y="36874"/>
                  </a:cubicBezTo>
                  <a:cubicBezTo>
                    <a:pt x="20090" y="36874"/>
                    <a:pt x="20132" y="36857"/>
                    <a:pt x="20160" y="36810"/>
                  </a:cubicBezTo>
                  <a:cubicBezTo>
                    <a:pt x="20172" y="36763"/>
                    <a:pt x="20196" y="36715"/>
                    <a:pt x="20220" y="36691"/>
                  </a:cubicBezTo>
                  <a:lnTo>
                    <a:pt x="20220" y="36691"/>
                  </a:lnTo>
                  <a:cubicBezTo>
                    <a:pt x="20184" y="36822"/>
                    <a:pt x="20160" y="36965"/>
                    <a:pt x="20136" y="37108"/>
                  </a:cubicBezTo>
                  <a:cubicBezTo>
                    <a:pt x="20129" y="37205"/>
                    <a:pt x="20224" y="37274"/>
                    <a:pt x="20317" y="37274"/>
                  </a:cubicBezTo>
                  <a:cubicBezTo>
                    <a:pt x="20372" y="37274"/>
                    <a:pt x="20427" y="37249"/>
                    <a:pt x="20458" y="37191"/>
                  </a:cubicBezTo>
                  <a:cubicBezTo>
                    <a:pt x="20613" y="36882"/>
                    <a:pt x="20672" y="36525"/>
                    <a:pt x="20779" y="36191"/>
                  </a:cubicBezTo>
                  <a:cubicBezTo>
                    <a:pt x="20910" y="35798"/>
                    <a:pt x="21077" y="35405"/>
                    <a:pt x="21244" y="35024"/>
                  </a:cubicBezTo>
                  <a:cubicBezTo>
                    <a:pt x="21293" y="34910"/>
                    <a:pt x="21201" y="34813"/>
                    <a:pt x="21113" y="34813"/>
                  </a:cubicBezTo>
                  <a:cubicBezTo>
                    <a:pt x="21072" y="34813"/>
                    <a:pt x="21032" y="34833"/>
                    <a:pt x="21005" y="34882"/>
                  </a:cubicBezTo>
                  <a:cubicBezTo>
                    <a:pt x="20994" y="34917"/>
                    <a:pt x="20958" y="34965"/>
                    <a:pt x="20946" y="34989"/>
                  </a:cubicBezTo>
                  <a:cubicBezTo>
                    <a:pt x="21172" y="34429"/>
                    <a:pt x="21363" y="33846"/>
                    <a:pt x="21589" y="33262"/>
                  </a:cubicBezTo>
                  <a:close/>
                  <a:moveTo>
                    <a:pt x="19005" y="33608"/>
                  </a:moveTo>
                  <a:cubicBezTo>
                    <a:pt x="19148" y="33881"/>
                    <a:pt x="19291" y="34155"/>
                    <a:pt x="19470" y="34393"/>
                  </a:cubicBezTo>
                  <a:cubicBezTo>
                    <a:pt x="19505" y="34441"/>
                    <a:pt x="19541" y="34453"/>
                    <a:pt x="19589" y="34453"/>
                  </a:cubicBezTo>
                  <a:cubicBezTo>
                    <a:pt x="19589" y="34691"/>
                    <a:pt x="19577" y="34929"/>
                    <a:pt x="19577" y="35167"/>
                  </a:cubicBezTo>
                  <a:cubicBezTo>
                    <a:pt x="19553" y="35215"/>
                    <a:pt x="19553" y="35263"/>
                    <a:pt x="19577" y="35286"/>
                  </a:cubicBezTo>
                  <a:cubicBezTo>
                    <a:pt x="19541" y="36417"/>
                    <a:pt x="19541" y="37549"/>
                    <a:pt x="19553" y="38668"/>
                  </a:cubicBezTo>
                  <a:cubicBezTo>
                    <a:pt x="19517" y="38668"/>
                    <a:pt x="19458" y="38680"/>
                    <a:pt x="19410" y="38680"/>
                  </a:cubicBezTo>
                  <a:cubicBezTo>
                    <a:pt x="19410" y="38680"/>
                    <a:pt x="19410" y="38668"/>
                    <a:pt x="19398" y="38632"/>
                  </a:cubicBezTo>
                  <a:cubicBezTo>
                    <a:pt x="18946" y="37441"/>
                    <a:pt x="18410" y="36310"/>
                    <a:pt x="17969" y="35143"/>
                  </a:cubicBezTo>
                  <a:lnTo>
                    <a:pt x="17969" y="35143"/>
                  </a:lnTo>
                  <a:cubicBezTo>
                    <a:pt x="18017" y="35198"/>
                    <a:pt x="18077" y="35221"/>
                    <a:pt x="18136" y="35221"/>
                  </a:cubicBezTo>
                  <a:cubicBezTo>
                    <a:pt x="18283" y="35221"/>
                    <a:pt x="18420" y="35075"/>
                    <a:pt x="18327" y="34905"/>
                  </a:cubicBezTo>
                  <a:cubicBezTo>
                    <a:pt x="17849" y="34068"/>
                    <a:pt x="17758" y="33910"/>
                    <a:pt x="18045" y="33910"/>
                  </a:cubicBezTo>
                  <a:cubicBezTo>
                    <a:pt x="18195" y="33910"/>
                    <a:pt x="18448" y="33953"/>
                    <a:pt x="18803" y="33965"/>
                  </a:cubicBezTo>
                  <a:cubicBezTo>
                    <a:pt x="18946" y="33965"/>
                    <a:pt x="19065" y="33810"/>
                    <a:pt x="19029" y="33667"/>
                  </a:cubicBezTo>
                  <a:cubicBezTo>
                    <a:pt x="19029" y="33643"/>
                    <a:pt x="19005" y="33619"/>
                    <a:pt x="19005" y="33608"/>
                  </a:cubicBezTo>
                  <a:close/>
                  <a:moveTo>
                    <a:pt x="53236" y="38513"/>
                  </a:moveTo>
                  <a:lnTo>
                    <a:pt x="53236" y="38513"/>
                  </a:lnTo>
                  <a:cubicBezTo>
                    <a:pt x="53224" y="38596"/>
                    <a:pt x="53212" y="38680"/>
                    <a:pt x="53200" y="38751"/>
                  </a:cubicBezTo>
                  <a:cubicBezTo>
                    <a:pt x="53164" y="38811"/>
                    <a:pt x="53152" y="38894"/>
                    <a:pt x="53140" y="38977"/>
                  </a:cubicBezTo>
                  <a:lnTo>
                    <a:pt x="53140" y="39013"/>
                  </a:lnTo>
                  <a:cubicBezTo>
                    <a:pt x="53117" y="39073"/>
                    <a:pt x="53105" y="39132"/>
                    <a:pt x="53081" y="39192"/>
                  </a:cubicBezTo>
                  <a:cubicBezTo>
                    <a:pt x="53057" y="39215"/>
                    <a:pt x="53081" y="39227"/>
                    <a:pt x="53057" y="39239"/>
                  </a:cubicBezTo>
                  <a:lnTo>
                    <a:pt x="53057" y="39263"/>
                  </a:lnTo>
                  <a:cubicBezTo>
                    <a:pt x="52998" y="39275"/>
                    <a:pt x="52926" y="39287"/>
                    <a:pt x="52867" y="39311"/>
                  </a:cubicBezTo>
                  <a:cubicBezTo>
                    <a:pt x="52828" y="39234"/>
                    <a:pt x="52760" y="39181"/>
                    <a:pt x="52673" y="39181"/>
                  </a:cubicBezTo>
                  <a:cubicBezTo>
                    <a:pt x="52651" y="39181"/>
                    <a:pt x="52628" y="39184"/>
                    <a:pt x="52605" y="39192"/>
                  </a:cubicBezTo>
                  <a:cubicBezTo>
                    <a:pt x="52557" y="39204"/>
                    <a:pt x="52521" y="39204"/>
                    <a:pt x="52486" y="39215"/>
                  </a:cubicBezTo>
                  <a:cubicBezTo>
                    <a:pt x="52509" y="39168"/>
                    <a:pt x="52497" y="39108"/>
                    <a:pt x="52450" y="39084"/>
                  </a:cubicBezTo>
                  <a:lnTo>
                    <a:pt x="52188" y="38953"/>
                  </a:lnTo>
                  <a:cubicBezTo>
                    <a:pt x="52171" y="38945"/>
                    <a:pt x="52155" y="38941"/>
                    <a:pt x="52140" y="38941"/>
                  </a:cubicBezTo>
                  <a:cubicBezTo>
                    <a:pt x="52046" y="38941"/>
                    <a:pt x="51989" y="39081"/>
                    <a:pt x="52081" y="39132"/>
                  </a:cubicBezTo>
                  <a:cubicBezTo>
                    <a:pt x="52164" y="39168"/>
                    <a:pt x="52247" y="39215"/>
                    <a:pt x="52331" y="39263"/>
                  </a:cubicBezTo>
                  <a:cubicBezTo>
                    <a:pt x="52212" y="39287"/>
                    <a:pt x="52105" y="39323"/>
                    <a:pt x="51986" y="39334"/>
                  </a:cubicBezTo>
                  <a:cubicBezTo>
                    <a:pt x="51914" y="39204"/>
                    <a:pt x="51795" y="39084"/>
                    <a:pt x="51676" y="38977"/>
                  </a:cubicBezTo>
                  <a:cubicBezTo>
                    <a:pt x="52200" y="38834"/>
                    <a:pt x="52724" y="38680"/>
                    <a:pt x="53236" y="38513"/>
                  </a:cubicBezTo>
                  <a:close/>
                  <a:moveTo>
                    <a:pt x="51176" y="39132"/>
                  </a:moveTo>
                  <a:lnTo>
                    <a:pt x="51188" y="39144"/>
                  </a:lnTo>
                  <a:cubicBezTo>
                    <a:pt x="51307" y="39227"/>
                    <a:pt x="51366" y="39346"/>
                    <a:pt x="51426" y="39454"/>
                  </a:cubicBezTo>
                  <a:cubicBezTo>
                    <a:pt x="51200" y="39513"/>
                    <a:pt x="50985" y="39573"/>
                    <a:pt x="50771" y="39632"/>
                  </a:cubicBezTo>
                  <a:cubicBezTo>
                    <a:pt x="50831" y="39513"/>
                    <a:pt x="50843" y="39370"/>
                    <a:pt x="50843" y="39215"/>
                  </a:cubicBezTo>
                  <a:cubicBezTo>
                    <a:pt x="50950" y="39192"/>
                    <a:pt x="51069" y="39156"/>
                    <a:pt x="51176" y="39132"/>
                  </a:cubicBezTo>
                  <a:close/>
                  <a:moveTo>
                    <a:pt x="49426" y="39585"/>
                  </a:moveTo>
                  <a:cubicBezTo>
                    <a:pt x="49485" y="39739"/>
                    <a:pt x="49580" y="39858"/>
                    <a:pt x="49688" y="39966"/>
                  </a:cubicBezTo>
                  <a:cubicBezTo>
                    <a:pt x="49592" y="39989"/>
                    <a:pt x="49485" y="40025"/>
                    <a:pt x="49402" y="40049"/>
                  </a:cubicBezTo>
                  <a:cubicBezTo>
                    <a:pt x="49426" y="39966"/>
                    <a:pt x="49438" y="39870"/>
                    <a:pt x="49414" y="39763"/>
                  </a:cubicBezTo>
                  <a:cubicBezTo>
                    <a:pt x="49402" y="39704"/>
                    <a:pt x="49342" y="39644"/>
                    <a:pt x="49283" y="39620"/>
                  </a:cubicBezTo>
                  <a:cubicBezTo>
                    <a:pt x="49307" y="39620"/>
                    <a:pt x="49366" y="39608"/>
                    <a:pt x="49426" y="39585"/>
                  </a:cubicBezTo>
                  <a:close/>
                  <a:moveTo>
                    <a:pt x="47271" y="40096"/>
                  </a:moveTo>
                  <a:cubicBezTo>
                    <a:pt x="47306" y="40156"/>
                    <a:pt x="47330" y="40239"/>
                    <a:pt x="47342" y="40335"/>
                  </a:cubicBezTo>
                  <a:cubicBezTo>
                    <a:pt x="47326" y="40326"/>
                    <a:pt x="47304" y="40312"/>
                    <a:pt x="47284" y="40312"/>
                  </a:cubicBezTo>
                  <a:cubicBezTo>
                    <a:pt x="47275" y="40312"/>
                    <a:pt x="47266" y="40315"/>
                    <a:pt x="47259" y="40323"/>
                  </a:cubicBezTo>
                  <a:cubicBezTo>
                    <a:pt x="47244" y="40324"/>
                    <a:pt x="47229" y="40324"/>
                    <a:pt x="47215" y="40324"/>
                  </a:cubicBezTo>
                  <a:cubicBezTo>
                    <a:pt x="47064" y="40324"/>
                    <a:pt x="46980" y="40266"/>
                    <a:pt x="46925" y="40168"/>
                  </a:cubicBezTo>
                  <a:cubicBezTo>
                    <a:pt x="47033" y="40144"/>
                    <a:pt x="47152" y="40108"/>
                    <a:pt x="47271" y="40096"/>
                  </a:cubicBezTo>
                  <a:close/>
                  <a:moveTo>
                    <a:pt x="48390" y="39846"/>
                  </a:moveTo>
                  <a:cubicBezTo>
                    <a:pt x="48426" y="40037"/>
                    <a:pt x="48521" y="40204"/>
                    <a:pt x="48699" y="40287"/>
                  </a:cubicBezTo>
                  <a:cubicBezTo>
                    <a:pt x="48616" y="40323"/>
                    <a:pt x="48509" y="40347"/>
                    <a:pt x="48414" y="40382"/>
                  </a:cubicBezTo>
                  <a:cubicBezTo>
                    <a:pt x="48402" y="40323"/>
                    <a:pt x="48366" y="40239"/>
                    <a:pt x="48330" y="40180"/>
                  </a:cubicBezTo>
                  <a:cubicBezTo>
                    <a:pt x="48287" y="40130"/>
                    <a:pt x="48228" y="40110"/>
                    <a:pt x="48166" y="40110"/>
                  </a:cubicBezTo>
                  <a:cubicBezTo>
                    <a:pt x="48108" y="40110"/>
                    <a:pt x="48048" y="40127"/>
                    <a:pt x="47997" y="40156"/>
                  </a:cubicBezTo>
                  <a:cubicBezTo>
                    <a:pt x="47985" y="40120"/>
                    <a:pt x="47985" y="40096"/>
                    <a:pt x="47973" y="40061"/>
                  </a:cubicBezTo>
                  <a:cubicBezTo>
                    <a:pt x="47949" y="40037"/>
                    <a:pt x="47937" y="39989"/>
                    <a:pt x="47925" y="39966"/>
                  </a:cubicBezTo>
                  <a:cubicBezTo>
                    <a:pt x="48080" y="39918"/>
                    <a:pt x="48235" y="39870"/>
                    <a:pt x="48390" y="39846"/>
                  </a:cubicBezTo>
                  <a:close/>
                  <a:moveTo>
                    <a:pt x="47449" y="40692"/>
                  </a:moveTo>
                  <a:cubicBezTo>
                    <a:pt x="47449" y="40692"/>
                    <a:pt x="47449" y="40704"/>
                    <a:pt x="47461" y="40704"/>
                  </a:cubicBezTo>
                  <a:cubicBezTo>
                    <a:pt x="47449" y="40704"/>
                    <a:pt x="47449" y="40704"/>
                    <a:pt x="47437" y="40716"/>
                  </a:cubicBezTo>
                  <a:cubicBezTo>
                    <a:pt x="47437" y="40704"/>
                    <a:pt x="47449" y="40704"/>
                    <a:pt x="47449" y="40692"/>
                  </a:cubicBezTo>
                  <a:close/>
                  <a:moveTo>
                    <a:pt x="46294" y="40299"/>
                  </a:moveTo>
                  <a:cubicBezTo>
                    <a:pt x="46354" y="40537"/>
                    <a:pt x="46473" y="40763"/>
                    <a:pt x="46687" y="40882"/>
                  </a:cubicBezTo>
                  <a:cubicBezTo>
                    <a:pt x="46735" y="40906"/>
                    <a:pt x="46782" y="40906"/>
                    <a:pt x="46830" y="40930"/>
                  </a:cubicBezTo>
                  <a:cubicBezTo>
                    <a:pt x="46675" y="40989"/>
                    <a:pt x="46532" y="41025"/>
                    <a:pt x="46366" y="41097"/>
                  </a:cubicBezTo>
                  <a:cubicBezTo>
                    <a:pt x="46330" y="40989"/>
                    <a:pt x="46271" y="40894"/>
                    <a:pt x="46151" y="40858"/>
                  </a:cubicBezTo>
                  <a:cubicBezTo>
                    <a:pt x="46140" y="40835"/>
                    <a:pt x="46140" y="40835"/>
                    <a:pt x="46140" y="40823"/>
                  </a:cubicBezTo>
                  <a:cubicBezTo>
                    <a:pt x="46092" y="40751"/>
                    <a:pt x="46068" y="40692"/>
                    <a:pt x="46032" y="40620"/>
                  </a:cubicBezTo>
                  <a:cubicBezTo>
                    <a:pt x="45997" y="40537"/>
                    <a:pt x="45961" y="40454"/>
                    <a:pt x="45937" y="40358"/>
                  </a:cubicBezTo>
                  <a:cubicBezTo>
                    <a:pt x="46044" y="40347"/>
                    <a:pt x="46175" y="40323"/>
                    <a:pt x="46294" y="40299"/>
                  </a:cubicBezTo>
                  <a:close/>
                  <a:moveTo>
                    <a:pt x="45294" y="40501"/>
                  </a:moveTo>
                  <a:cubicBezTo>
                    <a:pt x="45354" y="40775"/>
                    <a:pt x="45425" y="41168"/>
                    <a:pt x="45604" y="41359"/>
                  </a:cubicBezTo>
                  <a:cubicBezTo>
                    <a:pt x="45544" y="41394"/>
                    <a:pt x="45473" y="41406"/>
                    <a:pt x="45413" y="41430"/>
                  </a:cubicBezTo>
                  <a:cubicBezTo>
                    <a:pt x="45401" y="41406"/>
                    <a:pt x="45378" y="41359"/>
                    <a:pt x="45366" y="41335"/>
                  </a:cubicBezTo>
                  <a:cubicBezTo>
                    <a:pt x="45342" y="41287"/>
                    <a:pt x="45306" y="41251"/>
                    <a:pt x="45258" y="41228"/>
                  </a:cubicBezTo>
                  <a:cubicBezTo>
                    <a:pt x="45175" y="41013"/>
                    <a:pt x="45104" y="40799"/>
                    <a:pt x="45044" y="40573"/>
                  </a:cubicBezTo>
                  <a:cubicBezTo>
                    <a:pt x="45044" y="40573"/>
                    <a:pt x="45044" y="40561"/>
                    <a:pt x="45020" y="40561"/>
                  </a:cubicBezTo>
                  <a:cubicBezTo>
                    <a:pt x="45116" y="40525"/>
                    <a:pt x="45199" y="40513"/>
                    <a:pt x="45294" y="40501"/>
                  </a:cubicBezTo>
                  <a:close/>
                  <a:moveTo>
                    <a:pt x="34340" y="37739"/>
                  </a:moveTo>
                  <a:cubicBezTo>
                    <a:pt x="37386" y="38305"/>
                    <a:pt x="40571" y="38507"/>
                    <a:pt x="43764" y="38507"/>
                  </a:cubicBezTo>
                  <a:cubicBezTo>
                    <a:pt x="45613" y="38507"/>
                    <a:pt x="47465" y="38439"/>
                    <a:pt x="49295" y="38334"/>
                  </a:cubicBezTo>
                  <a:lnTo>
                    <a:pt x="49295" y="38334"/>
                  </a:lnTo>
                  <a:cubicBezTo>
                    <a:pt x="43568" y="39489"/>
                    <a:pt x="37865" y="40739"/>
                    <a:pt x="32078" y="41609"/>
                  </a:cubicBezTo>
                  <a:cubicBezTo>
                    <a:pt x="32043" y="41597"/>
                    <a:pt x="32007" y="41585"/>
                    <a:pt x="31959" y="41585"/>
                  </a:cubicBezTo>
                  <a:cubicBezTo>
                    <a:pt x="26328" y="41573"/>
                    <a:pt x="20672" y="41239"/>
                    <a:pt x="15017" y="41108"/>
                  </a:cubicBezTo>
                  <a:cubicBezTo>
                    <a:pt x="13877" y="41049"/>
                    <a:pt x="12723" y="40993"/>
                    <a:pt x="11576" y="40993"/>
                  </a:cubicBezTo>
                  <a:cubicBezTo>
                    <a:pt x="10902" y="40993"/>
                    <a:pt x="10229" y="41012"/>
                    <a:pt x="9564" y="41061"/>
                  </a:cubicBezTo>
                  <a:lnTo>
                    <a:pt x="9147" y="41061"/>
                  </a:lnTo>
                  <a:cubicBezTo>
                    <a:pt x="17553" y="40168"/>
                    <a:pt x="25935" y="38692"/>
                    <a:pt x="34340" y="37739"/>
                  </a:cubicBezTo>
                  <a:close/>
                  <a:moveTo>
                    <a:pt x="6135" y="41537"/>
                  </a:moveTo>
                  <a:cubicBezTo>
                    <a:pt x="6182" y="41537"/>
                    <a:pt x="6242" y="41549"/>
                    <a:pt x="6289" y="41549"/>
                  </a:cubicBezTo>
                  <a:cubicBezTo>
                    <a:pt x="6123" y="41597"/>
                    <a:pt x="5944" y="41644"/>
                    <a:pt x="5777" y="41704"/>
                  </a:cubicBezTo>
                  <a:cubicBezTo>
                    <a:pt x="5777" y="41704"/>
                    <a:pt x="5777" y="41692"/>
                    <a:pt x="5765" y="41656"/>
                  </a:cubicBezTo>
                  <a:cubicBezTo>
                    <a:pt x="5754" y="41632"/>
                    <a:pt x="5754" y="41597"/>
                    <a:pt x="5730" y="41573"/>
                  </a:cubicBezTo>
                  <a:cubicBezTo>
                    <a:pt x="5849" y="41573"/>
                    <a:pt x="5992" y="41573"/>
                    <a:pt x="6111" y="41549"/>
                  </a:cubicBezTo>
                  <a:cubicBezTo>
                    <a:pt x="6123" y="41549"/>
                    <a:pt x="6123" y="41537"/>
                    <a:pt x="6135" y="41537"/>
                  </a:cubicBezTo>
                  <a:close/>
                  <a:moveTo>
                    <a:pt x="44449" y="40644"/>
                  </a:moveTo>
                  <a:cubicBezTo>
                    <a:pt x="44473" y="41001"/>
                    <a:pt x="44544" y="41347"/>
                    <a:pt x="44675" y="41692"/>
                  </a:cubicBezTo>
                  <a:cubicBezTo>
                    <a:pt x="44616" y="41704"/>
                    <a:pt x="44580" y="41716"/>
                    <a:pt x="44520" y="41751"/>
                  </a:cubicBezTo>
                  <a:cubicBezTo>
                    <a:pt x="44449" y="41466"/>
                    <a:pt x="44163" y="41251"/>
                    <a:pt x="44068" y="40978"/>
                  </a:cubicBezTo>
                  <a:cubicBezTo>
                    <a:pt x="44032" y="40835"/>
                    <a:pt x="43937" y="40775"/>
                    <a:pt x="43830" y="40763"/>
                  </a:cubicBezTo>
                  <a:cubicBezTo>
                    <a:pt x="44044" y="40716"/>
                    <a:pt x="44246" y="40692"/>
                    <a:pt x="44449" y="40644"/>
                  </a:cubicBezTo>
                  <a:close/>
                  <a:moveTo>
                    <a:pt x="43663" y="40763"/>
                  </a:moveTo>
                  <a:cubicBezTo>
                    <a:pt x="43568" y="40835"/>
                    <a:pt x="43461" y="40954"/>
                    <a:pt x="43508" y="41120"/>
                  </a:cubicBezTo>
                  <a:cubicBezTo>
                    <a:pt x="43568" y="41370"/>
                    <a:pt x="43711" y="41751"/>
                    <a:pt x="43949" y="41942"/>
                  </a:cubicBezTo>
                  <a:cubicBezTo>
                    <a:pt x="43830" y="41978"/>
                    <a:pt x="43699" y="42013"/>
                    <a:pt x="43580" y="42061"/>
                  </a:cubicBezTo>
                  <a:cubicBezTo>
                    <a:pt x="43532" y="41894"/>
                    <a:pt x="43401" y="41799"/>
                    <a:pt x="43294" y="41656"/>
                  </a:cubicBezTo>
                  <a:cubicBezTo>
                    <a:pt x="43163" y="41478"/>
                    <a:pt x="43068" y="41251"/>
                    <a:pt x="43044" y="41025"/>
                  </a:cubicBezTo>
                  <a:cubicBezTo>
                    <a:pt x="43044" y="40978"/>
                    <a:pt x="43008" y="40930"/>
                    <a:pt x="42984" y="40882"/>
                  </a:cubicBezTo>
                  <a:cubicBezTo>
                    <a:pt x="43211" y="40835"/>
                    <a:pt x="43449" y="40811"/>
                    <a:pt x="43663" y="40763"/>
                  </a:cubicBezTo>
                  <a:close/>
                  <a:moveTo>
                    <a:pt x="42461" y="40989"/>
                  </a:moveTo>
                  <a:cubicBezTo>
                    <a:pt x="42461" y="41001"/>
                    <a:pt x="42449" y="41013"/>
                    <a:pt x="42461" y="41049"/>
                  </a:cubicBezTo>
                  <a:cubicBezTo>
                    <a:pt x="42472" y="41406"/>
                    <a:pt x="42627" y="41990"/>
                    <a:pt x="42937" y="42287"/>
                  </a:cubicBezTo>
                  <a:cubicBezTo>
                    <a:pt x="42782" y="42347"/>
                    <a:pt x="42615" y="42382"/>
                    <a:pt x="42449" y="42430"/>
                  </a:cubicBezTo>
                  <a:cubicBezTo>
                    <a:pt x="42389" y="42347"/>
                    <a:pt x="42318" y="42263"/>
                    <a:pt x="42258" y="42144"/>
                  </a:cubicBezTo>
                  <a:cubicBezTo>
                    <a:pt x="42091" y="41906"/>
                    <a:pt x="42020" y="41644"/>
                    <a:pt x="41960" y="41359"/>
                  </a:cubicBezTo>
                  <a:cubicBezTo>
                    <a:pt x="41934" y="41208"/>
                    <a:pt x="41806" y="41139"/>
                    <a:pt x="41674" y="41139"/>
                  </a:cubicBezTo>
                  <a:cubicBezTo>
                    <a:pt x="41503" y="41139"/>
                    <a:pt x="41326" y="41253"/>
                    <a:pt x="41353" y="41454"/>
                  </a:cubicBezTo>
                  <a:cubicBezTo>
                    <a:pt x="41389" y="41751"/>
                    <a:pt x="41508" y="42299"/>
                    <a:pt x="41746" y="42644"/>
                  </a:cubicBezTo>
                  <a:cubicBezTo>
                    <a:pt x="41568" y="42704"/>
                    <a:pt x="41389" y="42740"/>
                    <a:pt x="41210" y="42799"/>
                  </a:cubicBezTo>
                  <a:lnTo>
                    <a:pt x="41198" y="42799"/>
                  </a:lnTo>
                  <a:cubicBezTo>
                    <a:pt x="41175" y="42644"/>
                    <a:pt x="41079" y="42478"/>
                    <a:pt x="41008" y="42299"/>
                  </a:cubicBezTo>
                  <a:cubicBezTo>
                    <a:pt x="40877" y="41954"/>
                    <a:pt x="40722" y="41609"/>
                    <a:pt x="40591" y="41275"/>
                  </a:cubicBezTo>
                  <a:cubicBezTo>
                    <a:pt x="41210" y="41180"/>
                    <a:pt x="41841" y="41097"/>
                    <a:pt x="42461" y="40989"/>
                  </a:cubicBezTo>
                  <a:close/>
                  <a:moveTo>
                    <a:pt x="38293" y="42966"/>
                  </a:moveTo>
                  <a:lnTo>
                    <a:pt x="38293" y="42966"/>
                  </a:lnTo>
                  <a:cubicBezTo>
                    <a:pt x="38299" y="42972"/>
                    <a:pt x="38299" y="42975"/>
                    <a:pt x="38298" y="42975"/>
                  </a:cubicBezTo>
                  <a:cubicBezTo>
                    <a:pt x="38296" y="42975"/>
                    <a:pt x="38293" y="42972"/>
                    <a:pt x="38293" y="42966"/>
                  </a:cubicBezTo>
                  <a:close/>
                  <a:moveTo>
                    <a:pt x="39996" y="41347"/>
                  </a:moveTo>
                  <a:lnTo>
                    <a:pt x="39996" y="41394"/>
                  </a:lnTo>
                  <a:cubicBezTo>
                    <a:pt x="40127" y="41763"/>
                    <a:pt x="40258" y="42144"/>
                    <a:pt x="40401" y="42513"/>
                  </a:cubicBezTo>
                  <a:cubicBezTo>
                    <a:pt x="40436" y="42668"/>
                    <a:pt x="40484" y="42811"/>
                    <a:pt x="40556" y="42954"/>
                  </a:cubicBezTo>
                  <a:cubicBezTo>
                    <a:pt x="40341" y="43013"/>
                    <a:pt x="40127" y="43073"/>
                    <a:pt x="39901" y="43109"/>
                  </a:cubicBezTo>
                  <a:cubicBezTo>
                    <a:pt x="40020" y="42954"/>
                    <a:pt x="39913" y="42680"/>
                    <a:pt x="39794" y="42502"/>
                  </a:cubicBezTo>
                  <a:cubicBezTo>
                    <a:pt x="39567" y="42168"/>
                    <a:pt x="39413" y="41799"/>
                    <a:pt x="39305" y="41406"/>
                  </a:cubicBezTo>
                  <a:cubicBezTo>
                    <a:pt x="39532" y="41406"/>
                    <a:pt x="39758" y="41370"/>
                    <a:pt x="39996" y="41347"/>
                  </a:cubicBezTo>
                  <a:close/>
                  <a:moveTo>
                    <a:pt x="54164" y="42835"/>
                  </a:moveTo>
                  <a:lnTo>
                    <a:pt x="54164" y="42835"/>
                  </a:lnTo>
                  <a:cubicBezTo>
                    <a:pt x="54129" y="42918"/>
                    <a:pt x="54129" y="43013"/>
                    <a:pt x="54224" y="43061"/>
                  </a:cubicBezTo>
                  <a:lnTo>
                    <a:pt x="54355" y="43144"/>
                  </a:lnTo>
                  <a:lnTo>
                    <a:pt x="53950" y="42918"/>
                  </a:lnTo>
                  <a:cubicBezTo>
                    <a:pt x="54033" y="42894"/>
                    <a:pt x="54093" y="42859"/>
                    <a:pt x="54164" y="42835"/>
                  </a:cubicBezTo>
                  <a:close/>
                  <a:moveTo>
                    <a:pt x="38686" y="41513"/>
                  </a:moveTo>
                  <a:cubicBezTo>
                    <a:pt x="38722" y="41882"/>
                    <a:pt x="38829" y="42251"/>
                    <a:pt x="38984" y="42597"/>
                  </a:cubicBezTo>
                  <a:cubicBezTo>
                    <a:pt x="39091" y="42811"/>
                    <a:pt x="39234" y="43144"/>
                    <a:pt x="39472" y="43228"/>
                  </a:cubicBezTo>
                  <a:cubicBezTo>
                    <a:pt x="39186" y="43311"/>
                    <a:pt x="38901" y="43383"/>
                    <a:pt x="38627" y="43442"/>
                  </a:cubicBezTo>
                  <a:cubicBezTo>
                    <a:pt x="38651" y="43383"/>
                    <a:pt x="38686" y="43323"/>
                    <a:pt x="38686" y="43228"/>
                  </a:cubicBezTo>
                  <a:cubicBezTo>
                    <a:pt x="38686" y="43109"/>
                    <a:pt x="38603" y="43013"/>
                    <a:pt x="38520" y="42966"/>
                  </a:cubicBezTo>
                  <a:lnTo>
                    <a:pt x="38508" y="42954"/>
                  </a:lnTo>
                  <a:cubicBezTo>
                    <a:pt x="38460" y="42930"/>
                    <a:pt x="38436" y="42894"/>
                    <a:pt x="38436" y="42811"/>
                  </a:cubicBezTo>
                  <a:cubicBezTo>
                    <a:pt x="38341" y="42668"/>
                    <a:pt x="38281" y="42502"/>
                    <a:pt x="38210" y="42335"/>
                  </a:cubicBezTo>
                  <a:cubicBezTo>
                    <a:pt x="38091" y="42085"/>
                    <a:pt x="37972" y="41835"/>
                    <a:pt x="37841" y="41585"/>
                  </a:cubicBezTo>
                  <a:cubicBezTo>
                    <a:pt x="38115" y="41585"/>
                    <a:pt x="38400" y="41549"/>
                    <a:pt x="38686" y="41513"/>
                  </a:cubicBezTo>
                  <a:close/>
                  <a:moveTo>
                    <a:pt x="37150" y="41692"/>
                  </a:moveTo>
                  <a:cubicBezTo>
                    <a:pt x="37269" y="42013"/>
                    <a:pt x="37388" y="42323"/>
                    <a:pt x="37508" y="42656"/>
                  </a:cubicBezTo>
                  <a:cubicBezTo>
                    <a:pt x="37603" y="42906"/>
                    <a:pt x="37662" y="43252"/>
                    <a:pt x="37841" y="43454"/>
                  </a:cubicBezTo>
                  <a:cubicBezTo>
                    <a:pt x="37900" y="43514"/>
                    <a:pt x="37972" y="43561"/>
                    <a:pt x="38055" y="43597"/>
                  </a:cubicBezTo>
                  <a:cubicBezTo>
                    <a:pt x="37865" y="43633"/>
                    <a:pt x="37686" y="43680"/>
                    <a:pt x="37496" y="43728"/>
                  </a:cubicBezTo>
                  <a:cubicBezTo>
                    <a:pt x="37579" y="43514"/>
                    <a:pt x="37519" y="43275"/>
                    <a:pt x="37257" y="43240"/>
                  </a:cubicBezTo>
                  <a:cubicBezTo>
                    <a:pt x="37150" y="43025"/>
                    <a:pt x="37103" y="42716"/>
                    <a:pt x="37043" y="42537"/>
                  </a:cubicBezTo>
                  <a:cubicBezTo>
                    <a:pt x="36960" y="42263"/>
                    <a:pt x="36865" y="42001"/>
                    <a:pt x="36781" y="41716"/>
                  </a:cubicBezTo>
                  <a:cubicBezTo>
                    <a:pt x="36900" y="41716"/>
                    <a:pt x="37031" y="41704"/>
                    <a:pt x="37150" y="41692"/>
                  </a:cubicBezTo>
                  <a:close/>
                  <a:moveTo>
                    <a:pt x="54251" y="40194"/>
                  </a:moveTo>
                  <a:cubicBezTo>
                    <a:pt x="54540" y="40194"/>
                    <a:pt x="54758" y="40253"/>
                    <a:pt x="54867" y="40394"/>
                  </a:cubicBezTo>
                  <a:cubicBezTo>
                    <a:pt x="54819" y="40525"/>
                    <a:pt x="54795" y="40680"/>
                    <a:pt x="54783" y="40835"/>
                  </a:cubicBezTo>
                  <a:cubicBezTo>
                    <a:pt x="54760" y="41097"/>
                    <a:pt x="54700" y="41394"/>
                    <a:pt x="54783" y="41632"/>
                  </a:cubicBezTo>
                  <a:cubicBezTo>
                    <a:pt x="54795" y="41668"/>
                    <a:pt x="54831" y="41716"/>
                    <a:pt x="54879" y="41728"/>
                  </a:cubicBezTo>
                  <a:cubicBezTo>
                    <a:pt x="54879" y="41763"/>
                    <a:pt x="54867" y="41775"/>
                    <a:pt x="54867" y="41811"/>
                  </a:cubicBezTo>
                  <a:lnTo>
                    <a:pt x="54867" y="41835"/>
                  </a:lnTo>
                  <a:cubicBezTo>
                    <a:pt x="54831" y="41847"/>
                    <a:pt x="54819" y="41882"/>
                    <a:pt x="54819" y="41906"/>
                  </a:cubicBezTo>
                  <a:cubicBezTo>
                    <a:pt x="53629" y="42263"/>
                    <a:pt x="52462" y="42621"/>
                    <a:pt x="51307" y="43002"/>
                  </a:cubicBezTo>
                  <a:cubicBezTo>
                    <a:pt x="51319" y="42966"/>
                    <a:pt x="51331" y="42942"/>
                    <a:pt x="51319" y="42894"/>
                  </a:cubicBezTo>
                  <a:cubicBezTo>
                    <a:pt x="51295" y="42740"/>
                    <a:pt x="51259" y="42621"/>
                    <a:pt x="51212" y="42478"/>
                  </a:cubicBezTo>
                  <a:cubicBezTo>
                    <a:pt x="51183" y="42388"/>
                    <a:pt x="51110" y="42349"/>
                    <a:pt x="51037" y="42349"/>
                  </a:cubicBezTo>
                  <a:cubicBezTo>
                    <a:pt x="50925" y="42349"/>
                    <a:pt x="50811" y="42441"/>
                    <a:pt x="50854" y="42585"/>
                  </a:cubicBezTo>
                  <a:cubicBezTo>
                    <a:pt x="50902" y="42740"/>
                    <a:pt x="50962" y="42859"/>
                    <a:pt x="51033" y="43013"/>
                  </a:cubicBezTo>
                  <a:cubicBezTo>
                    <a:pt x="51045" y="43037"/>
                    <a:pt x="51069" y="43037"/>
                    <a:pt x="51093" y="43061"/>
                  </a:cubicBezTo>
                  <a:cubicBezTo>
                    <a:pt x="50164" y="43359"/>
                    <a:pt x="49223" y="43668"/>
                    <a:pt x="48283" y="43978"/>
                  </a:cubicBezTo>
                  <a:cubicBezTo>
                    <a:pt x="48199" y="43716"/>
                    <a:pt x="48045" y="43454"/>
                    <a:pt x="47937" y="43192"/>
                  </a:cubicBezTo>
                  <a:cubicBezTo>
                    <a:pt x="47830" y="42894"/>
                    <a:pt x="47747" y="42597"/>
                    <a:pt x="47675" y="42299"/>
                  </a:cubicBezTo>
                  <a:lnTo>
                    <a:pt x="49188" y="41811"/>
                  </a:lnTo>
                  <a:cubicBezTo>
                    <a:pt x="49584" y="41672"/>
                    <a:pt x="52808" y="40194"/>
                    <a:pt x="54251" y="40194"/>
                  </a:cubicBezTo>
                  <a:close/>
                  <a:moveTo>
                    <a:pt x="36031" y="41811"/>
                  </a:moveTo>
                  <a:cubicBezTo>
                    <a:pt x="36138" y="42216"/>
                    <a:pt x="36257" y="42621"/>
                    <a:pt x="36365" y="43037"/>
                  </a:cubicBezTo>
                  <a:cubicBezTo>
                    <a:pt x="36436" y="43323"/>
                    <a:pt x="36484" y="43740"/>
                    <a:pt x="36734" y="43930"/>
                  </a:cubicBezTo>
                  <a:cubicBezTo>
                    <a:pt x="36543" y="43978"/>
                    <a:pt x="36353" y="44037"/>
                    <a:pt x="36138" y="44085"/>
                  </a:cubicBezTo>
                  <a:cubicBezTo>
                    <a:pt x="36150" y="44061"/>
                    <a:pt x="36186" y="44049"/>
                    <a:pt x="36198" y="44026"/>
                  </a:cubicBezTo>
                  <a:cubicBezTo>
                    <a:pt x="36412" y="43728"/>
                    <a:pt x="36210" y="43406"/>
                    <a:pt x="36114" y="43097"/>
                  </a:cubicBezTo>
                  <a:lnTo>
                    <a:pt x="35757" y="42025"/>
                  </a:lnTo>
                  <a:cubicBezTo>
                    <a:pt x="35722" y="41942"/>
                    <a:pt x="35662" y="41882"/>
                    <a:pt x="35603" y="41835"/>
                  </a:cubicBezTo>
                  <a:cubicBezTo>
                    <a:pt x="35757" y="41835"/>
                    <a:pt x="35888" y="41823"/>
                    <a:pt x="36031" y="41811"/>
                  </a:cubicBezTo>
                  <a:close/>
                  <a:moveTo>
                    <a:pt x="35222" y="41882"/>
                  </a:moveTo>
                  <a:lnTo>
                    <a:pt x="35222" y="41882"/>
                  </a:lnTo>
                  <a:cubicBezTo>
                    <a:pt x="35126" y="41954"/>
                    <a:pt x="35079" y="42061"/>
                    <a:pt x="35114" y="42204"/>
                  </a:cubicBezTo>
                  <a:cubicBezTo>
                    <a:pt x="35198" y="42561"/>
                    <a:pt x="35305" y="42942"/>
                    <a:pt x="35400" y="43299"/>
                  </a:cubicBezTo>
                  <a:cubicBezTo>
                    <a:pt x="35472" y="43609"/>
                    <a:pt x="35483" y="43978"/>
                    <a:pt x="35817" y="44109"/>
                  </a:cubicBezTo>
                  <a:cubicBezTo>
                    <a:pt x="35841" y="44133"/>
                    <a:pt x="35876" y="44133"/>
                    <a:pt x="35900" y="44145"/>
                  </a:cubicBezTo>
                  <a:cubicBezTo>
                    <a:pt x="35769" y="44168"/>
                    <a:pt x="35626" y="44216"/>
                    <a:pt x="35495" y="44252"/>
                  </a:cubicBezTo>
                  <a:cubicBezTo>
                    <a:pt x="35579" y="43918"/>
                    <a:pt x="35352" y="43597"/>
                    <a:pt x="35222" y="43275"/>
                  </a:cubicBezTo>
                  <a:cubicBezTo>
                    <a:pt x="35031" y="42871"/>
                    <a:pt x="34876" y="42478"/>
                    <a:pt x="34698" y="42073"/>
                  </a:cubicBezTo>
                  <a:cubicBezTo>
                    <a:pt x="34662" y="42013"/>
                    <a:pt x="34626" y="41966"/>
                    <a:pt x="34579" y="41942"/>
                  </a:cubicBezTo>
                  <a:cubicBezTo>
                    <a:pt x="34781" y="41918"/>
                    <a:pt x="35007" y="41894"/>
                    <a:pt x="35222" y="41882"/>
                  </a:cubicBezTo>
                  <a:close/>
                  <a:moveTo>
                    <a:pt x="47342" y="42406"/>
                  </a:moveTo>
                  <a:cubicBezTo>
                    <a:pt x="47402" y="42728"/>
                    <a:pt x="47485" y="43061"/>
                    <a:pt x="47580" y="43371"/>
                  </a:cubicBezTo>
                  <a:cubicBezTo>
                    <a:pt x="47664" y="43609"/>
                    <a:pt x="47735" y="43895"/>
                    <a:pt x="47866" y="44109"/>
                  </a:cubicBezTo>
                  <a:cubicBezTo>
                    <a:pt x="47735" y="44168"/>
                    <a:pt x="47580" y="44228"/>
                    <a:pt x="47437" y="44276"/>
                  </a:cubicBezTo>
                  <a:cubicBezTo>
                    <a:pt x="47342" y="43692"/>
                    <a:pt x="47092" y="43097"/>
                    <a:pt x="46866" y="42549"/>
                  </a:cubicBezTo>
                  <a:cubicBezTo>
                    <a:pt x="47033" y="42502"/>
                    <a:pt x="47199" y="42466"/>
                    <a:pt x="47342" y="42406"/>
                  </a:cubicBezTo>
                  <a:close/>
                  <a:moveTo>
                    <a:pt x="54772" y="42597"/>
                  </a:moveTo>
                  <a:cubicBezTo>
                    <a:pt x="54724" y="42680"/>
                    <a:pt x="54724" y="42799"/>
                    <a:pt x="54843" y="42859"/>
                  </a:cubicBezTo>
                  <a:lnTo>
                    <a:pt x="55117" y="43002"/>
                  </a:lnTo>
                  <a:cubicBezTo>
                    <a:pt x="55145" y="43013"/>
                    <a:pt x="55175" y="43019"/>
                    <a:pt x="55205" y="43019"/>
                  </a:cubicBezTo>
                  <a:cubicBezTo>
                    <a:pt x="55266" y="43019"/>
                    <a:pt x="55327" y="42998"/>
                    <a:pt x="55367" y="42966"/>
                  </a:cubicBezTo>
                  <a:lnTo>
                    <a:pt x="55379" y="42978"/>
                  </a:lnTo>
                  <a:cubicBezTo>
                    <a:pt x="56153" y="43502"/>
                    <a:pt x="57224" y="43609"/>
                    <a:pt x="58141" y="43764"/>
                  </a:cubicBezTo>
                  <a:cubicBezTo>
                    <a:pt x="58439" y="43823"/>
                    <a:pt x="58748" y="43883"/>
                    <a:pt x="59070" y="43930"/>
                  </a:cubicBezTo>
                  <a:cubicBezTo>
                    <a:pt x="59010" y="44002"/>
                    <a:pt x="58998" y="44109"/>
                    <a:pt x="59046" y="44192"/>
                  </a:cubicBezTo>
                  <a:lnTo>
                    <a:pt x="59058" y="44204"/>
                  </a:lnTo>
                  <a:cubicBezTo>
                    <a:pt x="58986" y="44168"/>
                    <a:pt x="58879" y="44145"/>
                    <a:pt x="58879" y="44145"/>
                  </a:cubicBezTo>
                  <a:cubicBezTo>
                    <a:pt x="58849" y="44134"/>
                    <a:pt x="58820" y="44130"/>
                    <a:pt x="58794" y="44130"/>
                  </a:cubicBezTo>
                  <a:cubicBezTo>
                    <a:pt x="58631" y="44130"/>
                    <a:pt x="58541" y="44301"/>
                    <a:pt x="58582" y="44454"/>
                  </a:cubicBezTo>
                  <a:lnTo>
                    <a:pt x="58510" y="44454"/>
                  </a:lnTo>
                  <a:cubicBezTo>
                    <a:pt x="58474" y="44442"/>
                    <a:pt x="58451" y="44407"/>
                    <a:pt x="58415" y="44395"/>
                  </a:cubicBezTo>
                  <a:cubicBezTo>
                    <a:pt x="58343" y="44347"/>
                    <a:pt x="58272" y="44323"/>
                    <a:pt x="58177" y="44276"/>
                  </a:cubicBezTo>
                  <a:cubicBezTo>
                    <a:pt x="58034" y="44204"/>
                    <a:pt x="57867" y="44109"/>
                    <a:pt x="57724" y="44037"/>
                  </a:cubicBezTo>
                  <a:cubicBezTo>
                    <a:pt x="57708" y="44029"/>
                    <a:pt x="57691" y="44025"/>
                    <a:pt x="57676" y="44025"/>
                  </a:cubicBezTo>
                  <a:cubicBezTo>
                    <a:pt x="57580" y="44025"/>
                    <a:pt x="57515" y="44165"/>
                    <a:pt x="57617" y="44216"/>
                  </a:cubicBezTo>
                  <a:cubicBezTo>
                    <a:pt x="57748" y="44287"/>
                    <a:pt x="57879" y="44371"/>
                    <a:pt x="57998" y="44442"/>
                  </a:cubicBezTo>
                  <a:cubicBezTo>
                    <a:pt x="57879" y="44442"/>
                    <a:pt x="57748" y="44442"/>
                    <a:pt x="57629" y="44454"/>
                  </a:cubicBezTo>
                  <a:cubicBezTo>
                    <a:pt x="57224" y="44252"/>
                    <a:pt x="56796" y="44073"/>
                    <a:pt x="56379" y="43871"/>
                  </a:cubicBezTo>
                  <a:cubicBezTo>
                    <a:pt x="55688" y="43549"/>
                    <a:pt x="55034" y="43180"/>
                    <a:pt x="54379" y="42775"/>
                  </a:cubicBezTo>
                  <a:cubicBezTo>
                    <a:pt x="54367" y="42775"/>
                    <a:pt x="54367" y="42775"/>
                    <a:pt x="54355" y="42763"/>
                  </a:cubicBezTo>
                  <a:cubicBezTo>
                    <a:pt x="54486" y="42704"/>
                    <a:pt x="54617" y="42656"/>
                    <a:pt x="54772" y="42597"/>
                  </a:cubicBezTo>
                  <a:close/>
                  <a:moveTo>
                    <a:pt x="56610" y="44517"/>
                  </a:moveTo>
                  <a:cubicBezTo>
                    <a:pt x="56611" y="44517"/>
                    <a:pt x="56611" y="44520"/>
                    <a:pt x="56605" y="44526"/>
                  </a:cubicBezTo>
                  <a:cubicBezTo>
                    <a:pt x="56605" y="44520"/>
                    <a:pt x="56608" y="44517"/>
                    <a:pt x="56610" y="44517"/>
                  </a:cubicBezTo>
                  <a:close/>
                  <a:moveTo>
                    <a:pt x="34233" y="41990"/>
                  </a:moveTo>
                  <a:lnTo>
                    <a:pt x="34233" y="41990"/>
                  </a:lnTo>
                  <a:cubicBezTo>
                    <a:pt x="34114" y="42061"/>
                    <a:pt x="34043" y="42192"/>
                    <a:pt x="34090" y="42347"/>
                  </a:cubicBezTo>
                  <a:cubicBezTo>
                    <a:pt x="34221" y="42763"/>
                    <a:pt x="34364" y="43180"/>
                    <a:pt x="34507" y="43597"/>
                  </a:cubicBezTo>
                  <a:cubicBezTo>
                    <a:pt x="34602" y="43895"/>
                    <a:pt x="34662" y="44228"/>
                    <a:pt x="34888" y="44442"/>
                  </a:cubicBezTo>
                  <a:cubicBezTo>
                    <a:pt x="34769" y="44466"/>
                    <a:pt x="34650" y="44514"/>
                    <a:pt x="34531" y="44549"/>
                  </a:cubicBezTo>
                  <a:cubicBezTo>
                    <a:pt x="34519" y="44514"/>
                    <a:pt x="34519" y="44466"/>
                    <a:pt x="34483" y="44430"/>
                  </a:cubicBezTo>
                  <a:cubicBezTo>
                    <a:pt x="34448" y="44287"/>
                    <a:pt x="34412" y="44156"/>
                    <a:pt x="34364" y="44026"/>
                  </a:cubicBezTo>
                  <a:cubicBezTo>
                    <a:pt x="34305" y="43835"/>
                    <a:pt x="34245" y="43621"/>
                    <a:pt x="34209" y="43430"/>
                  </a:cubicBezTo>
                  <a:cubicBezTo>
                    <a:pt x="34067" y="42966"/>
                    <a:pt x="33936" y="42490"/>
                    <a:pt x="33805" y="42025"/>
                  </a:cubicBezTo>
                  <a:cubicBezTo>
                    <a:pt x="33948" y="42013"/>
                    <a:pt x="34090" y="42001"/>
                    <a:pt x="34233" y="41990"/>
                  </a:cubicBezTo>
                  <a:close/>
                  <a:moveTo>
                    <a:pt x="53605" y="43073"/>
                  </a:moveTo>
                  <a:cubicBezTo>
                    <a:pt x="53629" y="43109"/>
                    <a:pt x="53640" y="43144"/>
                    <a:pt x="53688" y="43180"/>
                  </a:cubicBezTo>
                  <a:cubicBezTo>
                    <a:pt x="54141" y="43490"/>
                    <a:pt x="54605" y="43799"/>
                    <a:pt x="55081" y="44097"/>
                  </a:cubicBezTo>
                  <a:cubicBezTo>
                    <a:pt x="55343" y="44264"/>
                    <a:pt x="55569" y="44442"/>
                    <a:pt x="55843" y="44585"/>
                  </a:cubicBezTo>
                  <a:cubicBezTo>
                    <a:pt x="55724" y="44609"/>
                    <a:pt x="55617" y="44621"/>
                    <a:pt x="55498" y="44633"/>
                  </a:cubicBezTo>
                  <a:cubicBezTo>
                    <a:pt x="55545" y="44561"/>
                    <a:pt x="55545" y="44442"/>
                    <a:pt x="55462" y="44383"/>
                  </a:cubicBezTo>
                  <a:cubicBezTo>
                    <a:pt x="54783" y="43918"/>
                    <a:pt x="54010" y="43561"/>
                    <a:pt x="53271" y="43204"/>
                  </a:cubicBezTo>
                  <a:cubicBezTo>
                    <a:pt x="53390" y="43156"/>
                    <a:pt x="53486" y="43109"/>
                    <a:pt x="53605" y="43073"/>
                  </a:cubicBezTo>
                  <a:close/>
                  <a:moveTo>
                    <a:pt x="52902" y="43359"/>
                  </a:moveTo>
                  <a:cubicBezTo>
                    <a:pt x="53676" y="43811"/>
                    <a:pt x="54450" y="44311"/>
                    <a:pt x="55284" y="44668"/>
                  </a:cubicBezTo>
                  <a:lnTo>
                    <a:pt x="54926" y="44704"/>
                  </a:lnTo>
                  <a:cubicBezTo>
                    <a:pt x="54236" y="44192"/>
                    <a:pt x="53402" y="43835"/>
                    <a:pt x="52605" y="43478"/>
                  </a:cubicBezTo>
                  <a:cubicBezTo>
                    <a:pt x="52700" y="43430"/>
                    <a:pt x="52795" y="43394"/>
                    <a:pt x="52902" y="43359"/>
                  </a:cubicBezTo>
                  <a:close/>
                  <a:moveTo>
                    <a:pt x="33162" y="42073"/>
                  </a:moveTo>
                  <a:lnTo>
                    <a:pt x="33162" y="42192"/>
                  </a:lnTo>
                  <a:lnTo>
                    <a:pt x="33650" y="44109"/>
                  </a:lnTo>
                  <a:cubicBezTo>
                    <a:pt x="33709" y="44323"/>
                    <a:pt x="33745" y="44561"/>
                    <a:pt x="33817" y="44764"/>
                  </a:cubicBezTo>
                  <a:cubicBezTo>
                    <a:pt x="33745" y="44799"/>
                    <a:pt x="33638" y="44823"/>
                    <a:pt x="33531" y="44859"/>
                  </a:cubicBezTo>
                  <a:cubicBezTo>
                    <a:pt x="33495" y="44490"/>
                    <a:pt x="33352" y="44109"/>
                    <a:pt x="33245" y="43752"/>
                  </a:cubicBezTo>
                  <a:cubicBezTo>
                    <a:pt x="33090" y="43240"/>
                    <a:pt x="32936" y="42704"/>
                    <a:pt x="32769" y="42180"/>
                  </a:cubicBezTo>
                  <a:cubicBezTo>
                    <a:pt x="32757" y="42144"/>
                    <a:pt x="32745" y="42132"/>
                    <a:pt x="32733" y="42109"/>
                  </a:cubicBezTo>
                  <a:cubicBezTo>
                    <a:pt x="32876" y="42085"/>
                    <a:pt x="33031" y="42073"/>
                    <a:pt x="33162" y="42073"/>
                  </a:cubicBezTo>
                  <a:close/>
                  <a:moveTo>
                    <a:pt x="52045" y="43692"/>
                  </a:moveTo>
                  <a:cubicBezTo>
                    <a:pt x="52712" y="44085"/>
                    <a:pt x="53402" y="44514"/>
                    <a:pt x="54117" y="44823"/>
                  </a:cubicBezTo>
                  <a:cubicBezTo>
                    <a:pt x="53950" y="44859"/>
                    <a:pt x="53807" y="44883"/>
                    <a:pt x="53640" y="44918"/>
                  </a:cubicBezTo>
                  <a:cubicBezTo>
                    <a:pt x="52926" y="44561"/>
                    <a:pt x="52188" y="44252"/>
                    <a:pt x="51450" y="43930"/>
                  </a:cubicBezTo>
                  <a:cubicBezTo>
                    <a:pt x="51640" y="43859"/>
                    <a:pt x="51855" y="43787"/>
                    <a:pt x="52045" y="43692"/>
                  </a:cubicBezTo>
                  <a:close/>
                  <a:moveTo>
                    <a:pt x="46521" y="42656"/>
                  </a:moveTo>
                  <a:cubicBezTo>
                    <a:pt x="46675" y="43240"/>
                    <a:pt x="46818" y="43871"/>
                    <a:pt x="47104" y="44395"/>
                  </a:cubicBezTo>
                  <a:cubicBezTo>
                    <a:pt x="46925" y="44454"/>
                    <a:pt x="46782" y="44502"/>
                    <a:pt x="46628" y="44561"/>
                  </a:cubicBezTo>
                  <a:cubicBezTo>
                    <a:pt x="46568" y="44371"/>
                    <a:pt x="46485" y="44168"/>
                    <a:pt x="46425" y="43990"/>
                  </a:cubicBezTo>
                  <a:cubicBezTo>
                    <a:pt x="46306" y="43633"/>
                    <a:pt x="46151" y="43311"/>
                    <a:pt x="46009" y="42966"/>
                  </a:cubicBezTo>
                  <a:cubicBezTo>
                    <a:pt x="45984" y="42909"/>
                    <a:pt x="45941" y="42886"/>
                    <a:pt x="45895" y="42886"/>
                  </a:cubicBezTo>
                  <a:cubicBezTo>
                    <a:pt x="45806" y="42886"/>
                    <a:pt x="45707" y="42975"/>
                    <a:pt x="45723" y="43085"/>
                  </a:cubicBezTo>
                  <a:cubicBezTo>
                    <a:pt x="45806" y="43490"/>
                    <a:pt x="45901" y="43871"/>
                    <a:pt x="46020" y="44264"/>
                  </a:cubicBezTo>
                  <a:cubicBezTo>
                    <a:pt x="46068" y="44407"/>
                    <a:pt x="46092" y="44573"/>
                    <a:pt x="46140" y="44728"/>
                  </a:cubicBezTo>
                  <a:cubicBezTo>
                    <a:pt x="45890" y="44811"/>
                    <a:pt x="45628" y="44907"/>
                    <a:pt x="45389" y="44978"/>
                  </a:cubicBezTo>
                  <a:cubicBezTo>
                    <a:pt x="45294" y="44347"/>
                    <a:pt x="45008" y="43692"/>
                    <a:pt x="44770" y="43156"/>
                  </a:cubicBezTo>
                  <a:cubicBezTo>
                    <a:pt x="45366" y="43002"/>
                    <a:pt x="45949" y="42823"/>
                    <a:pt x="46521" y="42656"/>
                  </a:cubicBezTo>
                  <a:close/>
                  <a:moveTo>
                    <a:pt x="32586" y="45187"/>
                  </a:moveTo>
                  <a:cubicBezTo>
                    <a:pt x="32589" y="45187"/>
                    <a:pt x="32594" y="45188"/>
                    <a:pt x="32602" y="45192"/>
                  </a:cubicBezTo>
                  <a:cubicBezTo>
                    <a:pt x="32586" y="45192"/>
                    <a:pt x="32581" y="45187"/>
                    <a:pt x="32586" y="45187"/>
                  </a:cubicBezTo>
                  <a:close/>
                  <a:moveTo>
                    <a:pt x="32257" y="42323"/>
                  </a:moveTo>
                  <a:lnTo>
                    <a:pt x="32257" y="42359"/>
                  </a:lnTo>
                  <a:cubicBezTo>
                    <a:pt x="32388" y="42894"/>
                    <a:pt x="32507" y="43430"/>
                    <a:pt x="32638" y="43966"/>
                  </a:cubicBezTo>
                  <a:cubicBezTo>
                    <a:pt x="32733" y="44335"/>
                    <a:pt x="32793" y="44752"/>
                    <a:pt x="32971" y="45097"/>
                  </a:cubicBezTo>
                  <a:cubicBezTo>
                    <a:pt x="32840" y="45109"/>
                    <a:pt x="32721" y="45157"/>
                    <a:pt x="32602" y="45192"/>
                  </a:cubicBezTo>
                  <a:cubicBezTo>
                    <a:pt x="32578" y="45180"/>
                    <a:pt x="32566" y="45169"/>
                    <a:pt x="32555" y="45169"/>
                  </a:cubicBezTo>
                  <a:cubicBezTo>
                    <a:pt x="32543" y="45157"/>
                    <a:pt x="32507" y="45157"/>
                    <a:pt x="32495" y="45157"/>
                  </a:cubicBezTo>
                  <a:cubicBezTo>
                    <a:pt x="32495" y="45109"/>
                    <a:pt x="32483" y="45061"/>
                    <a:pt x="32447" y="45002"/>
                  </a:cubicBezTo>
                  <a:lnTo>
                    <a:pt x="32400" y="44823"/>
                  </a:lnTo>
                  <a:cubicBezTo>
                    <a:pt x="32364" y="44597"/>
                    <a:pt x="32316" y="44395"/>
                    <a:pt x="32281" y="44168"/>
                  </a:cubicBezTo>
                  <a:cubicBezTo>
                    <a:pt x="32209" y="43728"/>
                    <a:pt x="32138" y="43264"/>
                    <a:pt x="32090" y="42799"/>
                  </a:cubicBezTo>
                  <a:cubicBezTo>
                    <a:pt x="32090" y="42740"/>
                    <a:pt x="32043" y="42716"/>
                    <a:pt x="32007" y="42692"/>
                  </a:cubicBezTo>
                  <a:cubicBezTo>
                    <a:pt x="32150" y="42621"/>
                    <a:pt x="32245" y="42478"/>
                    <a:pt x="32245" y="42323"/>
                  </a:cubicBezTo>
                  <a:close/>
                  <a:moveTo>
                    <a:pt x="1348" y="45109"/>
                  </a:moveTo>
                  <a:cubicBezTo>
                    <a:pt x="1360" y="45109"/>
                    <a:pt x="1384" y="45109"/>
                    <a:pt x="1408" y="45121"/>
                  </a:cubicBezTo>
                  <a:cubicBezTo>
                    <a:pt x="1324" y="45157"/>
                    <a:pt x="1265" y="45192"/>
                    <a:pt x="1193" y="45228"/>
                  </a:cubicBezTo>
                  <a:cubicBezTo>
                    <a:pt x="1205" y="45180"/>
                    <a:pt x="1241" y="45157"/>
                    <a:pt x="1313" y="45121"/>
                  </a:cubicBezTo>
                  <a:cubicBezTo>
                    <a:pt x="1324" y="45121"/>
                    <a:pt x="1324" y="45109"/>
                    <a:pt x="1348" y="45109"/>
                  </a:cubicBezTo>
                  <a:close/>
                  <a:moveTo>
                    <a:pt x="8313" y="41823"/>
                  </a:moveTo>
                  <a:cubicBezTo>
                    <a:pt x="13546" y="42364"/>
                    <a:pt x="18920" y="42432"/>
                    <a:pt x="24234" y="42432"/>
                  </a:cubicBezTo>
                  <a:cubicBezTo>
                    <a:pt x="24881" y="42432"/>
                    <a:pt x="25528" y="42431"/>
                    <a:pt x="26173" y="42430"/>
                  </a:cubicBezTo>
                  <a:cubicBezTo>
                    <a:pt x="27911" y="42549"/>
                    <a:pt x="29649" y="42656"/>
                    <a:pt x="31364" y="42716"/>
                  </a:cubicBezTo>
                  <a:cubicBezTo>
                    <a:pt x="31328" y="42990"/>
                    <a:pt x="31328" y="43264"/>
                    <a:pt x="31316" y="43549"/>
                  </a:cubicBezTo>
                  <a:cubicBezTo>
                    <a:pt x="31316" y="43787"/>
                    <a:pt x="31292" y="44026"/>
                    <a:pt x="31316" y="44264"/>
                  </a:cubicBezTo>
                  <a:lnTo>
                    <a:pt x="31316" y="44347"/>
                  </a:lnTo>
                  <a:cubicBezTo>
                    <a:pt x="31388" y="44633"/>
                    <a:pt x="31435" y="44930"/>
                    <a:pt x="31435" y="45228"/>
                  </a:cubicBezTo>
                  <a:lnTo>
                    <a:pt x="31435" y="45335"/>
                  </a:lnTo>
                  <a:cubicBezTo>
                    <a:pt x="31352" y="45228"/>
                    <a:pt x="31257" y="45204"/>
                    <a:pt x="31138" y="45169"/>
                  </a:cubicBezTo>
                  <a:cubicBezTo>
                    <a:pt x="31078" y="45109"/>
                    <a:pt x="30995" y="45061"/>
                    <a:pt x="30888" y="45061"/>
                  </a:cubicBezTo>
                  <a:cubicBezTo>
                    <a:pt x="22696" y="44430"/>
                    <a:pt x="14409" y="44145"/>
                    <a:pt x="6206" y="43668"/>
                  </a:cubicBezTo>
                  <a:cubicBezTo>
                    <a:pt x="6266" y="43633"/>
                    <a:pt x="6313" y="43597"/>
                    <a:pt x="6349" y="43537"/>
                  </a:cubicBezTo>
                  <a:cubicBezTo>
                    <a:pt x="6385" y="43394"/>
                    <a:pt x="6385" y="43264"/>
                    <a:pt x="6373" y="43133"/>
                  </a:cubicBezTo>
                  <a:cubicBezTo>
                    <a:pt x="6432" y="43073"/>
                    <a:pt x="6492" y="43013"/>
                    <a:pt x="6551" y="42942"/>
                  </a:cubicBezTo>
                  <a:cubicBezTo>
                    <a:pt x="6679" y="42804"/>
                    <a:pt x="6563" y="42618"/>
                    <a:pt x="6411" y="42618"/>
                  </a:cubicBezTo>
                  <a:cubicBezTo>
                    <a:pt x="6380" y="42618"/>
                    <a:pt x="6346" y="42626"/>
                    <a:pt x="6313" y="42644"/>
                  </a:cubicBezTo>
                  <a:cubicBezTo>
                    <a:pt x="6289" y="42656"/>
                    <a:pt x="6254" y="42668"/>
                    <a:pt x="6206" y="42680"/>
                  </a:cubicBezTo>
                  <a:cubicBezTo>
                    <a:pt x="6182" y="42609"/>
                    <a:pt x="6135" y="42537"/>
                    <a:pt x="6111" y="42466"/>
                  </a:cubicBezTo>
                  <a:cubicBezTo>
                    <a:pt x="6051" y="42323"/>
                    <a:pt x="6004" y="42204"/>
                    <a:pt x="5944" y="42073"/>
                  </a:cubicBezTo>
                  <a:cubicBezTo>
                    <a:pt x="6730" y="41966"/>
                    <a:pt x="7516" y="41882"/>
                    <a:pt x="8313" y="41823"/>
                  </a:cubicBezTo>
                  <a:close/>
                  <a:moveTo>
                    <a:pt x="32019" y="44407"/>
                  </a:moveTo>
                  <a:cubicBezTo>
                    <a:pt x="32043" y="44692"/>
                    <a:pt x="32054" y="45085"/>
                    <a:pt x="32209" y="45347"/>
                  </a:cubicBezTo>
                  <a:cubicBezTo>
                    <a:pt x="32126" y="45383"/>
                    <a:pt x="32043" y="45419"/>
                    <a:pt x="31959" y="45454"/>
                  </a:cubicBezTo>
                  <a:cubicBezTo>
                    <a:pt x="31983" y="45228"/>
                    <a:pt x="31947" y="44966"/>
                    <a:pt x="31900" y="44728"/>
                  </a:cubicBezTo>
                  <a:cubicBezTo>
                    <a:pt x="31959" y="44621"/>
                    <a:pt x="32007" y="44514"/>
                    <a:pt x="32019" y="44407"/>
                  </a:cubicBezTo>
                  <a:close/>
                  <a:moveTo>
                    <a:pt x="9706" y="46538"/>
                  </a:moveTo>
                  <a:lnTo>
                    <a:pt x="9706" y="46538"/>
                  </a:lnTo>
                  <a:cubicBezTo>
                    <a:pt x="11028" y="46585"/>
                    <a:pt x="12362" y="46645"/>
                    <a:pt x="13683" y="46716"/>
                  </a:cubicBezTo>
                  <a:cubicBezTo>
                    <a:pt x="14814" y="46776"/>
                    <a:pt x="15945" y="46883"/>
                    <a:pt x="17076" y="47014"/>
                  </a:cubicBezTo>
                  <a:cubicBezTo>
                    <a:pt x="16207" y="46954"/>
                    <a:pt x="15350" y="46907"/>
                    <a:pt x="14469" y="46895"/>
                  </a:cubicBezTo>
                  <a:cubicBezTo>
                    <a:pt x="12814" y="46847"/>
                    <a:pt x="11242" y="46728"/>
                    <a:pt x="9706" y="46538"/>
                  </a:cubicBezTo>
                  <a:close/>
                  <a:moveTo>
                    <a:pt x="6885" y="44133"/>
                  </a:moveTo>
                  <a:cubicBezTo>
                    <a:pt x="13087" y="45285"/>
                    <a:pt x="19709" y="46027"/>
                    <a:pt x="26127" y="46027"/>
                  </a:cubicBezTo>
                  <a:cubicBezTo>
                    <a:pt x="27730" y="46027"/>
                    <a:pt x="29320" y="45980"/>
                    <a:pt x="30888" y="45883"/>
                  </a:cubicBezTo>
                  <a:cubicBezTo>
                    <a:pt x="31054" y="45871"/>
                    <a:pt x="31150" y="45788"/>
                    <a:pt x="31209" y="45692"/>
                  </a:cubicBezTo>
                  <a:cubicBezTo>
                    <a:pt x="31245" y="45692"/>
                    <a:pt x="31257" y="45704"/>
                    <a:pt x="31292" y="45704"/>
                  </a:cubicBezTo>
                  <a:cubicBezTo>
                    <a:pt x="31376" y="45704"/>
                    <a:pt x="31435" y="45657"/>
                    <a:pt x="31471" y="45597"/>
                  </a:cubicBezTo>
                  <a:cubicBezTo>
                    <a:pt x="31471" y="45621"/>
                    <a:pt x="31471" y="45645"/>
                    <a:pt x="31483" y="45657"/>
                  </a:cubicBezTo>
                  <a:cubicBezTo>
                    <a:pt x="31412" y="45692"/>
                    <a:pt x="31352" y="45716"/>
                    <a:pt x="31269" y="45752"/>
                  </a:cubicBezTo>
                  <a:cubicBezTo>
                    <a:pt x="31076" y="45848"/>
                    <a:pt x="31181" y="46145"/>
                    <a:pt x="31368" y="46145"/>
                  </a:cubicBezTo>
                  <a:cubicBezTo>
                    <a:pt x="31390" y="46145"/>
                    <a:pt x="31412" y="46142"/>
                    <a:pt x="31435" y="46133"/>
                  </a:cubicBezTo>
                  <a:cubicBezTo>
                    <a:pt x="32816" y="45704"/>
                    <a:pt x="34257" y="45347"/>
                    <a:pt x="35722" y="45002"/>
                  </a:cubicBezTo>
                  <a:lnTo>
                    <a:pt x="35722" y="45002"/>
                  </a:lnTo>
                  <a:cubicBezTo>
                    <a:pt x="33686" y="45752"/>
                    <a:pt x="31673" y="46585"/>
                    <a:pt x="29721" y="47562"/>
                  </a:cubicBezTo>
                  <a:cubicBezTo>
                    <a:pt x="29733" y="47502"/>
                    <a:pt x="29768" y="47443"/>
                    <a:pt x="29780" y="47383"/>
                  </a:cubicBezTo>
                  <a:cubicBezTo>
                    <a:pt x="29836" y="47210"/>
                    <a:pt x="29682" y="47073"/>
                    <a:pt x="29530" y="47073"/>
                  </a:cubicBezTo>
                  <a:cubicBezTo>
                    <a:pt x="29453" y="47073"/>
                    <a:pt x="29376" y="47108"/>
                    <a:pt x="29328" y="47193"/>
                  </a:cubicBezTo>
                  <a:cubicBezTo>
                    <a:pt x="28875" y="47978"/>
                    <a:pt x="27852" y="48074"/>
                    <a:pt x="27066" y="48490"/>
                  </a:cubicBezTo>
                  <a:cubicBezTo>
                    <a:pt x="26994" y="48455"/>
                    <a:pt x="26947" y="48443"/>
                    <a:pt x="26887" y="48431"/>
                  </a:cubicBezTo>
                  <a:cubicBezTo>
                    <a:pt x="26863" y="48276"/>
                    <a:pt x="26768" y="48193"/>
                    <a:pt x="26649" y="48157"/>
                  </a:cubicBezTo>
                  <a:cubicBezTo>
                    <a:pt x="26613" y="48145"/>
                    <a:pt x="26589" y="48133"/>
                    <a:pt x="26554" y="48133"/>
                  </a:cubicBezTo>
                  <a:cubicBezTo>
                    <a:pt x="24708" y="47847"/>
                    <a:pt x="22851" y="47585"/>
                    <a:pt x="21005" y="47371"/>
                  </a:cubicBezTo>
                  <a:cubicBezTo>
                    <a:pt x="17103" y="46323"/>
                    <a:pt x="12897" y="46226"/>
                    <a:pt x="8788" y="46226"/>
                  </a:cubicBezTo>
                  <a:cubicBezTo>
                    <a:pt x="8371" y="46226"/>
                    <a:pt x="7954" y="46227"/>
                    <a:pt x="7539" y="46228"/>
                  </a:cubicBezTo>
                  <a:cubicBezTo>
                    <a:pt x="5992" y="45954"/>
                    <a:pt x="4444" y="45597"/>
                    <a:pt x="2872" y="45169"/>
                  </a:cubicBezTo>
                  <a:cubicBezTo>
                    <a:pt x="3218" y="45061"/>
                    <a:pt x="3575" y="44966"/>
                    <a:pt x="3932" y="44871"/>
                  </a:cubicBezTo>
                  <a:cubicBezTo>
                    <a:pt x="4861" y="44645"/>
                    <a:pt x="5849" y="44609"/>
                    <a:pt x="6730" y="44252"/>
                  </a:cubicBezTo>
                  <a:cubicBezTo>
                    <a:pt x="6789" y="44216"/>
                    <a:pt x="6849" y="44168"/>
                    <a:pt x="6885" y="44133"/>
                  </a:cubicBezTo>
                  <a:close/>
                  <a:moveTo>
                    <a:pt x="24292" y="48490"/>
                  </a:moveTo>
                  <a:lnTo>
                    <a:pt x="24292" y="48490"/>
                  </a:lnTo>
                  <a:cubicBezTo>
                    <a:pt x="24518" y="48526"/>
                    <a:pt x="24744" y="48574"/>
                    <a:pt x="24982" y="48609"/>
                  </a:cubicBezTo>
                  <a:cubicBezTo>
                    <a:pt x="24804" y="48609"/>
                    <a:pt x="24625" y="48574"/>
                    <a:pt x="24458" y="48562"/>
                  </a:cubicBezTo>
                  <a:cubicBezTo>
                    <a:pt x="24399" y="48526"/>
                    <a:pt x="24351" y="48514"/>
                    <a:pt x="24292" y="48490"/>
                  </a:cubicBezTo>
                  <a:close/>
                  <a:moveTo>
                    <a:pt x="2182" y="45359"/>
                  </a:moveTo>
                  <a:cubicBezTo>
                    <a:pt x="3277" y="45704"/>
                    <a:pt x="4372" y="45990"/>
                    <a:pt x="5480" y="46216"/>
                  </a:cubicBezTo>
                  <a:cubicBezTo>
                    <a:pt x="4825" y="46216"/>
                    <a:pt x="4182" y="46216"/>
                    <a:pt x="3551" y="46192"/>
                  </a:cubicBezTo>
                  <a:cubicBezTo>
                    <a:pt x="3491" y="46192"/>
                    <a:pt x="3491" y="46300"/>
                    <a:pt x="3551" y="46300"/>
                  </a:cubicBezTo>
                  <a:cubicBezTo>
                    <a:pt x="4527" y="46347"/>
                    <a:pt x="5527" y="46371"/>
                    <a:pt x="6504" y="46407"/>
                  </a:cubicBezTo>
                  <a:cubicBezTo>
                    <a:pt x="11719" y="47359"/>
                    <a:pt x="16981" y="47407"/>
                    <a:pt x="22268" y="48145"/>
                  </a:cubicBezTo>
                  <a:cubicBezTo>
                    <a:pt x="22660" y="48312"/>
                    <a:pt x="23375" y="48633"/>
                    <a:pt x="24042" y="49038"/>
                  </a:cubicBezTo>
                  <a:cubicBezTo>
                    <a:pt x="17100" y="47776"/>
                    <a:pt x="9992" y="48157"/>
                    <a:pt x="3098" y="46395"/>
                  </a:cubicBezTo>
                  <a:cubicBezTo>
                    <a:pt x="3051" y="46252"/>
                    <a:pt x="3015" y="46121"/>
                    <a:pt x="2967" y="46014"/>
                  </a:cubicBezTo>
                  <a:cubicBezTo>
                    <a:pt x="2908" y="45895"/>
                    <a:pt x="2789" y="45800"/>
                    <a:pt x="2658" y="45752"/>
                  </a:cubicBezTo>
                  <a:cubicBezTo>
                    <a:pt x="2617" y="45671"/>
                    <a:pt x="2542" y="45616"/>
                    <a:pt x="2448" y="45616"/>
                  </a:cubicBezTo>
                  <a:cubicBezTo>
                    <a:pt x="2431" y="45616"/>
                    <a:pt x="2414" y="45617"/>
                    <a:pt x="2396" y="45621"/>
                  </a:cubicBezTo>
                  <a:cubicBezTo>
                    <a:pt x="2216" y="45666"/>
                    <a:pt x="2015" y="45725"/>
                    <a:pt x="1825" y="45725"/>
                  </a:cubicBezTo>
                  <a:cubicBezTo>
                    <a:pt x="1764" y="45725"/>
                    <a:pt x="1704" y="45719"/>
                    <a:pt x="1646" y="45704"/>
                  </a:cubicBezTo>
                  <a:cubicBezTo>
                    <a:pt x="1598" y="45692"/>
                    <a:pt x="1539" y="45657"/>
                    <a:pt x="1467" y="45597"/>
                  </a:cubicBezTo>
                  <a:cubicBezTo>
                    <a:pt x="1705" y="45514"/>
                    <a:pt x="1944" y="45442"/>
                    <a:pt x="2182" y="45359"/>
                  </a:cubicBezTo>
                  <a:close/>
                  <a:moveTo>
                    <a:pt x="24601" y="49419"/>
                  </a:moveTo>
                  <a:cubicBezTo>
                    <a:pt x="24625" y="49443"/>
                    <a:pt x="24649" y="49455"/>
                    <a:pt x="24661" y="49467"/>
                  </a:cubicBezTo>
                  <a:cubicBezTo>
                    <a:pt x="24637" y="49467"/>
                    <a:pt x="24625" y="49467"/>
                    <a:pt x="24589" y="49455"/>
                  </a:cubicBezTo>
                  <a:cubicBezTo>
                    <a:pt x="24589" y="49443"/>
                    <a:pt x="24601" y="49443"/>
                    <a:pt x="24601" y="49419"/>
                  </a:cubicBezTo>
                  <a:close/>
                  <a:moveTo>
                    <a:pt x="27697" y="49729"/>
                  </a:moveTo>
                  <a:cubicBezTo>
                    <a:pt x="27697" y="49741"/>
                    <a:pt x="27709" y="49752"/>
                    <a:pt x="27709" y="49764"/>
                  </a:cubicBezTo>
                  <a:cubicBezTo>
                    <a:pt x="27697" y="49752"/>
                    <a:pt x="27685" y="49741"/>
                    <a:pt x="27673" y="49741"/>
                  </a:cubicBezTo>
                  <a:cubicBezTo>
                    <a:pt x="27673" y="49729"/>
                    <a:pt x="27685" y="49729"/>
                    <a:pt x="27697" y="49729"/>
                  </a:cubicBezTo>
                  <a:close/>
                  <a:moveTo>
                    <a:pt x="25542" y="49229"/>
                  </a:moveTo>
                  <a:cubicBezTo>
                    <a:pt x="25613" y="49229"/>
                    <a:pt x="25697" y="49252"/>
                    <a:pt x="25756" y="49252"/>
                  </a:cubicBezTo>
                  <a:cubicBezTo>
                    <a:pt x="26089" y="49467"/>
                    <a:pt x="26423" y="49681"/>
                    <a:pt x="26768" y="49907"/>
                  </a:cubicBezTo>
                  <a:cubicBezTo>
                    <a:pt x="26994" y="50062"/>
                    <a:pt x="27256" y="50229"/>
                    <a:pt x="27506" y="50360"/>
                  </a:cubicBezTo>
                  <a:cubicBezTo>
                    <a:pt x="27435" y="50336"/>
                    <a:pt x="27375" y="50324"/>
                    <a:pt x="27316" y="50288"/>
                  </a:cubicBezTo>
                  <a:cubicBezTo>
                    <a:pt x="26887" y="50110"/>
                    <a:pt x="26447" y="49919"/>
                    <a:pt x="26030" y="49693"/>
                  </a:cubicBezTo>
                  <a:cubicBezTo>
                    <a:pt x="25994" y="49681"/>
                    <a:pt x="25958" y="49657"/>
                    <a:pt x="25911" y="49657"/>
                  </a:cubicBezTo>
                  <a:cubicBezTo>
                    <a:pt x="25816" y="49502"/>
                    <a:pt x="25697" y="49360"/>
                    <a:pt x="25542" y="49229"/>
                  </a:cubicBezTo>
                  <a:close/>
                  <a:moveTo>
                    <a:pt x="4003" y="47931"/>
                  </a:moveTo>
                  <a:cubicBezTo>
                    <a:pt x="11028" y="48681"/>
                    <a:pt x="18041" y="49705"/>
                    <a:pt x="25077" y="50145"/>
                  </a:cubicBezTo>
                  <a:lnTo>
                    <a:pt x="25101" y="50145"/>
                  </a:lnTo>
                  <a:cubicBezTo>
                    <a:pt x="25077" y="50252"/>
                    <a:pt x="25006" y="50383"/>
                    <a:pt x="24935" y="50514"/>
                  </a:cubicBezTo>
                  <a:cubicBezTo>
                    <a:pt x="24899" y="50503"/>
                    <a:pt x="24863" y="50479"/>
                    <a:pt x="24815" y="50479"/>
                  </a:cubicBezTo>
                  <a:cubicBezTo>
                    <a:pt x="17838" y="50157"/>
                    <a:pt x="10897" y="49026"/>
                    <a:pt x="4003" y="47931"/>
                  </a:cubicBezTo>
                  <a:close/>
                  <a:moveTo>
                    <a:pt x="26137" y="50360"/>
                  </a:moveTo>
                  <a:cubicBezTo>
                    <a:pt x="26423" y="50538"/>
                    <a:pt x="26697" y="50705"/>
                    <a:pt x="26982" y="50848"/>
                  </a:cubicBezTo>
                  <a:cubicBezTo>
                    <a:pt x="27185" y="50955"/>
                    <a:pt x="27387" y="51074"/>
                    <a:pt x="27613" y="51134"/>
                  </a:cubicBezTo>
                  <a:lnTo>
                    <a:pt x="27602" y="51145"/>
                  </a:lnTo>
                  <a:cubicBezTo>
                    <a:pt x="27423" y="51062"/>
                    <a:pt x="27221" y="51003"/>
                    <a:pt x="27042" y="50907"/>
                  </a:cubicBezTo>
                  <a:cubicBezTo>
                    <a:pt x="26744" y="50776"/>
                    <a:pt x="26435" y="50645"/>
                    <a:pt x="26137" y="50514"/>
                  </a:cubicBezTo>
                  <a:lnTo>
                    <a:pt x="26137" y="50360"/>
                  </a:lnTo>
                  <a:close/>
                  <a:moveTo>
                    <a:pt x="3206" y="46812"/>
                  </a:moveTo>
                  <a:lnTo>
                    <a:pt x="3206" y="46812"/>
                  </a:lnTo>
                  <a:cubicBezTo>
                    <a:pt x="4420" y="47193"/>
                    <a:pt x="5694" y="47538"/>
                    <a:pt x="7004" y="47847"/>
                  </a:cubicBezTo>
                  <a:cubicBezTo>
                    <a:pt x="5896" y="47764"/>
                    <a:pt x="4801" y="47669"/>
                    <a:pt x="3706" y="47562"/>
                  </a:cubicBezTo>
                  <a:cubicBezTo>
                    <a:pt x="3702" y="47561"/>
                    <a:pt x="3698" y="47561"/>
                    <a:pt x="3694" y="47561"/>
                  </a:cubicBezTo>
                  <a:cubicBezTo>
                    <a:pt x="3480" y="47561"/>
                    <a:pt x="3483" y="47884"/>
                    <a:pt x="3706" y="47907"/>
                  </a:cubicBezTo>
                  <a:cubicBezTo>
                    <a:pt x="3753" y="47907"/>
                    <a:pt x="3813" y="47919"/>
                    <a:pt x="3860" y="47919"/>
                  </a:cubicBezTo>
                  <a:cubicBezTo>
                    <a:pt x="3753" y="47943"/>
                    <a:pt x="3729" y="48074"/>
                    <a:pt x="3825" y="48097"/>
                  </a:cubicBezTo>
                  <a:cubicBezTo>
                    <a:pt x="10647" y="49633"/>
                    <a:pt x="17529" y="50360"/>
                    <a:pt x="24470" y="51098"/>
                  </a:cubicBezTo>
                  <a:cubicBezTo>
                    <a:pt x="24434" y="51169"/>
                    <a:pt x="24470" y="51253"/>
                    <a:pt x="24530" y="51300"/>
                  </a:cubicBezTo>
                  <a:cubicBezTo>
                    <a:pt x="24601" y="51372"/>
                    <a:pt x="24673" y="51395"/>
                    <a:pt x="24756" y="51407"/>
                  </a:cubicBezTo>
                  <a:cubicBezTo>
                    <a:pt x="24601" y="51467"/>
                    <a:pt x="24458" y="51526"/>
                    <a:pt x="24268" y="51574"/>
                  </a:cubicBezTo>
                  <a:cubicBezTo>
                    <a:pt x="24220" y="51586"/>
                    <a:pt x="24184" y="51598"/>
                    <a:pt x="24161" y="51634"/>
                  </a:cubicBezTo>
                  <a:cubicBezTo>
                    <a:pt x="24101" y="51610"/>
                    <a:pt x="24042" y="51610"/>
                    <a:pt x="23982" y="51598"/>
                  </a:cubicBezTo>
                  <a:cubicBezTo>
                    <a:pt x="23934" y="51538"/>
                    <a:pt x="23863" y="51515"/>
                    <a:pt x="23768" y="51515"/>
                  </a:cubicBezTo>
                  <a:cubicBezTo>
                    <a:pt x="23661" y="51515"/>
                    <a:pt x="23589" y="51526"/>
                    <a:pt x="23506" y="51550"/>
                  </a:cubicBezTo>
                  <a:cubicBezTo>
                    <a:pt x="23113" y="51532"/>
                    <a:pt x="22714" y="51529"/>
                    <a:pt x="22333" y="51529"/>
                  </a:cubicBezTo>
                  <a:cubicBezTo>
                    <a:pt x="22142" y="51529"/>
                    <a:pt x="21956" y="51530"/>
                    <a:pt x="21778" y="51530"/>
                  </a:cubicBezTo>
                  <a:cubicBezTo>
                    <a:pt x="21599" y="51530"/>
                    <a:pt x="21428" y="51529"/>
                    <a:pt x="21267" y="51526"/>
                  </a:cubicBezTo>
                  <a:cubicBezTo>
                    <a:pt x="21089" y="51526"/>
                    <a:pt x="20970" y="51634"/>
                    <a:pt x="20910" y="51765"/>
                  </a:cubicBezTo>
                  <a:cubicBezTo>
                    <a:pt x="20660" y="51729"/>
                    <a:pt x="20398" y="51717"/>
                    <a:pt x="20136" y="51717"/>
                  </a:cubicBezTo>
                  <a:lnTo>
                    <a:pt x="20124" y="51717"/>
                  </a:lnTo>
                  <a:cubicBezTo>
                    <a:pt x="20089" y="51705"/>
                    <a:pt x="20053" y="51705"/>
                    <a:pt x="20017" y="51693"/>
                  </a:cubicBezTo>
                  <a:cubicBezTo>
                    <a:pt x="19874" y="51657"/>
                    <a:pt x="19720" y="51574"/>
                    <a:pt x="19577" y="51574"/>
                  </a:cubicBezTo>
                  <a:cubicBezTo>
                    <a:pt x="19543" y="51569"/>
                    <a:pt x="19510" y="51566"/>
                    <a:pt x="19477" y="51566"/>
                  </a:cubicBezTo>
                  <a:cubicBezTo>
                    <a:pt x="19368" y="51566"/>
                    <a:pt x="19261" y="51592"/>
                    <a:pt x="19160" y="51610"/>
                  </a:cubicBezTo>
                  <a:cubicBezTo>
                    <a:pt x="19124" y="51550"/>
                    <a:pt x="19077" y="51526"/>
                    <a:pt x="19005" y="51503"/>
                  </a:cubicBezTo>
                  <a:cubicBezTo>
                    <a:pt x="14528" y="50764"/>
                    <a:pt x="10076" y="50217"/>
                    <a:pt x="5646" y="49383"/>
                  </a:cubicBezTo>
                  <a:cubicBezTo>
                    <a:pt x="5623" y="49360"/>
                    <a:pt x="5611" y="49348"/>
                    <a:pt x="5587" y="49336"/>
                  </a:cubicBezTo>
                  <a:cubicBezTo>
                    <a:pt x="4753" y="48967"/>
                    <a:pt x="3706" y="48871"/>
                    <a:pt x="2777" y="48740"/>
                  </a:cubicBezTo>
                  <a:cubicBezTo>
                    <a:pt x="2265" y="48633"/>
                    <a:pt x="1777" y="48538"/>
                    <a:pt x="1289" y="48431"/>
                  </a:cubicBezTo>
                  <a:lnTo>
                    <a:pt x="1289" y="48324"/>
                  </a:lnTo>
                  <a:cubicBezTo>
                    <a:pt x="1289" y="48276"/>
                    <a:pt x="1265" y="48228"/>
                    <a:pt x="1253" y="48205"/>
                  </a:cubicBezTo>
                  <a:cubicBezTo>
                    <a:pt x="1324" y="48145"/>
                    <a:pt x="1432" y="48097"/>
                    <a:pt x="1515" y="48086"/>
                  </a:cubicBezTo>
                  <a:cubicBezTo>
                    <a:pt x="1545" y="48082"/>
                    <a:pt x="1576" y="48080"/>
                    <a:pt x="1608" y="48080"/>
                  </a:cubicBezTo>
                  <a:cubicBezTo>
                    <a:pt x="1774" y="48080"/>
                    <a:pt x="1954" y="48127"/>
                    <a:pt x="2134" y="48157"/>
                  </a:cubicBezTo>
                  <a:cubicBezTo>
                    <a:pt x="2301" y="48193"/>
                    <a:pt x="2456" y="48240"/>
                    <a:pt x="2622" y="48252"/>
                  </a:cubicBezTo>
                  <a:cubicBezTo>
                    <a:pt x="2668" y="48283"/>
                    <a:pt x="2721" y="48298"/>
                    <a:pt x="2773" y="48298"/>
                  </a:cubicBezTo>
                  <a:cubicBezTo>
                    <a:pt x="2843" y="48298"/>
                    <a:pt x="2913" y="48271"/>
                    <a:pt x="2967" y="48217"/>
                  </a:cubicBezTo>
                  <a:cubicBezTo>
                    <a:pt x="3003" y="48205"/>
                    <a:pt x="3075" y="48193"/>
                    <a:pt x="3110" y="48157"/>
                  </a:cubicBezTo>
                  <a:cubicBezTo>
                    <a:pt x="3229" y="48097"/>
                    <a:pt x="3218" y="47943"/>
                    <a:pt x="3134" y="47859"/>
                  </a:cubicBezTo>
                  <a:cubicBezTo>
                    <a:pt x="3229" y="47538"/>
                    <a:pt x="3241" y="47169"/>
                    <a:pt x="3206" y="46812"/>
                  </a:cubicBezTo>
                  <a:close/>
                  <a:moveTo>
                    <a:pt x="25899" y="51467"/>
                  </a:moveTo>
                  <a:cubicBezTo>
                    <a:pt x="26101" y="51598"/>
                    <a:pt x="26328" y="51729"/>
                    <a:pt x="26542" y="51872"/>
                  </a:cubicBezTo>
                  <a:cubicBezTo>
                    <a:pt x="26720" y="51967"/>
                    <a:pt x="26899" y="52110"/>
                    <a:pt x="27078" y="52181"/>
                  </a:cubicBezTo>
                  <a:cubicBezTo>
                    <a:pt x="27090" y="52205"/>
                    <a:pt x="27113" y="52241"/>
                    <a:pt x="27149" y="52253"/>
                  </a:cubicBezTo>
                  <a:cubicBezTo>
                    <a:pt x="27137" y="52253"/>
                    <a:pt x="27090" y="52288"/>
                    <a:pt x="27042" y="52288"/>
                  </a:cubicBezTo>
                  <a:cubicBezTo>
                    <a:pt x="27030" y="52288"/>
                    <a:pt x="27006" y="52300"/>
                    <a:pt x="26982" y="52300"/>
                  </a:cubicBezTo>
                  <a:cubicBezTo>
                    <a:pt x="26804" y="52134"/>
                    <a:pt x="26554" y="52027"/>
                    <a:pt x="26316" y="51943"/>
                  </a:cubicBezTo>
                  <a:cubicBezTo>
                    <a:pt x="26101" y="51848"/>
                    <a:pt x="25887" y="51776"/>
                    <a:pt x="25661" y="51705"/>
                  </a:cubicBezTo>
                  <a:cubicBezTo>
                    <a:pt x="25744" y="51634"/>
                    <a:pt x="25827" y="51550"/>
                    <a:pt x="25899" y="51467"/>
                  </a:cubicBezTo>
                  <a:close/>
                  <a:moveTo>
                    <a:pt x="4563" y="53551"/>
                  </a:moveTo>
                  <a:lnTo>
                    <a:pt x="4563" y="53551"/>
                  </a:lnTo>
                  <a:cubicBezTo>
                    <a:pt x="4515" y="53670"/>
                    <a:pt x="4468" y="53777"/>
                    <a:pt x="4408" y="53896"/>
                  </a:cubicBezTo>
                  <a:lnTo>
                    <a:pt x="4408" y="53908"/>
                  </a:lnTo>
                  <a:cubicBezTo>
                    <a:pt x="4396" y="53908"/>
                    <a:pt x="4372" y="53896"/>
                    <a:pt x="4372" y="53896"/>
                  </a:cubicBezTo>
                  <a:cubicBezTo>
                    <a:pt x="4396" y="53860"/>
                    <a:pt x="4408" y="53848"/>
                    <a:pt x="4420" y="53812"/>
                  </a:cubicBezTo>
                  <a:cubicBezTo>
                    <a:pt x="4480" y="53729"/>
                    <a:pt x="4515" y="53634"/>
                    <a:pt x="4563" y="53551"/>
                  </a:cubicBezTo>
                  <a:close/>
                  <a:moveTo>
                    <a:pt x="22779" y="52550"/>
                  </a:moveTo>
                  <a:cubicBezTo>
                    <a:pt x="22863" y="52562"/>
                    <a:pt x="22970" y="52562"/>
                    <a:pt x="23077" y="52562"/>
                  </a:cubicBezTo>
                  <a:cubicBezTo>
                    <a:pt x="23208" y="52848"/>
                    <a:pt x="23315" y="53122"/>
                    <a:pt x="23411" y="53384"/>
                  </a:cubicBezTo>
                  <a:cubicBezTo>
                    <a:pt x="23399" y="53396"/>
                    <a:pt x="23399" y="53420"/>
                    <a:pt x="23399" y="53443"/>
                  </a:cubicBezTo>
                  <a:cubicBezTo>
                    <a:pt x="23446" y="53622"/>
                    <a:pt x="23494" y="53812"/>
                    <a:pt x="23530" y="53991"/>
                  </a:cubicBezTo>
                  <a:cubicBezTo>
                    <a:pt x="23315" y="53479"/>
                    <a:pt x="23041" y="52967"/>
                    <a:pt x="22779" y="52550"/>
                  </a:cubicBezTo>
                  <a:close/>
                  <a:moveTo>
                    <a:pt x="19458" y="52122"/>
                  </a:moveTo>
                  <a:cubicBezTo>
                    <a:pt x="19470" y="52122"/>
                    <a:pt x="19470" y="52122"/>
                    <a:pt x="19481" y="52134"/>
                  </a:cubicBezTo>
                  <a:cubicBezTo>
                    <a:pt x="19624" y="52169"/>
                    <a:pt x="19755" y="52146"/>
                    <a:pt x="19874" y="52181"/>
                  </a:cubicBezTo>
                  <a:cubicBezTo>
                    <a:pt x="20077" y="52217"/>
                    <a:pt x="20279" y="52324"/>
                    <a:pt x="20482" y="52419"/>
                  </a:cubicBezTo>
                  <a:cubicBezTo>
                    <a:pt x="20470" y="52443"/>
                    <a:pt x="20470" y="52491"/>
                    <a:pt x="20482" y="52550"/>
                  </a:cubicBezTo>
                  <a:cubicBezTo>
                    <a:pt x="20672" y="53098"/>
                    <a:pt x="20851" y="53634"/>
                    <a:pt x="21017" y="54170"/>
                  </a:cubicBezTo>
                  <a:cubicBezTo>
                    <a:pt x="20973" y="54131"/>
                    <a:pt x="20928" y="54114"/>
                    <a:pt x="20887" y="54114"/>
                  </a:cubicBezTo>
                  <a:cubicBezTo>
                    <a:pt x="20829" y="54114"/>
                    <a:pt x="20781" y="54149"/>
                    <a:pt x="20767" y="54205"/>
                  </a:cubicBezTo>
                  <a:cubicBezTo>
                    <a:pt x="20577" y="53372"/>
                    <a:pt x="20160" y="52634"/>
                    <a:pt x="19458" y="52122"/>
                  </a:cubicBezTo>
                  <a:close/>
                  <a:moveTo>
                    <a:pt x="4932" y="54146"/>
                  </a:moveTo>
                  <a:cubicBezTo>
                    <a:pt x="5099" y="54253"/>
                    <a:pt x="5265" y="54336"/>
                    <a:pt x="5432" y="54443"/>
                  </a:cubicBezTo>
                  <a:cubicBezTo>
                    <a:pt x="5349" y="54396"/>
                    <a:pt x="5253" y="54372"/>
                    <a:pt x="5158" y="54324"/>
                  </a:cubicBezTo>
                  <a:cubicBezTo>
                    <a:pt x="5063" y="54277"/>
                    <a:pt x="4968" y="54229"/>
                    <a:pt x="4896" y="54170"/>
                  </a:cubicBezTo>
                  <a:cubicBezTo>
                    <a:pt x="4920" y="54170"/>
                    <a:pt x="4932" y="54158"/>
                    <a:pt x="4932" y="54146"/>
                  </a:cubicBezTo>
                  <a:close/>
                  <a:moveTo>
                    <a:pt x="21184" y="54967"/>
                  </a:moveTo>
                  <a:cubicBezTo>
                    <a:pt x="21255" y="55289"/>
                    <a:pt x="21315" y="55634"/>
                    <a:pt x="21363" y="55967"/>
                  </a:cubicBezTo>
                  <a:cubicBezTo>
                    <a:pt x="21327" y="55944"/>
                    <a:pt x="21255" y="55908"/>
                    <a:pt x="21172" y="55908"/>
                  </a:cubicBezTo>
                  <a:cubicBezTo>
                    <a:pt x="21089" y="55908"/>
                    <a:pt x="21017" y="55956"/>
                    <a:pt x="20970" y="56015"/>
                  </a:cubicBezTo>
                  <a:cubicBezTo>
                    <a:pt x="20934" y="56003"/>
                    <a:pt x="20898" y="56003"/>
                    <a:pt x="20851" y="55991"/>
                  </a:cubicBezTo>
                  <a:cubicBezTo>
                    <a:pt x="20874" y="55801"/>
                    <a:pt x="20874" y="55610"/>
                    <a:pt x="20874" y="55420"/>
                  </a:cubicBezTo>
                  <a:cubicBezTo>
                    <a:pt x="21029" y="55301"/>
                    <a:pt x="21136" y="55146"/>
                    <a:pt x="21184" y="54967"/>
                  </a:cubicBezTo>
                  <a:close/>
                  <a:moveTo>
                    <a:pt x="4682" y="50002"/>
                  </a:moveTo>
                  <a:cubicBezTo>
                    <a:pt x="5301" y="50133"/>
                    <a:pt x="5908" y="50229"/>
                    <a:pt x="6527" y="50241"/>
                  </a:cubicBezTo>
                  <a:cubicBezTo>
                    <a:pt x="6587" y="50241"/>
                    <a:pt x="6611" y="50217"/>
                    <a:pt x="6647" y="50169"/>
                  </a:cubicBezTo>
                  <a:cubicBezTo>
                    <a:pt x="9623" y="50907"/>
                    <a:pt x="12683" y="51526"/>
                    <a:pt x="15719" y="51824"/>
                  </a:cubicBezTo>
                  <a:cubicBezTo>
                    <a:pt x="15612" y="51896"/>
                    <a:pt x="15612" y="52062"/>
                    <a:pt x="15767" y="52110"/>
                  </a:cubicBezTo>
                  <a:cubicBezTo>
                    <a:pt x="16922" y="52527"/>
                    <a:pt x="17993" y="53122"/>
                    <a:pt x="19148" y="53539"/>
                  </a:cubicBezTo>
                  <a:cubicBezTo>
                    <a:pt x="19164" y="53545"/>
                    <a:pt x="19180" y="53548"/>
                    <a:pt x="19194" y="53548"/>
                  </a:cubicBezTo>
                  <a:cubicBezTo>
                    <a:pt x="19305" y="53548"/>
                    <a:pt x="19349" y="53364"/>
                    <a:pt x="19243" y="53300"/>
                  </a:cubicBezTo>
                  <a:cubicBezTo>
                    <a:pt x="18315" y="52622"/>
                    <a:pt x="17124" y="52229"/>
                    <a:pt x="16029" y="51848"/>
                  </a:cubicBezTo>
                  <a:lnTo>
                    <a:pt x="16029" y="51848"/>
                  </a:lnTo>
                  <a:cubicBezTo>
                    <a:pt x="16981" y="51943"/>
                    <a:pt x="17957" y="52003"/>
                    <a:pt x="18886" y="52015"/>
                  </a:cubicBezTo>
                  <a:cubicBezTo>
                    <a:pt x="18886" y="52062"/>
                    <a:pt x="18886" y="52110"/>
                    <a:pt x="18934" y="52134"/>
                  </a:cubicBezTo>
                  <a:cubicBezTo>
                    <a:pt x="19862" y="52896"/>
                    <a:pt x="20279" y="53979"/>
                    <a:pt x="20339" y="55158"/>
                  </a:cubicBezTo>
                  <a:cubicBezTo>
                    <a:pt x="17029" y="53860"/>
                    <a:pt x="13874" y="52300"/>
                    <a:pt x="10480" y="51205"/>
                  </a:cubicBezTo>
                  <a:cubicBezTo>
                    <a:pt x="10470" y="51202"/>
                    <a:pt x="10460" y="51201"/>
                    <a:pt x="10450" y="51201"/>
                  </a:cubicBezTo>
                  <a:cubicBezTo>
                    <a:pt x="10336" y="51201"/>
                    <a:pt x="10266" y="51376"/>
                    <a:pt x="10397" y="51431"/>
                  </a:cubicBezTo>
                  <a:cubicBezTo>
                    <a:pt x="13624" y="52955"/>
                    <a:pt x="17029" y="53979"/>
                    <a:pt x="20351" y="55277"/>
                  </a:cubicBezTo>
                  <a:lnTo>
                    <a:pt x="20351" y="55872"/>
                  </a:lnTo>
                  <a:cubicBezTo>
                    <a:pt x="20220" y="55896"/>
                    <a:pt x="20136" y="56027"/>
                    <a:pt x="20136" y="56146"/>
                  </a:cubicBezTo>
                  <a:cubicBezTo>
                    <a:pt x="20124" y="56146"/>
                    <a:pt x="20124" y="56134"/>
                    <a:pt x="20112" y="56134"/>
                  </a:cubicBezTo>
                  <a:cubicBezTo>
                    <a:pt x="15255" y="53789"/>
                    <a:pt x="9897" y="51943"/>
                    <a:pt x="4813" y="50181"/>
                  </a:cubicBezTo>
                  <a:lnTo>
                    <a:pt x="4765" y="50181"/>
                  </a:lnTo>
                  <a:lnTo>
                    <a:pt x="4682" y="50002"/>
                  </a:lnTo>
                  <a:close/>
                  <a:moveTo>
                    <a:pt x="21446" y="56598"/>
                  </a:moveTo>
                  <a:cubicBezTo>
                    <a:pt x="21446" y="56670"/>
                    <a:pt x="21470" y="56753"/>
                    <a:pt x="21470" y="56837"/>
                  </a:cubicBezTo>
                  <a:cubicBezTo>
                    <a:pt x="21482" y="57146"/>
                    <a:pt x="21482" y="57527"/>
                    <a:pt x="21482" y="57896"/>
                  </a:cubicBezTo>
                  <a:cubicBezTo>
                    <a:pt x="21305" y="57720"/>
                    <a:pt x="21008" y="57648"/>
                    <a:pt x="20743" y="57648"/>
                  </a:cubicBezTo>
                  <a:cubicBezTo>
                    <a:pt x="20686" y="57648"/>
                    <a:pt x="20630" y="57652"/>
                    <a:pt x="20577" y="57658"/>
                  </a:cubicBezTo>
                  <a:cubicBezTo>
                    <a:pt x="20601" y="57551"/>
                    <a:pt x="20636" y="57444"/>
                    <a:pt x="20648" y="57349"/>
                  </a:cubicBezTo>
                  <a:cubicBezTo>
                    <a:pt x="20814" y="57448"/>
                    <a:pt x="20986" y="57536"/>
                    <a:pt x="21139" y="57536"/>
                  </a:cubicBezTo>
                  <a:cubicBezTo>
                    <a:pt x="21206" y="57536"/>
                    <a:pt x="21269" y="57519"/>
                    <a:pt x="21327" y="57480"/>
                  </a:cubicBezTo>
                  <a:cubicBezTo>
                    <a:pt x="21422" y="57396"/>
                    <a:pt x="21470" y="57313"/>
                    <a:pt x="21446" y="57194"/>
                  </a:cubicBezTo>
                  <a:cubicBezTo>
                    <a:pt x="21434" y="57099"/>
                    <a:pt x="21363" y="57051"/>
                    <a:pt x="21267" y="57015"/>
                  </a:cubicBezTo>
                  <a:cubicBezTo>
                    <a:pt x="21244" y="57003"/>
                    <a:pt x="21196" y="56979"/>
                    <a:pt x="21148" y="56968"/>
                  </a:cubicBezTo>
                  <a:cubicBezTo>
                    <a:pt x="21077" y="56944"/>
                    <a:pt x="21005" y="56932"/>
                    <a:pt x="20934" y="56896"/>
                  </a:cubicBezTo>
                  <a:cubicBezTo>
                    <a:pt x="20874" y="56884"/>
                    <a:pt x="20815" y="56849"/>
                    <a:pt x="20767" y="56837"/>
                  </a:cubicBezTo>
                  <a:cubicBezTo>
                    <a:pt x="20779" y="56765"/>
                    <a:pt x="20791" y="56670"/>
                    <a:pt x="20803" y="56598"/>
                  </a:cubicBezTo>
                  <a:cubicBezTo>
                    <a:pt x="20928" y="56658"/>
                    <a:pt x="21064" y="56702"/>
                    <a:pt x="21187" y="56702"/>
                  </a:cubicBezTo>
                  <a:cubicBezTo>
                    <a:pt x="21286" y="56702"/>
                    <a:pt x="21377" y="56673"/>
                    <a:pt x="21446" y="56598"/>
                  </a:cubicBezTo>
                  <a:close/>
                  <a:moveTo>
                    <a:pt x="15653" y="58483"/>
                  </a:moveTo>
                  <a:cubicBezTo>
                    <a:pt x="15626" y="58483"/>
                    <a:pt x="15608" y="58541"/>
                    <a:pt x="15648" y="58551"/>
                  </a:cubicBezTo>
                  <a:cubicBezTo>
                    <a:pt x="15804" y="58622"/>
                    <a:pt x="15956" y="58696"/>
                    <a:pt x="16104" y="58775"/>
                  </a:cubicBezTo>
                  <a:lnTo>
                    <a:pt x="16104" y="58775"/>
                  </a:lnTo>
                  <a:cubicBezTo>
                    <a:pt x="15958" y="58685"/>
                    <a:pt x="15814" y="58591"/>
                    <a:pt x="15671" y="58492"/>
                  </a:cubicBezTo>
                  <a:cubicBezTo>
                    <a:pt x="15665" y="58485"/>
                    <a:pt x="15659" y="58483"/>
                    <a:pt x="15653" y="58483"/>
                  </a:cubicBezTo>
                  <a:close/>
                  <a:moveTo>
                    <a:pt x="20589" y="58087"/>
                  </a:moveTo>
                  <a:cubicBezTo>
                    <a:pt x="20770" y="58278"/>
                    <a:pt x="21037" y="58454"/>
                    <a:pt x="21270" y="58454"/>
                  </a:cubicBezTo>
                  <a:cubicBezTo>
                    <a:pt x="21327" y="58454"/>
                    <a:pt x="21383" y="58444"/>
                    <a:pt x="21434" y="58420"/>
                  </a:cubicBezTo>
                  <a:lnTo>
                    <a:pt x="21434" y="58420"/>
                  </a:lnTo>
                  <a:cubicBezTo>
                    <a:pt x="21434" y="58515"/>
                    <a:pt x="21422" y="58658"/>
                    <a:pt x="21410" y="58777"/>
                  </a:cubicBezTo>
                  <a:cubicBezTo>
                    <a:pt x="21184" y="58515"/>
                    <a:pt x="20672" y="58444"/>
                    <a:pt x="20351" y="58373"/>
                  </a:cubicBezTo>
                  <a:cubicBezTo>
                    <a:pt x="20363" y="58337"/>
                    <a:pt x="20363" y="58313"/>
                    <a:pt x="20374" y="58277"/>
                  </a:cubicBezTo>
                  <a:cubicBezTo>
                    <a:pt x="20493" y="58277"/>
                    <a:pt x="20577" y="58206"/>
                    <a:pt x="20589" y="58087"/>
                  </a:cubicBezTo>
                  <a:close/>
                  <a:moveTo>
                    <a:pt x="4884" y="50538"/>
                  </a:moveTo>
                  <a:lnTo>
                    <a:pt x="4884" y="50538"/>
                  </a:lnTo>
                  <a:cubicBezTo>
                    <a:pt x="9873" y="52527"/>
                    <a:pt x="14874" y="54741"/>
                    <a:pt x="19934" y="56515"/>
                  </a:cubicBezTo>
                  <a:cubicBezTo>
                    <a:pt x="19950" y="56519"/>
                    <a:pt x="19966" y="56521"/>
                    <a:pt x="19981" y="56521"/>
                  </a:cubicBezTo>
                  <a:cubicBezTo>
                    <a:pt x="20100" y="56521"/>
                    <a:pt x="20184" y="56406"/>
                    <a:pt x="20184" y="56301"/>
                  </a:cubicBezTo>
                  <a:cubicBezTo>
                    <a:pt x="20196" y="56313"/>
                    <a:pt x="20220" y="56337"/>
                    <a:pt x="20243" y="56348"/>
                  </a:cubicBezTo>
                  <a:cubicBezTo>
                    <a:pt x="20255" y="56348"/>
                    <a:pt x="20279" y="56360"/>
                    <a:pt x="20291" y="56360"/>
                  </a:cubicBezTo>
                  <a:cubicBezTo>
                    <a:pt x="20279" y="56491"/>
                    <a:pt x="20255" y="56634"/>
                    <a:pt x="20232" y="56777"/>
                  </a:cubicBezTo>
                  <a:cubicBezTo>
                    <a:pt x="20172" y="56837"/>
                    <a:pt x="20160" y="56932"/>
                    <a:pt x="20184" y="57015"/>
                  </a:cubicBezTo>
                  <a:cubicBezTo>
                    <a:pt x="20160" y="57182"/>
                    <a:pt x="20112" y="57360"/>
                    <a:pt x="20065" y="57527"/>
                  </a:cubicBezTo>
                  <a:cubicBezTo>
                    <a:pt x="18446" y="56527"/>
                    <a:pt x="16374" y="55956"/>
                    <a:pt x="14588" y="55420"/>
                  </a:cubicBezTo>
                  <a:cubicBezTo>
                    <a:pt x="14583" y="55419"/>
                    <a:pt x="14579" y="55418"/>
                    <a:pt x="14575" y="55418"/>
                  </a:cubicBezTo>
                  <a:cubicBezTo>
                    <a:pt x="14527" y="55418"/>
                    <a:pt x="14520" y="55482"/>
                    <a:pt x="14564" y="55515"/>
                  </a:cubicBezTo>
                  <a:cubicBezTo>
                    <a:pt x="16422" y="56217"/>
                    <a:pt x="18088" y="57289"/>
                    <a:pt x="19898" y="58075"/>
                  </a:cubicBezTo>
                  <a:cubicBezTo>
                    <a:pt x="19827" y="58313"/>
                    <a:pt x="19743" y="58551"/>
                    <a:pt x="19636" y="58789"/>
                  </a:cubicBezTo>
                  <a:cubicBezTo>
                    <a:pt x="14755" y="56777"/>
                    <a:pt x="9992" y="54515"/>
                    <a:pt x="5158" y="52419"/>
                  </a:cubicBezTo>
                  <a:lnTo>
                    <a:pt x="5158" y="52205"/>
                  </a:lnTo>
                  <a:cubicBezTo>
                    <a:pt x="5158" y="51955"/>
                    <a:pt x="5123" y="51705"/>
                    <a:pt x="5099" y="51455"/>
                  </a:cubicBezTo>
                  <a:lnTo>
                    <a:pt x="5099" y="51455"/>
                  </a:lnTo>
                  <a:cubicBezTo>
                    <a:pt x="7397" y="52550"/>
                    <a:pt x="9718" y="53610"/>
                    <a:pt x="12135" y="54467"/>
                  </a:cubicBezTo>
                  <a:cubicBezTo>
                    <a:pt x="12148" y="54472"/>
                    <a:pt x="12161" y="54475"/>
                    <a:pt x="12172" y="54475"/>
                  </a:cubicBezTo>
                  <a:cubicBezTo>
                    <a:pt x="12268" y="54475"/>
                    <a:pt x="12314" y="54318"/>
                    <a:pt x="12219" y="54265"/>
                  </a:cubicBezTo>
                  <a:cubicBezTo>
                    <a:pt x="9897" y="53039"/>
                    <a:pt x="7480" y="52027"/>
                    <a:pt x="5039" y="51062"/>
                  </a:cubicBezTo>
                  <a:cubicBezTo>
                    <a:pt x="5003" y="50884"/>
                    <a:pt x="4944" y="50705"/>
                    <a:pt x="4884" y="50538"/>
                  </a:cubicBezTo>
                  <a:close/>
                  <a:moveTo>
                    <a:pt x="16104" y="58775"/>
                  </a:moveTo>
                  <a:lnTo>
                    <a:pt x="16104" y="58775"/>
                  </a:lnTo>
                  <a:cubicBezTo>
                    <a:pt x="16288" y="58887"/>
                    <a:pt x="16477" y="58993"/>
                    <a:pt x="16671" y="59096"/>
                  </a:cubicBezTo>
                  <a:lnTo>
                    <a:pt x="16671" y="59096"/>
                  </a:lnTo>
                  <a:cubicBezTo>
                    <a:pt x="16486" y="58984"/>
                    <a:pt x="16298" y="58877"/>
                    <a:pt x="16104" y="58775"/>
                  </a:cubicBezTo>
                  <a:close/>
                  <a:moveTo>
                    <a:pt x="20220" y="58777"/>
                  </a:moveTo>
                  <a:cubicBezTo>
                    <a:pt x="20484" y="58950"/>
                    <a:pt x="20845" y="59245"/>
                    <a:pt x="21167" y="59245"/>
                  </a:cubicBezTo>
                  <a:cubicBezTo>
                    <a:pt x="21222" y="59245"/>
                    <a:pt x="21275" y="59237"/>
                    <a:pt x="21327" y="59218"/>
                  </a:cubicBezTo>
                  <a:lnTo>
                    <a:pt x="21327" y="59218"/>
                  </a:lnTo>
                  <a:cubicBezTo>
                    <a:pt x="21315" y="59313"/>
                    <a:pt x="21303" y="59396"/>
                    <a:pt x="21267" y="59480"/>
                  </a:cubicBezTo>
                  <a:cubicBezTo>
                    <a:pt x="21136" y="59396"/>
                    <a:pt x="20970" y="59337"/>
                    <a:pt x="20827" y="59277"/>
                  </a:cubicBezTo>
                  <a:cubicBezTo>
                    <a:pt x="20589" y="59182"/>
                    <a:pt x="20363" y="59087"/>
                    <a:pt x="20124" y="58992"/>
                  </a:cubicBezTo>
                  <a:lnTo>
                    <a:pt x="20220" y="58777"/>
                  </a:lnTo>
                  <a:close/>
                  <a:moveTo>
                    <a:pt x="11838" y="58194"/>
                  </a:moveTo>
                  <a:lnTo>
                    <a:pt x="11838" y="58194"/>
                  </a:lnTo>
                  <a:cubicBezTo>
                    <a:pt x="12159" y="58325"/>
                    <a:pt x="12504" y="58456"/>
                    <a:pt x="12838" y="58575"/>
                  </a:cubicBezTo>
                  <a:cubicBezTo>
                    <a:pt x="12873" y="58611"/>
                    <a:pt x="12921" y="58623"/>
                    <a:pt x="12969" y="58658"/>
                  </a:cubicBezTo>
                  <a:cubicBezTo>
                    <a:pt x="12933" y="58658"/>
                    <a:pt x="12921" y="58694"/>
                    <a:pt x="12969" y="58718"/>
                  </a:cubicBezTo>
                  <a:cubicBezTo>
                    <a:pt x="13159" y="58789"/>
                    <a:pt x="13338" y="58861"/>
                    <a:pt x="13516" y="58932"/>
                  </a:cubicBezTo>
                  <a:cubicBezTo>
                    <a:pt x="13979" y="59173"/>
                    <a:pt x="14426" y="59406"/>
                    <a:pt x="14877" y="59638"/>
                  </a:cubicBezTo>
                  <a:lnTo>
                    <a:pt x="14877" y="59638"/>
                  </a:lnTo>
                  <a:cubicBezTo>
                    <a:pt x="13858" y="59146"/>
                    <a:pt x="12859" y="58664"/>
                    <a:pt x="11838" y="58194"/>
                  </a:cubicBezTo>
                  <a:close/>
                  <a:moveTo>
                    <a:pt x="15166" y="59786"/>
                  </a:moveTo>
                  <a:cubicBezTo>
                    <a:pt x="15176" y="59791"/>
                    <a:pt x="15185" y="59796"/>
                    <a:pt x="15195" y="59801"/>
                  </a:cubicBezTo>
                  <a:cubicBezTo>
                    <a:pt x="15185" y="59796"/>
                    <a:pt x="15175" y="59791"/>
                    <a:pt x="15166" y="59786"/>
                  </a:cubicBezTo>
                  <a:close/>
                  <a:moveTo>
                    <a:pt x="7456" y="56229"/>
                  </a:moveTo>
                  <a:cubicBezTo>
                    <a:pt x="7837" y="56396"/>
                    <a:pt x="8194" y="56551"/>
                    <a:pt x="8563" y="56718"/>
                  </a:cubicBezTo>
                  <a:cubicBezTo>
                    <a:pt x="9290" y="57075"/>
                    <a:pt x="10016" y="57432"/>
                    <a:pt x="10766" y="57741"/>
                  </a:cubicBezTo>
                  <a:cubicBezTo>
                    <a:pt x="10659" y="57789"/>
                    <a:pt x="10611" y="57956"/>
                    <a:pt x="10730" y="58015"/>
                  </a:cubicBezTo>
                  <a:cubicBezTo>
                    <a:pt x="11981" y="58634"/>
                    <a:pt x="13243" y="59265"/>
                    <a:pt x="14493" y="59885"/>
                  </a:cubicBezTo>
                  <a:cubicBezTo>
                    <a:pt x="13088" y="59254"/>
                    <a:pt x="11766" y="58539"/>
                    <a:pt x="10838" y="58087"/>
                  </a:cubicBezTo>
                  <a:cubicBezTo>
                    <a:pt x="9683" y="57527"/>
                    <a:pt x="8563" y="56884"/>
                    <a:pt x="7456" y="56229"/>
                  </a:cubicBezTo>
                  <a:close/>
                  <a:moveTo>
                    <a:pt x="5158" y="52729"/>
                  </a:moveTo>
                  <a:cubicBezTo>
                    <a:pt x="9897" y="54932"/>
                    <a:pt x="14719" y="56944"/>
                    <a:pt x="19446" y="59218"/>
                  </a:cubicBezTo>
                  <a:cubicBezTo>
                    <a:pt x="19458" y="59254"/>
                    <a:pt x="19458" y="59254"/>
                    <a:pt x="19446" y="59254"/>
                  </a:cubicBezTo>
                  <a:cubicBezTo>
                    <a:pt x="19403" y="59235"/>
                    <a:pt x="19361" y="59226"/>
                    <a:pt x="19321" y="59226"/>
                  </a:cubicBezTo>
                  <a:cubicBezTo>
                    <a:pt x="19062" y="59226"/>
                    <a:pt x="18893" y="59582"/>
                    <a:pt x="19172" y="59706"/>
                  </a:cubicBezTo>
                  <a:cubicBezTo>
                    <a:pt x="19184" y="59706"/>
                    <a:pt x="19208" y="59730"/>
                    <a:pt x="19220" y="59730"/>
                  </a:cubicBezTo>
                  <a:cubicBezTo>
                    <a:pt x="19184" y="59766"/>
                    <a:pt x="19172" y="59813"/>
                    <a:pt x="19148" y="59861"/>
                  </a:cubicBezTo>
                  <a:lnTo>
                    <a:pt x="19124" y="59861"/>
                  </a:lnTo>
                  <a:cubicBezTo>
                    <a:pt x="19091" y="59842"/>
                    <a:pt x="19058" y="59834"/>
                    <a:pt x="19027" y="59834"/>
                  </a:cubicBezTo>
                  <a:cubicBezTo>
                    <a:pt x="18881" y="59834"/>
                    <a:pt x="18776" y="60019"/>
                    <a:pt x="18874" y="60147"/>
                  </a:cubicBezTo>
                  <a:cubicBezTo>
                    <a:pt x="18648" y="60039"/>
                    <a:pt x="18422" y="59932"/>
                    <a:pt x="18184" y="59825"/>
                  </a:cubicBezTo>
                  <a:cubicBezTo>
                    <a:pt x="18173" y="59794"/>
                    <a:pt x="18154" y="59763"/>
                    <a:pt x="18110" y="59763"/>
                  </a:cubicBezTo>
                  <a:cubicBezTo>
                    <a:pt x="18104" y="59763"/>
                    <a:pt x="18096" y="59764"/>
                    <a:pt x="18088" y="59766"/>
                  </a:cubicBezTo>
                  <a:lnTo>
                    <a:pt x="18041" y="59766"/>
                  </a:lnTo>
                  <a:cubicBezTo>
                    <a:pt x="17707" y="59623"/>
                    <a:pt x="17398" y="59456"/>
                    <a:pt x="17076" y="59313"/>
                  </a:cubicBezTo>
                  <a:cubicBezTo>
                    <a:pt x="16981" y="59265"/>
                    <a:pt x="16898" y="59206"/>
                    <a:pt x="16791" y="59158"/>
                  </a:cubicBezTo>
                  <a:cubicBezTo>
                    <a:pt x="16750" y="59138"/>
                    <a:pt x="16711" y="59117"/>
                    <a:pt x="16671" y="59096"/>
                  </a:cubicBezTo>
                  <a:lnTo>
                    <a:pt x="16671" y="59096"/>
                  </a:lnTo>
                  <a:cubicBezTo>
                    <a:pt x="16679" y="59101"/>
                    <a:pt x="16687" y="59106"/>
                    <a:pt x="16695" y="59111"/>
                  </a:cubicBezTo>
                  <a:cubicBezTo>
                    <a:pt x="15660" y="58623"/>
                    <a:pt x="14481" y="58325"/>
                    <a:pt x="13350" y="58099"/>
                  </a:cubicBezTo>
                  <a:cubicBezTo>
                    <a:pt x="12457" y="57694"/>
                    <a:pt x="11576" y="57313"/>
                    <a:pt x="10683" y="56908"/>
                  </a:cubicBezTo>
                  <a:cubicBezTo>
                    <a:pt x="8802" y="55896"/>
                    <a:pt x="6908" y="54908"/>
                    <a:pt x="4992" y="53955"/>
                  </a:cubicBezTo>
                  <a:cubicBezTo>
                    <a:pt x="5063" y="53753"/>
                    <a:pt x="5111" y="53515"/>
                    <a:pt x="5123" y="53277"/>
                  </a:cubicBezTo>
                  <a:cubicBezTo>
                    <a:pt x="6373" y="54277"/>
                    <a:pt x="7742" y="55086"/>
                    <a:pt x="9290" y="55539"/>
                  </a:cubicBezTo>
                  <a:cubicBezTo>
                    <a:pt x="9303" y="55544"/>
                    <a:pt x="9316" y="55546"/>
                    <a:pt x="9329" y="55546"/>
                  </a:cubicBezTo>
                  <a:cubicBezTo>
                    <a:pt x="9438" y="55546"/>
                    <a:pt x="9504" y="55375"/>
                    <a:pt x="9397" y="55301"/>
                  </a:cubicBezTo>
                  <a:cubicBezTo>
                    <a:pt x="7920" y="54610"/>
                    <a:pt x="6492" y="53860"/>
                    <a:pt x="5158" y="52955"/>
                  </a:cubicBezTo>
                  <a:lnTo>
                    <a:pt x="5158" y="52729"/>
                  </a:lnTo>
                  <a:close/>
                  <a:moveTo>
                    <a:pt x="15171" y="58908"/>
                  </a:moveTo>
                  <a:lnTo>
                    <a:pt x="15171" y="58908"/>
                  </a:lnTo>
                  <a:cubicBezTo>
                    <a:pt x="15850" y="59170"/>
                    <a:pt x="16541" y="59456"/>
                    <a:pt x="17243" y="59730"/>
                  </a:cubicBezTo>
                  <a:cubicBezTo>
                    <a:pt x="17264" y="59736"/>
                    <a:pt x="17284" y="59738"/>
                    <a:pt x="17301" y="59738"/>
                  </a:cubicBezTo>
                  <a:cubicBezTo>
                    <a:pt x="17395" y="59738"/>
                    <a:pt x="17445" y="59665"/>
                    <a:pt x="17445" y="59575"/>
                  </a:cubicBezTo>
                  <a:lnTo>
                    <a:pt x="17850" y="59837"/>
                  </a:lnTo>
                  <a:cubicBezTo>
                    <a:pt x="17838" y="59897"/>
                    <a:pt x="17862" y="59992"/>
                    <a:pt x="17957" y="59992"/>
                  </a:cubicBezTo>
                  <a:lnTo>
                    <a:pt x="18077" y="59992"/>
                  </a:lnTo>
                  <a:cubicBezTo>
                    <a:pt x="18291" y="60158"/>
                    <a:pt x="18529" y="60301"/>
                    <a:pt x="18755" y="60456"/>
                  </a:cubicBezTo>
                  <a:cubicBezTo>
                    <a:pt x="18755" y="60456"/>
                    <a:pt x="18755" y="60468"/>
                    <a:pt x="18743" y="60468"/>
                  </a:cubicBezTo>
                  <a:cubicBezTo>
                    <a:pt x="18731" y="60468"/>
                    <a:pt x="18708" y="60468"/>
                    <a:pt x="18696" y="60480"/>
                  </a:cubicBezTo>
                  <a:cubicBezTo>
                    <a:pt x="17517" y="59968"/>
                    <a:pt x="16350" y="59432"/>
                    <a:pt x="15171" y="58908"/>
                  </a:cubicBezTo>
                  <a:close/>
                  <a:moveTo>
                    <a:pt x="19958" y="59361"/>
                  </a:moveTo>
                  <a:cubicBezTo>
                    <a:pt x="20184" y="59480"/>
                    <a:pt x="20410" y="59623"/>
                    <a:pt x="20636" y="59742"/>
                  </a:cubicBezTo>
                  <a:cubicBezTo>
                    <a:pt x="20791" y="59825"/>
                    <a:pt x="20958" y="59932"/>
                    <a:pt x="21136" y="59956"/>
                  </a:cubicBezTo>
                  <a:cubicBezTo>
                    <a:pt x="21017" y="60278"/>
                    <a:pt x="20874" y="60563"/>
                    <a:pt x="20672" y="60813"/>
                  </a:cubicBezTo>
                  <a:cubicBezTo>
                    <a:pt x="20660" y="60778"/>
                    <a:pt x="20660" y="60754"/>
                    <a:pt x="20636" y="60718"/>
                  </a:cubicBezTo>
                  <a:cubicBezTo>
                    <a:pt x="20458" y="60516"/>
                    <a:pt x="20172" y="60408"/>
                    <a:pt x="19934" y="60289"/>
                  </a:cubicBezTo>
                  <a:cubicBezTo>
                    <a:pt x="19815" y="60230"/>
                    <a:pt x="19708" y="60170"/>
                    <a:pt x="19589" y="60111"/>
                  </a:cubicBezTo>
                  <a:cubicBezTo>
                    <a:pt x="19624" y="60063"/>
                    <a:pt x="19636" y="60004"/>
                    <a:pt x="19660" y="59968"/>
                  </a:cubicBezTo>
                  <a:cubicBezTo>
                    <a:pt x="19803" y="60027"/>
                    <a:pt x="19934" y="60099"/>
                    <a:pt x="20065" y="60158"/>
                  </a:cubicBezTo>
                  <a:cubicBezTo>
                    <a:pt x="20266" y="60254"/>
                    <a:pt x="20451" y="60373"/>
                    <a:pt x="20664" y="60373"/>
                  </a:cubicBezTo>
                  <a:cubicBezTo>
                    <a:pt x="20716" y="60373"/>
                    <a:pt x="20770" y="60365"/>
                    <a:pt x="20827" y="60349"/>
                  </a:cubicBezTo>
                  <a:cubicBezTo>
                    <a:pt x="20958" y="60313"/>
                    <a:pt x="21005" y="60170"/>
                    <a:pt x="20946" y="60051"/>
                  </a:cubicBezTo>
                  <a:cubicBezTo>
                    <a:pt x="20827" y="59801"/>
                    <a:pt x="20541" y="59742"/>
                    <a:pt x="20303" y="59623"/>
                  </a:cubicBezTo>
                  <a:cubicBezTo>
                    <a:pt x="20172" y="59563"/>
                    <a:pt x="20053" y="59504"/>
                    <a:pt x="19922" y="59456"/>
                  </a:cubicBezTo>
                  <a:lnTo>
                    <a:pt x="19958" y="59361"/>
                  </a:lnTo>
                  <a:close/>
                  <a:moveTo>
                    <a:pt x="44425" y="43216"/>
                  </a:moveTo>
                  <a:lnTo>
                    <a:pt x="44425" y="43252"/>
                  </a:lnTo>
                  <a:cubicBezTo>
                    <a:pt x="44592" y="43621"/>
                    <a:pt x="44735" y="44014"/>
                    <a:pt x="44842" y="44407"/>
                  </a:cubicBezTo>
                  <a:cubicBezTo>
                    <a:pt x="44901" y="44633"/>
                    <a:pt x="44949" y="44859"/>
                    <a:pt x="44997" y="45085"/>
                  </a:cubicBezTo>
                  <a:cubicBezTo>
                    <a:pt x="42341" y="46014"/>
                    <a:pt x="39710" y="47014"/>
                    <a:pt x="37091" y="48014"/>
                  </a:cubicBezTo>
                  <a:cubicBezTo>
                    <a:pt x="37055" y="47907"/>
                    <a:pt x="37031" y="47824"/>
                    <a:pt x="36996" y="47716"/>
                  </a:cubicBezTo>
                  <a:cubicBezTo>
                    <a:pt x="36982" y="47665"/>
                    <a:pt x="36938" y="47643"/>
                    <a:pt x="36895" y="47643"/>
                  </a:cubicBezTo>
                  <a:cubicBezTo>
                    <a:pt x="36826" y="47643"/>
                    <a:pt x="36757" y="47696"/>
                    <a:pt x="36793" y="47776"/>
                  </a:cubicBezTo>
                  <a:cubicBezTo>
                    <a:pt x="36841" y="47883"/>
                    <a:pt x="36865" y="47978"/>
                    <a:pt x="36912" y="48086"/>
                  </a:cubicBezTo>
                  <a:cubicBezTo>
                    <a:pt x="36781" y="48133"/>
                    <a:pt x="36662" y="48181"/>
                    <a:pt x="36543" y="48240"/>
                  </a:cubicBezTo>
                  <a:cubicBezTo>
                    <a:pt x="36484" y="48014"/>
                    <a:pt x="36376" y="47800"/>
                    <a:pt x="36305" y="47597"/>
                  </a:cubicBezTo>
                  <a:cubicBezTo>
                    <a:pt x="36290" y="47567"/>
                    <a:pt x="36258" y="47554"/>
                    <a:pt x="36228" y="47554"/>
                  </a:cubicBezTo>
                  <a:cubicBezTo>
                    <a:pt x="36187" y="47554"/>
                    <a:pt x="36148" y="47580"/>
                    <a:pt x="36162" y="47621"/>
                  </a:cubicBezTo>
                  <a:cubicBezTo>
                    <a:pt x="36257" y="47836"/>
                    <a:pt x="36329" y="48062"/>
                    <a:pt x="36436" y="48264"/>
                  </a:cubicBezTo>
                  <a:cubicBezTo>
                    <a:pt x="36329" y="48312"/>
                    <a:pt x="36210" y="48359"/>
                    <a:pt x="36103" y="48383"/>
                  </a:cubicBezTo>
                  <a:cubicBezTo>
                    <a:pt x="36103" y="48074"/>
                    <a:pt x="36019" y="47740"/>
                    <a:pt x="35972" y="47431"/>
                  </a:cubicBezTo>
                  <a:cubicBezTo>
                    <a:pt x="35961" y="47353"/>
                    <a:pt x="35895" y="47318"/>
                    <a:pt x="35826" y="47318"/>
                  </a:cubicBezTo>
                  <a:cubicBezTo>
                    <a:pt x="35736" y="47318"/>
                    <a:pt x="35642" y="47377"/>
                    <a:pt x="35662" y="47478"/>
                  </a:cubicBezTo>
                  <a:cubicBezTo>
                    <a:pt x="35710" y="47800"/>
                    <a:pt x="35710" y="48181"/>
                    <a:pt x="35793" y="48502"/>
                  </a:cubicBezTo>
                  <a:cubicBezTo>
                    <a:pt x="33340" y="49455"/>
                    <a:pt x="30888" y="50407"/>
                    <a:pt x="28447" y="51348"/>
                  </a:cubicBezTo>
                  <a:cubicBezTo>
                    <a:pt x="28252" y="51413"/>
                    <a:pt x="28313" y="51703"/>
                    <a:pt x="28477" y="51703"/>
                  </a:cubicBezTo>
                  <a:cubicBezTo>
                    <a:pt x="28494" y="51703"/>
                    <a:pt x="28511" y="51700"/>
                    <a:pt x="28530" y="51693"/>
                  </a:cubicBezTo>
                  <a:cubicBezTo>
                    <a:pt x="35984" y="49276"/>
                    <a:pt x="43592" y="46907"/>
                    <a:pt x="50950" y="44085"/>
                  </a:cubicBezTo>
                  <a:cubicBezTo>
                    <a:pt x="51605" y="44395"/>
                    <a:pt x="52236" y="44728"/>
                    <a:pt x="52890" y="45026"/>
                  </a:cubicBezTo>
                  <a:cubicBezTo>
                    <a:pt x="51271" y="45335"/>
                    <a:pt x="49676" y="45704"/>
                    <a:pt x="48152" y="46050"/>
                  </a:cubicBezTo>
                  <a:cubicBezTo>
                    <a:pt x="47952" y="46083"/>
                    <a:pt x="48021" y="46364"/>
                    <a:pt x="48195" y="46364"/>
                  </a:cubicBezTo>
                  <a:cubicBezTo>
                    <a:pt x="48208" y="46364"/>
                    <a:pt x="48221" y="46362"/>
                    <a:pt x="48235" y="46359"/>
                  </a:cubicBezTo>
                  <a:cubicBezTo>
                    <a:pt x="51855" y="45645"/>
                    <a:pt x="55545" y="45597"/>
                    <a:pt x="59141" y="44966"/>
                  </a:cubicBezTo>
                  <a:cubicBezTo>
                    <a:pt x="59308" y="44930"/>
                    <a:pt x="59367" y="44788"/>
                    <a:pt x="59344" y="44668"/>
                  </a:cubicBezTo>
                  <a:cubicBezTo>
                    <a:pt x="59367" y="44645"/>
                    <a:pt x="59403" y="44633"/>
                    <a:pt x="59415" y="44621"/>
                  </a:cubicBezTo>
                  <a:cubicBezTo>
                    <a:pt x="59439" y="44692"/>
                    <a:pt x="59522" y="44752"/>
                    <a:pt x="59617" y="44752"/>
                  </a:cubicBezTo>
                  <a:cubicBezTo>
                    <a:pt x="59665" y="44752"/>
                    <a:pt x="59713" y="44740"/>
                    <a:pt x="59736" y="44704"/>
                  </a:cubicBezTo>
                  <a:lnTo>
                    <a:pt x="59796" y="44704"/>
                  </a:lnTo>
                  <a:cubicBezTo>
                    <a:pt x="59844" y="44692"/>
                    <a:pt x="59891" y="44692"/>
                    <a:pt x="59915" y="44680"/>
                  </a:cubicBezTo>
                  <a:cubicBezTo>
                    <a:pt x="60082" y="44633"/>
                    <a:pt x="60082" y="44395"/>
                    <a:pt x="59915" y="44371"/>
                  </a:cubicBezTo>
                  <a:cubicBezTo>
                    <a:pt x="59879" y="44347"/>
                    <a:pt x="59832" y="44347"/>
                    <a:pt x="59796" y="44335"/>
                  </a:cubicBezTo>
                  <a:lnTo>
                    <a:pt x="59736" y="44335"/>
                  </a:lnTo>
                  <a:cubicBezTo>
                    <a:pt x="59713" y="44323"/>
                    <a:pt x="59665" y="44287"/>
                    <a:pt x="59617" y="44287"/>
                  </a:cubicBezTo>
                  <a:lnTo>
                    <a:pt x="59606" y="44287"/>
                  </a:lnTo>
                  <a:cubicBezTo>
                    <a:pt x="59617" y="44192"/>
                    <a:pt x="59606" y="44073"/>
                    <a:pt x="59546" y="43978"/>
                  </a:cubicBezTo>
                  <a:lnTo>
                    <a:pt x="59546" y="43978"/>
                  </a:lnTo>
                  <a:cubicBezTo>
                    <a:pt x="59719" y="44002"/>
                    <a:pt x="59876" y="44014"/>
                    <a:pt x="60024" y="44014"/>
                  </a:cubicBezTo>
                  <a:cubicBezTo>
                    <a:pt x="60171" y="44014"/>
                    <a:pt x="60308" y="44002"/>
                    <a:pt x="60439" y="43978"/>
                  </a:cubicBezTo>
                  <a:lnTo>
                    <a:pt x="60439" y="43978"/>
                  </a:lnTo>
                  <a:cubicBezTo>
                    <a:pt x="63499" y="47562"/>
                    <a:pt x="61689" y="52193"/>
                    <a:pt x="60403" y="56170"/>
                  </a:cubicBezTo>
                  <a:cubicBezTo>
                    <a:pt x="60308" y="56122"/>
                    <a:pt x="60201" y="56098"/>
                    <a:pt x="60070" y="56098"/>
                  </a:cubicBezTo>
                  <a:cubicBezTo>
                    <a:pt x="59725" y="56098"/>
                    <a:pt x="59510" y="56301"/>
                    <a:pt x="59427" y="56551"/>
                  </a:cubicBezTo>
                  <a:cubicBezTo>
                    <a:pt x="58355" y="56825"/>
                    <a:pt x="57272" y="57063"/>
                    <a:pt x="56200" y="57301"/>
                  </a:cubicBezTo>
                  <a:lnTo>
                    <a:pt x="56200" y="57194"/>
                  </a:lnTo>
                  <a:cubicBezTo>
                    <a:pt x="56200" y="57093"/>
                    <a:pt x="56117" y="57042"/>
                    <a:pt x="56034" y="57042"/>
                  </a:cubicBezTo>
                  <a:cubicBezTo>
                    <a:pt x="55950" y="57042"/>
                    <a:pt x="55867" y="57093"/>
                    <a:pt x="55867" y="57194"/>
                  </a:cubicBezTo>
                  <a:lnTo>
                    <a:pt x="55867" y="57325"/>
                  </a:lnTo>
                  <a:cubicBezTo>
                    <a:pt x="55867" y="57349"/>
                    <a:pt x="55867" y="57360"/>
                    <a:pt x="55891" y="57372"/>
                  </a:cubicBezTo>
                  <a:cubicBezTo>
                    <a:pt x="55593" y="57432"/>
                    <a:pt x="55295" y="57503"/>
                    <a:pt x="54998" y="57563"/>
                  </a:cubicBezTo>
                  <a:cubicBezTo>
                    <a:pt x="54998" y="57360"/>
                    <a:pt x="54974" y="57134"/>
                    <a:pt x="54974" y="56920"/>
                  </a:cubicBezTo>
                  <a:cubicBezTo>
                    <a:pt x="54974" y="56825"/>
                    <a:pt x="54900" y="56777"/>
                    <a:pt x="54825" y="56777"/>
                  </a:cubicBezTo>
                  <a:cubicBezTo>
                    <a:pt x="54751" y="56777"/>
                    <a:pt x="54676" y="56825"/>
                    <a:pt x="54676" y="56920"/>
                  </a:cubicBezTo>
                  <a:cubicBezTo>
                    <a:pt x="54676" y="57146"/>
                    <a:pt x="54664" y="57384"/>
                    <a:pt x="54664" y="57622"/>
                  </a:cubicBezTo>
                  <a:cubicBezTo>
                    <a:pt x="54569" y="57658"/>
                    <a:pt x="54450" y="57670"/>
                    <a:pt x="54343" y="57682"/>
                  </a:cubicBezTo>
                  <a:cubicBezTo>
                    <a:pt x="54426" y="57087"/>
                    <a:pt x="54248" y="56360"/>
                    <a:pt x="54129" y="55789"/>
                  </a:cubicBezTo>
                  <a:cubicBezTo>
                    <a:pt x="54110" y="55715"/>
                    <a:pt x="54060" y="55684"/>
                    <a:pt x="54006" y="55684"/>
                  </a:cubicBezTo>
                  <a:cubicBezTo>
                    <a:pt x="53921" y="55684"/>
                    <a:pt x="53828" y="55763"/>
                    <a:pt x="53843" y="55872"/>
                  </a:cubicBezTo>
                  <a:cubicBezTo>
                    <a:pt x="53902" y="56241"/>
                    <a:pt x="53950" y="56610"/>
                    <a:pt x="53962" y="56979"/>
                  </a:cubicBezTo>
                  <a:cubicBezTo>
                    <a:pt x="53986" y="57241"/>
                    <a:pt x="53950" y="57491"/>
                    <a:pt x="53986" y="57741"/>
                  </a:cubicBezTo>
                  <a:cubicBezTo>
                    <a:pt x="53664" y="57801"/>
                    <a:pt x="53343" y="57861"/>
                    <a:pt x="53033" y="57920"/>
                  </a:cubicBezTo>
                  <a:cubicBezTo>
                    <a:pt x="53093" y="57313"/>
                    <a:pt x="53045" y="56670"/>
                    <a:pt x="52986" y="56098"/>
                  </a:cubicBezTo>
                  <a:cubicBezTo>
                    <a:pt x="52980" y="56051"/>
                    <a:pt x="52947" y="56027"/>
                    <a:pt x="52916" y="56027"/>
                  </a:cubicBezTo>
                  <a:cubicBezTo>
                    <a:pt x="52884" y="56027"/>
                    <a:pt x="52855" y="56051"/>
                    <a:pt x="52855" y="56098"/>
                  </a:cubicBezTo>
                  <a:cubicBezTo>
                    <a:pt x="52878" y="56729"/>
                    <a:pt x="52807" y="57360"/>
                    <a:pt x="52748" y="57980"/>
                  </a:cubicBezTo>
                  <a:cubicBezTo>
                    <a:pt x="52557" y="58015"/>
                    <a:pt x="52355" y="58063"/>
                    <a:pt x="52152" y="58099"/>
                  </a:cubicBezTo>
                  <a:cubicBezTo>
                    <a:pt x="52557" y="54789"/>
                    <a:pt x="52200" y="51360"/>
                    <a:pt x="51462" y="48121"/>
                  </a:cubicBezTo>
                  <a:cubicBezTo>
                    <a:pt x="51447" y="48045"/>
                    <a:pt x="51395" y="48013"/>
                    <a:pt x="51340" y="48013"/>
                  </a:cubicBezTo>
                  <a:cubicBezTo>
                    <a:pt x="51256" y="48013"/>
                    <a:pt x="51166" y="48086"/>
                    <a:pt x="51188" y="48193"/>
                  </a:cubicBezTo>
                  <a:cubicBezTo>
                    <a:pt x="51843" y="51574"/>
                    <a:pt x="51878" y="54801"/>
                    <a:pt x="51735" y="58182"/>
                  </a:cubicBezTo>
                  <a:cubicBezTo>
                    <a:pt x="47866" y="58873"/>
                    <a:pt x="43985" y="59396"/>
                    <a:pt x="40020" y="59777"/>
                  </a:cubicBezTo>
                  <a:lnTo>
                    <a:pt x="40020" y="59468"/>
                  </a:lnTo>
                  <a:cubicBezTo>
                    <a:pt x="40020" y="59379"/>
                    <a:pt x="39948" y="59334"/>
                    <a:pt x="39877" y="59334"/>
                  </a:cubicBezTo>
                  <a:cubicBezTo>
                    <a:pt x="39805" y="59334"/>
                    <a:pt x="39734" y="59379"/>
                    <a:pt x="39734" y="59468"/>
                  </a:cubicBezTo>
                  <a:lnTo>
                    <a:pt x="39734" y="59813"/>
                  </a:lnTo>
                  <a:cubicBezTo>
                    <a:pt x="39555" y="59825"/>
                    <a:pt x="39401" y="59837"/>
                    <a:pt x="39222" y="59861"/>
                  </a:cubicBezTo>
                  <a:cubicBezTo>
                    <a:pt x="39115" y="59873"/>
                    <a:pt x="39020" y="59873"/>
                    <a:pt x="38924" y="59885"/>
                  </a:cubicBezTo>
                  <a:cubicBezTo>
                    <a:pt x="38889" y="59742"/>
                    <a:pt x="38865" y="59575"/>
                    <a:pt x="38829" y="59420"/>
                  </a:cubicBezTo>
                  <a:cubicBezTo>
                    <a:pt x="38819" y="59343"/>
                    <a:pt x="38752" y="59308"/>
                    <a:pt x="38683" y="59308"/>
                  </a:cubicBezTo>
                  <a:cubicBezTo>
                    <a:pt x="38593" y="59308"/>
                    <a:pt x="38499" y="59367"/>
                    <a:pt x="38520" y="59468"/>
                  </a:cubicBezTo>
                  <a:lnTo>
                    <a:pt x="38567" y="59920"/>
                  </a:lnTo>
                  <a:cubicBezTo>
                    <a:pt x="38293" y="59944"/>
                    <a:pt x="38031" y="59956"/>
                    <a:pt x="37758" y="59980"/>
                  </a:cubicBezTo>
                  <a:cubicBezTo>
                    <a:pt x="37746" y="59885"/>
                    <a:pt x="37710" y="59777"/>
                    <a:pt x="37698" y="59694"/>
                  </a:cubicBezTo>
                  <a:cubicBezTo>
                    <a:pt x="37689" y="59628"/>
                    <a:pt x="37645" y="59599"/>
                    <a:pt x="37598" y="59599"/>
                  </a:cubicBezTo>
                  <a:cubicBezTo>
                    <a:pt x="37526" y="59599"/>
                    <a:pt x="37446" y="59665"/>
                    <a:pt x="37460" y="59766"/>
                  </a:cubicBezTo>
                  <a:cubicBezTo>
                    <a:pt x="37472" y="59837"/>
                    <a:pt x="37472" y="59920"/>
                    <a:pt x="37496" y="60004"/>
                  </a:cubicBezTo>
                  <a:cubicBezTo>
                    <a:pt x="37341" y="60016"/>
                    <a:pt x="37198" y="60039"/>
                    <a:pt x="37043" y="60039"/>
                  </a:cubicBezTo>
                  <a:cubicBezTo>
                    <a:pt x="37019" y="59825"/>
                    <a:pt x="36972" y="59623"/>
                    <a:pt x="36924" y="59420"/>
                  </a:cubicBezTo>
                  <a:cubicBezTo>
                    <a:pt x="36914" y="59353"/>
                    <a:pt x="36856" y="59322"/>
                    <a:pt x="36795" y="59322"/>
                  </a:cubicBezTo>
                  <a:cubicBezTo>
                    <a:pt x="36716" y="59322"/>
                    <a:pt x="36632" y="59374"/>
                    <a:pt x="36638" y="59468"/>
                  </a:cubicBezTo>
                  <a:cubicBezTo>
                    <a:pt x="36674" y="59658"/>
                    <a:pt x="36674" y="59873"/>
                    <a:pt x="36698" y="60075"/>
                  </a:cubicBezTo>
                  <a:cubicBezTo>
                    <a:pt x="36555" y="60099"/>
                    <a:pt x="36424" y="60099"/>
                    <a:pt x="36269" y="60111"/>
                  </a:cubicBezTo>
                  <a:lnTo>
                    <a:pt x="36269" y="58670"/>
                  </a:lnTo>
                  <a:cubicBezTo>
                    <a:pt x="36269" y="58646"/>
                    <a:pt x="36251" y="58634"/>
                    <a:pt x="36234" y="58634"/>
                  </a:cubicBezTo>
                  <a:cubicBezTo>
                    <a:pt x="36216" y="58634"/>
                    <a:pt x="36198" y="58646"/>
                    <a:pt x="36198" y="58670"/>
                  </a:cubicBezTo>
                  <a:lnTo>
                    <a:pt x="36198" y="60111"/>
                  </a:lnTo>
                  <a:cubicBezTo>
                    <a:pt x="36031" y="60123"/>
                    <a:pt x="35864" y="60135"/>
                    <a:pt x="35710" y="60135"/>
                  </a:cubicBezTo>
                  <a:cubicBezTo>
                    <a:pt x="35626" y="57980"/>
                    <a:pt x="35555" y="55836"/>
                    <a:pt x="35591" y="53681"/>
                  </a:cubicBezTo>
                  <a:cubicBezTo>
                    <a:pt x="35591" y="53586"/>
                    <a:pt x="35516" y="53539"/>
                    <a:pt x="35442" y="53539"/>
                  </a:cubicBezTo>
                  <a:cubicBezTo>
                    <a:pt x="35367" y="53539"/>
                    <a:pt x="35293" y="53586"/>
                    <a:pt x="35293" y="53681"/>
                  </a:cubicBezTo>
                  <a:cubicBezTo>
                    <a:pt x="35210" y="55836"/>
                    <a:pt x="35174" y="58015"/>
                    <a:pt x="35245" y="60170"/>
                  </a:cubicBezTo>
                  <a:cubicBezTo>
                    <a:pt x="31626" y="60420"/>
                    <a:pt x="27971" y="60647"/>
                    <a:pt x="24363" y="61075"/>
                  </a:cubicBezTo>
                  <a:cubicBezTo>
                    <a:pt x="24375" y="61051"/>
                    <a:pt x="24399" y="61016"/>
                    <a:pt x="24411" y="61004"/>
                  </a:cubicBezTo>
                  <a:cubicBezTo>
                    <a:pt x="24470" y="60968"/>
                    <a:pt x="24530" y="60944"/>
                    <a:pt x="24577" y="60873"/>
                  </a:cubicBezTo>
                  <a:cubicBezTo>
                    <a:pt x="24792" y="60420"/>
                    <a:pt x="24946" y="59980"/>
                    <a:pt x="25006" y="59551"/>
                  </a:cubicBezTo>
                  <a:cubicBezTo>
                    <a:pt x="25423" y="57968"/>
                    <a:pt x="25530" y="56337"/>
                    <a:pt x="25268" y="54694"/>
                  </a:cubicBezTo>
                  <a:cubicBezTo>
                    <a:pt x="25196" y="54193"/>
                    <a:pt x="25089" y="53420"/>
                    <a:pt x="24827" y="52789"/>
                  </a:cubicBezTo>
                  <a:lnTo>
                    <a:pt x="24827" y="52789"/>
                  </a:lnTo>
                  <a:cubicBezTo>
                    <a:pt x="25490" y="52882"/>
                    <a:pt x="26144" y="52948"/>
                    <a:pt x="26788" y="52948"/>
                  </a:cubicBezTo>
                  <a:cubicBezTo>
                    <a:pt x="26885" y="52948"/>
                    <a:pt x="26981" y="52946"/>
                    <a:pt x="27078" y="52943"/>
                  </a:cubicBezTo>
                  <a:cubicBezTo>
                    <a:pt x="27101" y="52943"/>
                    <a:pt x="27113" y="52919"/>
                    <a:pt x="27137" y="52908"/>
                  </a:cubicBezTo>
                  <a:cubicBezTo>
                    <a:pt x="27613" y="52860"/>
                    <a:pt x="28042" y="52658"/>
                    <a:pt x="28233" y="52205"/>
                  </a:cubicBezTo>
                  <a:cubicBezTo>
                    <a:pt x="28294" y="52061"/>
                    <a:pt x="28205" y="51855"/>
                    <a:pt x="28049" y="51855"/>
                  </a:cubicBezTo>
                  <a:cubicBezTo>
                    <a:pt x="28025" y="51855"/>
                    <a:pt x="27998" y="51860"/>
                    <a:pt x="27971" y="51872"/>
                  </a:cubicBezTo>
                  <a:cubicBezTo>
                    <a:pt x="27887" y="51896"/>
                    <a:pt x="27816" y="51931"/>
                    <a:pt x="27756" y="51955"/>
                  </a:cubicBezTo>
                  <a:cubicBezTo>
                    <a:pt x="27804" y="51907"/>
                    <a:pt x="27852" y="51884"/>
                    <a:pt x="27875" y="51836"/>
                  </a:cubicBezTo>
                  <a:lnTo>
                    <a:pt x="27911" y="51836"/>
                  </a:lnTo>
                  <a:cubicBezTo>
                    <a:pt x="27916" y="51836"/>
                    <a:pt x="27921" y="51837"/>
                    <a:pt x="27926" y="51837"/>
                  </a:cubicBezTo>
                  <a:cubicBezTo>
                    <a:pt x="28071" y="51837"/>
                    <a:pt x="28148" y="51665"/>
                    <a:pt x="28102" y="51538"/>
                  </a:cubicBezTo>
                  <a:cubicBezTo>
                    <a:pt x="28364" y="51074"/>
                    <a:pt x="28459" y="50479"/>
                    <a:pt x="28340" y="49979"/>
                  </a:cubicBezTo>
                  <a:cubicBezTo>
                    <a:pt x="28233" y="49490"/>
                    <a:pt x="27947" y="49086"/>
                    <a:pt x="27578" y="48788"/>
                  </a:cubicBezTo>
                  <a:cubicBezTo>
                    <a:pt x="28268" y="48609"/>
                    <a:pt x="29006" y="48478"/>
                    <a:pt x="29435" y="47966"/>
                  </a:cubicBezTo>
                  <a:cubicBezTo>
                    <a:pt x="29459" y="47972"/>
                    <a:pt x="29483" y="47975"/>
                    <a:pt x="29507" y="47975"/>
                  </a:cubicBezTo>
                  <a:cubicBezTo>
                    <a:pt x="29530" y="47975"/>
                    <a:pt x="29554" y="47972"/>
                    <a:pt x="29578" y="47966"/>
                  </a:cubicBezTo>
                  <a:cubicBezTo>
                    <a:pt x="33948" y="46002"/>
                    <a:pt x="38543" y="44847"/>
                    <a:pt x="43163" y="43573"/>
                  </a:cubicBezTo>
                  <a:cubicBezTo>
                    <a:pt x="43580" y="43454"/>
                    <a:pt x="44008" y="43335"/>
                    <a:pt x="44425" y="43216"/>
                  </a:cubicBezTo>
                  <a:close/>
                  <a:moveTo>
                    <a:pt x="17838" y="60861"/>
                  </a:moveTo>
                  <a:cubicBezTo>
                    <a:pt x="17993" y="60932"/>
                    <a:pt x="18172" y="61004"/>
                    <a:pt x="18338" y="61075"/>
                  </a:cubicBezTo>
                  <a:cubicBezTo>
                    <a:pt x="18315" y="61111"/>
                    <a:pt x="18279" y="61159"/>
                    <a:pt x="18255" y="61182"/>
                  </a:cubicBezTo>
                  <a:lnTo>
                    <a:pt x="18065" y="61135"/>
                  </a:lnTo>
                  <a:cubicBezTo>
                    <a:pt x="17957" y="61099"/>
                    <a:pt x="17850" y="61051"/>
                    <a:pt x="17731" y="61004"/>
                  </a:cubicBezTo>
                  <a:cubicBezTo>
                    <a:pt x="17803" y="60992"/>
                    <a:pt x="17838" y="60920"/>
                    <a:pt x="17838" y="60861"/>
                  </a:cubicBezTo>
                  <a:close/>
                  <a:moveTo>
                    <a:pt x="24184" y="59277"/>
                  </a:moveTo>
                  <a:cubicBezTo>
                    <a:pt x="24232" y="59325"/>
                    <a:pt x="24292" y="59349"/>
                    <a:pt x="24351" y="59349"/>
                  </a:cubicBezTo>
                  <a:cubicBezTo>
                    <a:pt x="24244" y="59766"/>
                    <a:pt x="24125" y="60182"/>
                    <a:pt x="23982" y="60599"/>
                  </a:cubicBezTo>
                  <a:cubicBezTo>
                    <a:pt x="23934" y="60718"/>
                    <a:pt x="23982" y="60825"/>
                    <a:pt x="24053" y="60897"/>
                  </a:cubicBezTo>
                  <a:cubicBezTo>
                    <a:pt x="24030" y="60968"/>
                    <a:pt x="24006" y="61063"/>
                    <a:pt x="23982" y="61135"/>
                  </a:cubicBezTo>
                  <a:cubicBezTo>
                    <a:pt x="23792" y="61170"/>
                    <a:pt x="23613" y="61182"/>
                    <a:pt x="23411" y="61218"/>
                  </a:cubicBezTo>
                  <a:cubicBezTo>
                    <a:pt x="23744" y="60647"/>
                    <a:pt x="23994" y="59968"/>
                    <a:pt x="24184" y="59277"/>
                  </a:cubicBezTo>
                  <a:close/>
                  <a:moveTo>
                    <a:pt x="20017" y="60885"/>
                  </a:moveTo>
                  <a:cubicBezTo>
                    <a:pt x="20160" y="60956"/>
                    <a:pt x="20291" y="61028"/>
                    <a:pt x="20434" y="61063"/>
                  </a:cubicBezTo>
                  <a:lnTo>
                    <a:pt x="20458" y="61063"/>
                  </a:lnTo>
                  <a:cubicBezTo>
                    <a:pt x="20351" y="61159"/>
                    <a:pt x="20243" y="61242"/>
                    <a:pt x="20112" y="61313"/>
                  </a:cubicBezTo>
                  <a:cubicBezTo>
                    <a:pt x="20136" y="61230"/>
                    <a:pt x="20112" y="61123"/>
                    <a:pt x="19993" y="61075"/>
                  </a:cubicBezTo>
                  <a:cubicBezTo>
                    <a:pt x="19982" y="61063"/>
                    <a:pt x="19946" y="61063"/>
                    <a:pt x="19934" y="61051"/>
                  </a:cubicBezTo>
                  <a:cubicBezTo>
                    <a:pt x="19982" y="61004"/>
                    <a:pt x="20005" y="60944"/>
                    <a:pt x="20017" y="60885"/>
                  </a:cubicBezTo>
                  <a:close/>
                  <a:moveTo>
                    <a:pt x="21017" y="52300"/>
                  </a:moveTo>
                  <a:cubicBezTo>
                    <a:pt x="21053" y="52312"/>
                    <a:pt x="21077" y="52324"/>
                    <a:pt x="21125" y="52336"/>
                  </a:cubicBezTo>
                  <a:cubicBezTo>
                    <a:pt x="21529" y="52431"/>
                    <a:pt x="21910" y="52479"/>
                    <a:pt x="22315" y="52515"/>
                  </a:cubicBezTo>
                  <a:cubicBezTo>
                    <a:pt x="22315" y="52538"/>
                    <a:pt x="22327" y="52562"/>
                    <a:pt x="22327" y="52598"/>
                  </a:cubicBezTo>
                  <a:cubicBezTo>
                    <a:pt x="22684" y="53229"/>
                    <a:pt x="22970" y="53920"/>
                    <a:pt x="23196" y="54622"/>
                  </a:cubicBezTo>
                  <a:cubicBezTo>
                    <a:pt x="23351" y="55182"/>
                    <a:pt x="23387" y="55789"/>
                    <a:pt x="23625" y="56325"/>
                  </a:cubicBezTo>
                  <a:cubicBezTo>
                    <a:pt x="23637" y="56372"/>
                    <a:pt x="23684" y="56384"/>
                    <a:pt x="23732" y="56408"/>
                  </a:cubicBezTo>
                  <a:cubicBezTo>
                    <a:pt x="23744" y="56646"/>
                    <a:pt x="23756" y="56884"/>
                    <a:pt x="23744" y="57134"/>
                  </a:cubicBezTo>
                  <a:cubicBezTo>
                    <a:pt x="23637" y="57849"/>
                    <a:pt x="23434" y="58551"/>
                    <a:pt x="23172" y="59265"/>
                  </a:cubicBezTo>
                  <a:cubicBezTo>
                    <a:pt x="22875" y="59718"/>
                    <a:pt x="22494" y="60123"/>
                    <a:pt x="22041" y="60551"/>
                  </a:cubicBezTo>
                  <a:cubicBezTo>
                    <a:pt x="22017" y="60587"/>
                    <a:pt x="21982" y="60635"/>
                    <a:pt x="21982" y="60694"/>
                  </a:cubicBezTo>
                  <a:cubicBezTo>
                    <a:pt x="21744" y="60825"/>
                    <a:pt x="21506" y="60944"/>
                    <a:pt x="21327" y="61135"/>
                  </a:cubicBezTo>
                  <a:cubicBezTo>
                    <a:pt x="21255" y="61206"/>
                    <a:pt x="21244" y="61325"/>
                    <a:pt x="21255" y="61432"/>
                  </a:cubicBezTo>
                  <a:cubicBezTo>
                    <a:pt x="21196" y="61480"/>
                    <a:pt x="21136" y="61528"/>
                    <a:pt x="21077" y="61587"/>
                  </a:cubicBezTo>
                  <a:cubicBezTo>
                    <a:pt x="20958" y="61599"/>
                    <a:pt x="20839" y="61623"/>
                    <a:pt x="20720" y="61647"/>
                  </a:cubicBezTo>
                  <a:cubicBezTo>
                    <a:pt x="20827" y="61587"/>
                    <a:pt x="20886" y="61551"/>
                    <a:pt x="20946" y="61492"/>
                  </a:cubicBezTo>
                  <a:cubicBezTo>
                    <a:pt x="21005" y="61456"/>
                    <a:pt x="21005" y="61373"/>
                    <a:pt x="20970" y="61313"/>
                  </a:cubicBezTo>
                  <a:cubicBezTo>
                    <a:pt x="23339" y="59813"/>
                    <a:pt x="22089" y="54324"/>
                    <a:pt x="20874" y="52455"/>
                  </a:cubicBezTo>
                  <a:cubicBezTo>
                    <a:pt x="20946" y="52431"/>
                    <a:pt x="20994" y="52372"/>
                    <a:pt x="21017" y="52300"/>
                  </a:cubicBezTo>
                  <a:close/>
                  <a:moveTo>
                    <a:pt x="27875" y="0"/>
                  </a:moveTo>
                  <a:cubicBezTo>
                    <a:pt x="27799" y="0"/>
                    <a:pt x="27725" y="34"/>
                    <a:pt x="27685" y="115"/>
                  </a:cubicBezTo>
                  <a:cubicBezTo>
                    <a:pt x="25970" y="3509"/>
                    <a:pt x="24565" y="7140"/>
                    <a:pt x="23399" y="10891"/>
                  </a:cubicBezTo>
                  <a:cubicBezTo>
                    <a:pt x="23137" y="9974"/>
                    <a:pt x="22815" y="9081"/>
                    <a:pt x="22518" y="8164"/>
                  </a:cubicBezTo>
                  <a:cubicBezTo>
                    <a:pt x="22494" y="8094"/>
                    <a:pt x="22439" y="8065"/>
                    <a:pt x="22383" y="8065"/>
                  </a:cubicBezTo>
                  <a:cubicBezTo>
                    <a:pt x="22295" y="8065"/>
                    <a:pt x="22207" y="8138"/>
                    <a:pt x="22244" y="8247"/>
                  </a:cubicBezTo>
                  <a:cubicBezTo>
                    <a:pt x="22577" y="9224"/>
                    <a:pt x="22922" y="10224"/>
                    <a:pt x="23315" y="11188"/>
                  </a:cubicBezTo>
                  <a:cubicBezTo>
                    <a:pt x="23101" y="11891"/>
                    <a:pt x="22899" y="12593"/>
                    <a:pt x="22696" y="13284"/>
                  </a:cubicBezTo>
                  <a:cubicBezTo>
                    <a:pt x="22482" y="12295"/>
                    <a:pt x="22137" y="11295"/>
                    <a:pt x="21863" y="10331"/>
                  </a:cubicBezTo>
                  <a:cubicBezTo>
                    <a:pt x="21848" y="10268"/>
                    <a:pt x="21800" y="10240"/>
                    <a:pt x="21751" y="10240"/>
                  </a:cubicBezTo>
                  <a:cubicBezTo>
                    <a:pt x="21678" y="10240"/>
                    <a:pt x="21603" y="10299"/>
                    <a:pt x="21625" y="10390"/>
                  </a:cubicBezTo>
                  <a:cubicBezTo>
                    <a:pt x="21946" y="11486"/>
                    <a:pt x="22184" y="12641"/>
                    <a:pt x="22577" y="13712"/>
                  </a:cubicBezTo>
                  <a:cubicBezTo>
                    <a:pt x="22518" y="13950"/>
                    <a:pt x="22446" y="14177"/>
                    <a:pt x="22387" y="14427"/>
                  </a:cubicBezTo>
                  <a:cubicBezTo>
                    <a:pt x="22148" y="13534"/>
                    <a:pt x="21791" y="12665"/>
                    <a:pt x="21601" y="11760"/>
                  </a:cubicBezTo>
                  <a:cubicBezTo>
                    <a:pt x="21586" y="11697"/>
                    <a:pt x="21538" y="11669"/>
                    <a:pt x="21489" y="11669"/>
                  </a:cubicBezTo>
                  <a:cubicBezTo>
                    <a:pt x="21417" y="11669"/>
                    <a:pt x="21341" y="11727"/>
                    <a:pt x="21363" y="11819"/>
                  </a:cubicBezTo>
                  <a:cubicBezTo>
                    <a:pt x="21565" y="12819"/>
                    <a:pt x="21791" y="13950"/>
                    <a:pt x="22279" y="14855"/>
                  </a:cubicBezTo>
                  <a:cubicBezTo>
                    <a:pt x="22220" y="15058"/>
                    <a:pt x="22184" y="15272"/>
                    <a:pt x="22137" y="15474"/>
                  </a:cubicBezTo>
                  <a:cubicBezTo>
                    <a:pt x="21922" y="14522"/>
                    <a:pt x="21613" y="13569"/>
                    <a:pt x="21363" y="12629"/>
                  </a:cubicBezTo>
                  <a:cubicBezTo>
                    <a:pt x="21344" y="12569"/>
                    <a:pt x="21298" y="12543"/>
                    <a:pt x="21250" y="12543"/>
                  </a:cubicBezTo>
                  <a:cubicBezTo>
                    <a:pt x="21174" y="12543"/>
                    <a:pt x="21095" y="12610"/>
                    <a:pt x="21125" y="12712"/>
                  </a:cubicBezTo>
                  <a:cubicBezTo>
                    <a:pt x="21255" y="13343"/>
                    <a:pt x="21363" y="14022"/>
                    <a:pt x="21494" y="14677"/>
                  </a:cubicBezTo>
                  <a:cubicBezTo>
                    <a:pt x="21196" y="13879"/>
                    <a:pt x="20886" y="13105"/>
                    <a:pt x="20577" y="12367"/>
                  </a:cubicBezTo>
                  <a:cubicBezTo>
                    <a:pt x="20547" y="12286"/>
                    <a:pt x="20482" y="12257"/>
                    <a:pt x="20413" y="12257"/>
                  </a:cubicBezTo>
                  <a:cubicBezTo>
                    <a:pt x="20400" y="12257"/>
                    <a:pt x="20387" y="12258"/>
                    <a:pt x="20374" y="12260"/>
                  </a:cubicBezTo>
                  <a:cubicBezTo>
                    <a:pt x="21982" y="7950"/>
                    <a:pt x="24387" y="3902"/>
                    <a:pt x="27423" y="389"/>
                  </a:cubicBezTo>
                  <a:cubicBezTo>
                    <a:pt x="27478" y="315"/>
                    <a:pt x="27419" y="220"/>
                    <a:pt x="27345" y="220"/>
                  </a:cubicBezTo>
                  <a:cubicBezTo>
                    <a:pt x="27324" y="220"/>
                    <a:pt x="27301" y="228"/>
                    <a:pt x="27280" y="246"/>
                  </a:cubicBezTo>
                  <a:cubicBezTo>
                    <a:pt x="23101" y="4675"/>
                    <a:pt x="20184" y="9998"/>
                    <a:pt x="18636" y="15891"/>
                  </a:cubicBezTo>
                  <a:cubicBezTo>
                    <a:pt x="17898" y="18737"/>
                    <a:pt x="17493" y="21654"/>
                    <a:pt x="17434" y="24583"/>
                  </a:cubicBezTo>
                  <a:cubicBezTo>
                    <a:pt x="17398" y="26202"/>
                    <a:pt x="17445" y="27857"/>
                    <a:pt x="17672" y="29464"/>
                  </a:cubicBezTo>
                  <a:cubicBezTo>
                    <a:pt x="17748" y="30054"/>
                    <a:pt x="18575" y="33226"/>
                    <a:pt x="17712" y="33226"/>
                  </a:cubicBezTo>
                  <a:cubicBezTo>
                    <a:pt x="17634" y="33226"/>
                    <a:pt x="17541" y="33200"/>
                    <a:pt x="17434" y="33143"/>
                  </a:cubicBezTo>
                  <a:cubicBezTo>
                    <a:pt x="17397" y="33124"/>
                    <a:pt x="17356" y="33115"/>
                    <a:pt x="17315" y="33115"/>
                  </a:cubicBezTo>
                  <a:cubicBezTo>
                    <a:pt x="17157" y="33115"/>
                    <a:pt x="16998" y="33249"/>
                    <a:pt x="17064" y="33429"/>
                  </a:cubicBezTo>
                  <a:cubicBezTo>
                    <a:pt x="17362" y="34215"/>
                    <a:pt x="17326" y="34239"/>
                    <a:pt x="17517" y="34524"/>
                  </a:cubicBezTo>
                  <a:cubicBezTo>
                    <a:pt x="17612" y="34953"/>
                    <a:pt x="17719" y="35405"/>
                    <a:pt x="17815" y="35846"/>
                  </a:cubicBezTo>
                  <a:cubicBezTo>
                    <a:pt x="17815" y="35894"/>
                    <a:pt x="17815" y="35941"/>
                    <a:pt x="17850" y="35965"/>
                  </a:cubicBezTo>
                  <a:cubicBezTo>
                    <a:pt x="18100" y="36953"/>
                    <a:pt x="18434" y="37906"/>
                    <a:pt x="18886" y="38787"/>
                  </a:cubicBezTo>
                  <a:cubicBezTo>
                    <a:pt x="14409" y="39382"/>
                    <a:pt x="9956" y="40120"/>
                    <a:pt x="5634" y="41144"/>
                  </a:cubicBezTo>
                  <a:lnTo>
                    <a:pt x="5515" y="41144"/>
                  </a:lnTo>
                  <a:cubicBezTo>
                    <a:pt x="5450" y="41079"/>
                    <a:pt x="5362" y="41048"/>
                    <a:pt x="5276" y="41048"/>
                  </a:cubicBezTo>
                  <a:cubicBezTo>
                    <a:pt x="5098" y="41048"/>
                    <a:pt x="4931" y="41181"/>
                    <a:pt x="5003" y="41406"/>
                  </a:cubicBezTo>
                  <a:cubicBezTo>
                    <a:pt x="5158" y="41847"/>
                    <a:pt x="5301" y="42275"/>
                    <a:pt x="5456" y="42728"/>
                  </a:cubicBezTo>
                  <a:cubicBezTo>
                    <a:pt x="5468" y="42787"/>
                    <a:pt x="5480" y="42835"/>
                    <a:pt x="5492" y="42894"/>
                  </a:cubicBezTo>
                  <a:cubicBezTo>
                    <a:pt x="5492" y="43025"/>
                    <a:pt x="5515" y="43144"/>
                    <a:pt x="5575" y="43275"/>
                  </a:cubicBezTo>
                  <a:cubicBezTo>
                    <a:pt x="5587" y="43311"/>
                    <a:pt x="5634" y="43335"/>
                    <a:pt x="5670" y="43335"/>
                  </a:cubicBezTo>
                  <a:cubicBezTo>
                    <a:pt x="5754" y="43466"/>
                    <a:pt x="5837" y="43609"/>
                    <a:pt x="5992" y="43680"/>
                  </a:cubicBezTo>
                  <a:cubicBezTo>
                    <a:pt x="6004" y="43692"/>
                    <a:pt x="6027" y="43692"/>
                    <a:pt x="6051" y="43692"/>
                  </a:cubicBezTo>
                  <a:cubicBezTo>
                    <a:pt x="4658" y="43704"/>
                    <a:pt x="3170" y="44287"/>
                    <a:pt x="1884" y="44895"/>
                  </a:cubicBezTo>
                  <a:cubicBezTo>
                    <a:pt x="1563" y="44811"/>
                    <a:pt x="1265" y="44716"/>
                    <a:pt x="955" y="44633"/>
                  </a:cubicBezTo>
                  <a:cubicBezTo>
                    <a:pt x="934" y="44626"/>
                    <a:pt x="913" y="44623"/>
                    <a:pt x="894" y="44623"/>
                  </a:cubicBezTo>
                  <a:cubicBezTo>
                    <a:pt x="716" y="44623"/>
                    <a:pt x="667" y="44903"/>
                    <a:pt x="872" y="44978"/>
                  </a:cubicBezTo>
                  <a:cubicBezTo>
                    <a:pt x="932" y="44990"/>
                    <a:pt x="991" y="45014"/>
                    <a:pt x="1051" y="45038"/>
                  </a:cubicBezTo>
                  <a:cubicBezTo>
                    <a:pt x="848" y="45169"/>
                    <a:pt x="848" y="45550"/>
                    <a:pt x="991" y="45764"/>
                  </a:cubicBezTo>
                  <a:cubicBezTo>
                    <a:pt x="1171" y="46081"/>
                    <a:pt x="1510" y="46173"/>
                    <a:pt x="1842" y="46173"/>
                  </a:cubicBezTo>
                  <a:cubicBezTo>
                    <a:pt x="1884" y="46173"/>
                    <a:pt x="1926" y="46171"/>
                    <a:pt x="1967" y="46169"/>
                  </a:cubicBezTo>
                  <a:cubicBezTo>
                    <a:pt x="1967" y="46301"/>
                    <a:pt x="2026" y="46440"/>
                    <a:pt x="2154" y="46440"/>
                  </a:cubicBezTo>
                  <a:cubicBezTo>
                    <a:pt x="2198" y="46440"/>
                    <a:pt x="2251" y="46423"/>
                    <a:pt x="2313" y="46383"/>
                  </a:cubicBezTo>
                  <a:cubicBezTo>
                    <a:pt x="2336" y="46371"/>
                    <a:pt x="2372" y="46347"/>
                    <a:pt x="2420" y="46323"/>
                  </a:cubicBezTo>
                  <a:lnTo>
                    <a:pt x="2444" y="46300"/>
                  </a:lnTo>
                  <a:cubicBezTo>
                    <a:pt x="2456" y="46312"/>
                    <a:pt x="2456" y="46323"/>
                    <a:pt x="2491" y="46359"/>
                  </a:cubicBezTo>
                  <a:cubicBezTo>
                    <a:pt x="2515" y="46442"/>
                    <a:pt x="2539" y="46538"/>
                    <a:pt x="2551" y="46621"/>
                  </a:cubicBezTo>
                  <a:cubicBezTo>
                    <a:pt x="2575" y="46788"/>
                    <a:pt x="2598" y="46943"/>
                    <a:pt x="2575" y="47097"/>
                  </a:cubicBezTo>
                  <a:cubicBezTo>
                    <a:pt x="2575" y="47324"/>
                    <a:pt x="2539" y="47550"/>
                    <a:pt x="2503" y="47776"/>
                  </a:cubicBezTo>
                  <a:cubicBezTo>
                    <a:pt x="2479" y="47776"/>
                    <a:pt x="2456" y="47776"/>
                    <a:pt x="2432" y="47752"/>
                  </a:cubicBezTo>
                  <a:cubicBezTo>
                    <a:pt x="2253" y="47728"/>
                    <a:pt x="2086" y="47669"/>
                    <a:pt x="1908" y="47633"/>
                  </a:cubicBezTo>
                  <a:cubicBezTo>
                    <a:pt x="1790" y="47619"/>
                    <a:pt x="1670" y="47607"/>
                    <a:pt x="1550" y="47607"/>
                  </a:cubicBezTo>
                  <a:cubicBezTo>
                    <a:pt x="1368" y="47607"/>
                    <a:pt x="1187" y="47635"/>
                    <a:pt x="1015" y="47728"/>
                  </a:cubicBezTo>
                  <a:cubicBezTo>
                    <a:pt x="812" y="47847"/>
                    <a:pt x="658" y="48050"/>
                    <a:pt x="610" y="48288"/>
                  </a:cubicBezTo>
                  <a:cubicBezTo>
                    <a:pt x="527" y="48276"/>
                    <a:pt x="431" y="48252"/>
                    <a:pt x="348" y="48228"/>
                  </a:cubicBezTo>
                  <a:cubicBezTo>
                    <a:pt x="326" y="48223"/>
                    <a:pt x="305" y="48220"/>
                    <a:pt x="286" y="48220"/>
                  </a:cubicBezTo>
                  <a:cubicBezTo>
                    <a:pt x="61" y="48220"/>
                    <a:pt x="0" y="48568"/>
                    <a:pt x="241" y="48633"/>
                  </a:cubicBezTo>
                  <a:cubicBezTo>
                    <a:pt x="408" y="48681"/>
                    <a:pt x="551" y="48740"/>
                    <a:pt x="717" y="48800"/>
                  </a:cubicBezTo>
                  <a:cubicBezTo>
                    <a:pt x="753" y="48848"/>
                    <a:pt x="789" y="48883"/>
                    <a:pt x="836" y="48931"/>
                  </a:cubicBezTo>
                  <a:cubicBezTo>
                    <a:pt x="884" y="48967"/>
                    <a:pt x="937" y="48984"/>
                    <a:pt x="988" y="48984"/>
                  </a:cubicBezTo>
                  <a:cubicBezTo>
                    <a:pt x="1039" y="48984"/>
                    <a:pt x="1086" y="48967"/>
                    <a:pt x="1122" y="48931"/>
                  </a:cubicBezTo>
                  <a:cubicBezTo>
                    <a:pt x="2027" y="49240"/>
                    <a:pt x="2991" y="49586"/>
                    <a:pt x="3944" y="49860"/>
                  </a:cubicBezTo>
                  <a:cubicBezTo>
                    <a:pt x="3932" y="49883"/>
                    <a:pt x="3920" y="49931"/>
                    <a:pt x="3932" y="49979"/>
                  </a:cubicBezTo>
                  <a:cubicBezTo>
                    <a:pt x="4099" y="50586"/>
                    <a:pt x="4301" y="51169"/>
                    <a:pt x="4301" y="51800"/>
                  </a:cubicBezTo>
                  <a:cubicBezTo>
                    <a:pt x="4301" y="51919"/>
                    <a:pt x="4289" y="52062"/>
                    <a:pt x="4289" y="52181"/>
                  </a:cubicBezTo>
                  <a:cubicBezTo>
                    <a:pt x="4241" y="52217"/>
                    <a:pt x="4230" y="52277"/>
                    <a:pt x="4277" y="52336"/>
                  </a:cubicBezTo>
                  <a:cubicBezTo>
                    <a:pt x="4218" y="52789"/>
                    <a:pt x="4099" y="53217"/>
                    <a:pt x="3968" y="53646"/>
                  </a:cubicBezTo>
                  <a:lnTo>
                    <a:pt x="3968" y="53681"/>
                  </a:lnTo>
                  <a:cubicBezTo>
                    <a:pt x="3622" y="53467"/>
                    <a:pt x="3265" y="53277"/>
                    <a:pt x="2920" y="53050"/>
                  </a:cubicBezTo>
                  <a:cubicBezTo>
                    <a:pt x="2898" y="53038"/>
                    <a:pt x="2877" y="53032"/>
                    <a:pt x="2856" y="53032"/>
                  </a:cubicBezTo>
                  <a:cubicBezTo>
                    <a:pt x="2741" y="53032"/>
                    <a:pt x="2658" y="53206"/>
                    <a:pt x="2789" y="53277"/>
                  </a:cubicBezTo>
                  <a:cubicBezTo>
                    <a:pt x="2801" y="53289"/>
                    <a:pt x="2837" y="53312"/>
                    <a:pt x="2848" y="53324"/>
                  </a:cubicBezTo>
                  <a:cubicBezTo>
                    <a:pt x="2753" y="53336"/>
                    <a:pt x="2694" y="53467"/>
                    <a:pt x="2801" y="53527"/>
                  </a:cubicBezTo>
                  <a:cubicBezTo>
                    <a:pt x="2813" y="53551"/>
                    <a:pt x="2837" y="53551"/>
                    <a:pt x="2848" y="53562"/>
                  </a:cubicBezTo>
                  <a:cubicBezTo>
                    <a:pt x="2777" y="53586"/>
                    <a:pt x="2717" y="53693"/>
                    <a:pt x="2801" y="53765"/>
                  </a:cubicBezTo>
                  <a:cubicBezTo>
                    <a:pt x="6015" y="56479"/>
                    <a:pt x="10016" y="58408"/>
                    <a:pt x="13862" y="60051"/>
                  </a:cubicBezTo>
                  <a:cubicBezTo>
                    <a:pt x="15314" y="60674"/>
                    <a:pt x="17492" y="62044"/>
                    <a:pt x="19293" y="62044"/>
                  </a:cubicBezTo>
                  <a:cubicBezTo>
                    <a:pt x="19353" y="62044"/>
                    <a:pt x="19411" y="62043"/>
                    <a:pt x="19470" y="62040"/>
                  </a:cubicBezTo>
                  <a:cubicBezTo>
                    <a:pt x="19481" y="62075"/>
                    <a:pt x="19517" y="62099"/>
                    <a:pt x="19565" y="62099"/>
                  </a:cubicBezTo>
                  <a:lnTo>
                    <a:pt x="20541" y="62099"/>
                  </a:lnTo>
                  <a:cubicBezTo>
                    <a:pt x="20493" y="62282"/>
                    <a:pt x="20624" y="62481"/>
                    <a:pt x="20821" y="62481"/>
                  </a:cubicBezTo>
                  <a:cubicBezTo>
                    <a:pt x="20867" y="62481"/>
                    <a:pt x="20917" y="62470"/>
                    <a:pt x="20970" y="62444"/>
                  </a:cubicBezTo>
                  <a:cubicBezTo>
                    <a:pt x="21077" y="62397"/>
                    <a:pt x="21172" y="62337"/>
                    <a:pt x="21267" y="62278"/>
                  </a:cubicBezTo>
                  <a:cubicBezTo>
                    <a:pt x="22089" y="62206"/>
                    <a:pt x="22910" y="62123"/>
                    <a:pt x="23732" y="62040"/>
                  </a:cubicBezTo>
                  <a:cubicBezTo>
                    <a:pt x="23743" y="62050"/>
                    <a:pt x="23758" y="62056"/>
                    <a:pt x="23774" y="62056"/>
                  </a:cubicBezTo>
                  <a:cubicBezTo>
                    <a:pt x="23794" y="62056"/>
                    <a:pt x="23814" y="62047"/>
                    <a:pt x="23827" y="62028"/>
                  </a:cubicBezTo>
                  <a:cubicBezTo>
                    <a:pt x="23994" y="62016"/>
                    <a:pt x="24161" y="62004"/>
                    <a:pt x="24339" y="61980"/>
                  </a:cubicBezTo>
                  <a:cubicBezTo>
                    <a:pt x="26851" y="61849"/>
                    <a:pt x="29399" y="61611"/>
                    <a:pt x="31923" y="61349"/>
                  </a:cubicBezTo>
                  <a:cubicBezTo>
                    <a:pt x="38555" y="60789"/>
                    <a:pt x="45128" y="60230"/>
                    <a:pt x="51688" y="59146"/>
                  </a:cubicBezTo>
                  <a:lnTo>
                    <a:pt x="51688" y="59146"/>
                  </a:lnTo>
                  <a:cubicBezTo>
                    <a:pt x="51688" y="59218"/>
                    <a:pt x="51676" y="59301"/>
                    <a:pt x="51676" y="59385"/>
                  </a:cubicBezTo>
                  <a:cubicBezTo>
                    <a:pt x="51669" y="59472"/>
                    <a:pt x="51757" y="59525"/>
                    <a:pt x="51839" y="59525"/>
                  </a:cubicBezTo>
                  <a:cubicBezTo>
                    <a:pt x="51903" y="59525"/>
                    <a:pt x="51963" y="59493"/>
                    <a:pt x="51974" y="59420"/>
                  </a:cubicBezTo>
                  <a:cubicBezTo>
                    <a:pt x="51986" y="59301"/>
                    <a:pt x="52009" y="59206"/>
                    <a:pt x="52021" y="59087"/>
                  </a:cubicBezTo>
                  <a:cubicBezTo>
                    <a:pt x="54641" y="58634"/>
                    <a:pt x="57248" y="58111"/>
                    <a:pt x="59844" y="57480"/>
                  </a:cubicBezTo>
                  <a:cubicBezTo>
                    <a:pt x="59903" y="57491"/>
                    <a:pt x="59987" y="57503"/>
                    <a:pt x="60058" y="57503"/>
                  </a:cubicBezTo>
                  <a:cubicBezTo>
                    <a:pt x="60260" y="57503"/>
                    <a:pt x="60427" y="57432"/>
                    <a:pt x="60546" y="57301"/>
                  </a:cubicBezTo>
                  <a:cubicBezTo>
                    <a:pt x="60582" y="57277"/>
                    <a:pt x="60618" y="57277"/>
                    <a:pt x="60653" y="57265"/>
                  </a:cubicBezTo>
                  <a:cubicBezTo>
                    <a:pt x="60975" y="57194"/>
                    <a:pt x="60975" y="56825"/>
                    <a:pt x="60796" y="56646"/>
                  </a:cubicBezTo>
                  <a:cubicBezTo>
                    <a:pt x="62796" y="53062"/>
                    <a:pt x="63987" y="46550"/>
                    <a:pt x="60796" y="43549"/>
                  </a:cubicBezTo>
                  <a:cubicBezTo>
                    <a:pt x="60736" y="43493"/>
                    <a:pt x="60672" y="43469"/>
                    <a:pt x="60611" y="43469"/>
                  </a:cubicBezTo>
                  <a:cubicBezTo>
                    <a:pt x="60492" y="43469"/>
                    <a:pt x="60387" y="43562"/>
                    <a:pt x="60356" y="43680"/>
                  </a:cubicBezTo>
                  <a:cubicBezTo>
                    <a:pt x="59665" y="43371"/>
                    <a:pt x="58855" y="43264"/>
                    <a:pt x="58141" y="43085"/>
                  </a:cubicBezTo>
                  <a:cubicBezTo>
                    <a:pt x="57297" y="42862"/>
                    <a:pt x="56418" y="42489"/>
                    <a:pt x="55562" y="42489"/>
                  </a:cubicBezTo>
                  <a:cubicBezTo>
                    <a:pt x="55548" y="42489"/>
                    <a:pt x="55535" y="42489"/>
                    <a:pt x="55522" y="42490"/>
                  </a:cubicBezTo>
                  <a:cubicBezTo>
                    <a:pt x="55415" y="42490"/>
                    <a:pt x="55355" y="42537"/>
                    <a:pt x="55307" y="42609"/>
                  </a:cubicBezTo>
                  <a:cubicBezTo>
                    <a:pt x="55236" y="42561"/>
                    <a:pt x="55141" y="42537"/>
                    <a:pt x="55069" y="42490"/>
                  </a:cubicBezTo>
                  <a:lnTo>
                    <a:pt x="55057" y="42490"/>
                  </a:lnTo>
                  <a:cubicBezTo>
                    <a:pt x="55069" y="42478"/>
                    <a:pt x="55105" y="42478"/>
                    <a:pt x="55117" y="42466"/>
                  </a:cubicBezTo>
                  <a:cubicBezTo>
                    <a:pt x="55379" y="42347"/>
                    <a:pt x="55367" y="41978"/>
                    <a:pt x="55141" y="41894"/>
                  </a:cubicBezTo>
                  <a:cubicBezTo>
                    <a:pt x="55498" y="41466"/>
                    <a:pt x="55522" y="40894"/>
                    <a:pt x="55343" y="40347"/>
                  </a:cubicBezTo>
                  <a:cubicBezTo>
                    <a:pt x="55355" y="39787"/>
                    <a:pt x="55105" y="39454"/>
                    <a:pt x="54700" y="39287"/>
                  </a:cubicBezTo>
                  <a:cubicBezTo>
                    <a:pt x="54581" y="39168"/>
                    <a:pt x="54450" y="39049"/>
                    <a:pt x="54331" y="38977"/>
                  </a:cubicBezTo>
                  <a:cubicBezTo>
                    <a:pt x="54318" y="38970"/>
                    <a:pt x="54304" y="38966"/>
                    <a:pt x="54292" y="38966"/>
                  </a:cubicBezTo>
                  <a:cubicBezTo>
                    <a:pt x="54228" y="38966"/>
                    <a:pt x="54188" y="39056"/>
                    <a:pt x="54248" y="39096"/>
                  </a:cubicBezTo>
                  <a:cubicBezTo>
                    <a:pt x="54200" y="39084"/>
                    <a:pt x="54149" y="39078"/>
                    <a:pt x="54097" y="39078"/>
                  </a:cubicBezTo>
                  <a:cubicBezTo>
                    <a:pt x="54045" y="39078"/>
                    <a:pt x="53992" y="39084"/>
                    <a:pt x="53938" y="39096"/>
                  </a:cubicBezTo>
                  <a:cubicBezTo>
                    <a:pt x="53974" y="38775"/>
                    <a:pt x="53950" y="38453"/>
                    <a:pt x="53891" y="38132"/>
                  </a:cubicBezTo>
                  <a:cubicBezTo>
                    <a:pt x="53926" y="38037"/>
                    <a:pt x="53926" y="37918"/>
                    <a:pt x="53891" y="37834"/>
                  </a:cubicBezTo>
                  <a:cubicBezTo>
                    <a:pt x="53914" y="37727"/>
                    <a:pt x="53867" y="37632"/>
                    <a:pt x="53795" y="37584"/>
                  </a:cubicBezTo>
                  <a:cubicBezTo>
                    <a:pt x="53760" y="37537"/>
                    <a:pt x="53736" y="37501"/>
                    <a:pt x="53688" y="37477"/>
                  </a:cubicBezTo>
                  <a:cubicBezTo>
                    <a:pt x="53677" y="37256"/>
                    <a:pt x="53543" y="37045"/>
                    <a:pt x="53275" y="37045"/>
                  </a:cubicBezTo>
                  <a:cubicBezTo>
                    <a:pt x="53255" y="37045"/>
                    <a:pt x="53234" y="37046"/>
                    <a:pt x="53212" y="37048"/>
                  </a:cubicBezTo>
                  <a:cubicBezTo>
                    <a:pt x="50735" y="37194"/>
                    <a:pt x="48265" y="37227"/>
                    <a:pt x="45796" y="37227"/>
                  </a:cubicBezTo>
                  <a:cubicBezTo>
                    <a:pt x="43750" y="37227"/>
                    <a:pt x="41704" y="37204"/>
                    <a:pt x="39658" y="37204"/>
                  </a:cubicBezTo>
                  <a:cubicBezTo>
                    <a:pt x="38109" y="37204"/>
                    <a:pt x="36559" y="37217"/>
                    <a:pt x="35007" y="37263"/>
                  </a:cubicBezTo>
                  <a:cubicBezTo>
                    <a:pt x="35007" y="37096"/>
                    <a:pt x="34904" y="36951"/>
                    <a:pt x="34697" y="36951"/>
                  </a:cubicBezTo>
                  <a:cubicBezTo>
                    <a:pt x="34682" y="36951"/>
                    <a:pt x="34666" y="36952"/>
                    <a:pt x="34650" y="36953"/>
                  </a:cubicBezTo>
                  <a:cubicBezTo>
                    <a:pt x="30114" y="37453"/>
                    <a:pt x="25518" y="37918"/>
                    <a:pt x="20934" y="38501"/>
                  </a:cubicBezTo>
                  <a:cubicBezTo>
                    <a:pt x="21113" y="37441"/>
                    <a:pt x="21779" y="36477"/>
                    <a:pt x="21946" y="35405"/>
                  </a:cubicBezTo>
                  <a:cubicBezTo>
                    <a:pt x="22029" y="34858"/>
                    <a:pt x="22017" y="34286"/>
                    <a:pt x="22029" y="33739"/>
                  </a:cubicBezTo>
                  <a:cubicBezTo>
                    <a:pt x="22029" y="33369"/>
                    <a:pt x="22029" y="32988"/>
                    <a:pt x="22041" y="32643"/>
                  </a:cubicBezTo>
                  <a:cubicBezTo>
                    <a:pt x="22006" y="32536"/>
                    <a:pt x="21982" y="32429"/>
                    <a:pt x="21958" y="32322"/>
                  </a:cubicBezTo>
                  <a:cubicBezTo>
                    <a:pt x="21982" y="32262"/>
                    <a:pt x="22017" y="32191"/>
                    <a:pt x="22029" y="32131"/>
                  </a:cubicBezTo>
                  <a:cubicBezTo>
                    <a:pt x="22065" y="32060"/>
                    <a:pt x="21982" y="32012"/>
                    <a:pt x="21922" y="32012"/>
                  </a:cubicBezTo>
                  <a:cubicBezTo>
                    <a:pt x="21946" y="31834"/>
                    <a:pt x="22017" y="31703"/>
                    <a:pt x="22137" y="31595"/>
                  </a:cubicBezTo>
                  <a:lnTo>
                    <a:pt x="22137" y="31595"/>
                  </a:lnTo>
                  <a:cubicBezTo>
                    <a:pt x="22137" y="31667"/>
                    <a:pt x="22125" y="31738"/>
                    <a:pt x="22125" y="31798"/>
                  </a:cubicBezTo>
                  <a:cubicBezTo>
                    <a:pt x="22125" y="31926"/>
                    <a:pt x="22231" y="32000"/>
                    <a:pt x="22334" y="32000"/>
                  </a:cubicBezTo>
                  <a:cubicBezTo>
                    <a:pt x="22414" y="32000"/>
                    <a:pt x="22492" y="31956"/>
                    <a:pt x="22518" y="31857"/>
                  </a:cubicBezTo>
                  <a:lnTo>
                    <a:pt x="22613" y="31464"/>
                  </a:lnTo>
                  <a:lnTo>
                    <a:pt x="22613" y="31643"/>
                  </a:lnTo>
                  <a:cubicBezTo>
                    <a:pt x="22613" y="31673"/>
                    <a:pt x="22640" y="31688"/>
                    <a:pt x="22666" y="31688"/>
                  </a:cubicBezTo>
                  <a:cubicBezTo>
                    <a:pt x="22693" y="31688"/>
                    <a:pt x="22720" y="31673"/>
                    <a:pt x="22720" y="31643"/>
                  </a:cubicBezTo>
                  <a:lnTo>
                    <a:pt x="22720" y="31441"/>
                  </a:lnTo>
                  <a:cubicBezTo>
                    <a:pt x="22720" y="31409"/>
                    <a:pt x="22697" y="31394"/>
                    <a:pt x="22673" y="31394"/>
                  </a:cubicBezTo>
                  <a:cubicBezTo>
                    <a:pt x="22652" y="31394"/>
                    <a:pt x="22630" y="31406"/>
                    <a:pt x="22625" y="31429"/>
                  </a:cubicBezTo>
                  <a:cubicBezTo>
                    <a:pt x="23994" y="25416"/>
                    <a:pt x="24958" y="19689"/>
                    <a:pt x="27482" y="13938"/>
                  </a:cubicBezTo>
                  <a:cubicBezTo>
                    <a:pt x="27542" y="13796"/>
                    <a:pt x="27447" y="13629"/>
                    <a:pt x="27328" y="13569"/>
                  </a:cubicBezTo>
                  <a:cubicBezTo>
                    <a:pt x="27792" y="13403"/>
                    <a:pt x="28054" y="13022"/>
                    <a:pt x="28113" y="12379"/>
                  </a:cubicBezTo>
                  <a:cubicBezTo>
                    <a:pt x="28198" y="12232"/>
                    <a:pt x="28087" y="12047"/>
                    <a:pt x="27928" y="12047"/>
                  </a:cubicBezTo>
                  <a:cubicBezTo>
                    <a:pt x="27907" y="12047"/>
                    <a:pt x="27886" y="12050"/>
                    <a:pt x="27863" y="12057"/>
                  </a:cubicBezTo>
                  <a:cubicBezTo>
                    <a:pt x="27840" y="12058"/>
                    <a:pt x="27817" y="12059"/>
                    <a:pt x="27795" y="12059"/>
                  </a:cubicBezTo>
                  <a:cubicBezTo>
                    <a:pt x="27366" y="12059"/>
                    <a:pt x="27399" y="11833"/>
                    <a:pt x="27863" y="11402"/>
                  </a:cubicBezTo>
                  <a:cubicBezTo>
                    <a:pt x="27904" y="11433"/>
                    <a:pt x="27951" y="11450"/>
                    <a:pt x="27996" y="11450"/>
                  </a:cubicBezTo>
                  <a:cubicBezTo>
                    <a:pt x="28057" y="11450"/>
                    <a:pt x="28115" y="11418"/>
                    <a:pt x="28149" y="11343"/>
                  </a:cubicBezTo>
                  <a:cubicBezTo>
                    <a:pt x="29602" y="8021"/>
                    <a:pt x="29840" y="3937"/>
                    <a:pt x="27959" y="746"/>
                  </a:cubicBezTo>
                  <a:cubicBezTo>
                    <a:pt x="28018" y="592"/>
                    <a:pt x="28054" y="449"/>
                    <a:pt x="28113" y="294"/>
                  </a:cubicBezTo>
                  <a:cubicBezTo>
                    <a:pt x="28176" y="129"/>
                    <a:pt x="28021" y="0"/>
                    <a:pt x="27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3584700" y="2761450"/>
              <a:ext cx="577725" cy="51075"/>
            </a:xfrm>
            <a:custGeom>
              <a:avLst/>
              <a:gdLst/>
              <a:ahLst/>
              <a:cxnLst/>
              <a:rect l="l" t="t" r="r" b="b"/>
              <a:pathLst>
                <a:path w="23109" h="2043" extrusionOk="0">
                  <a:moveTo>
                    <a:pt x="179" y="0"/>
                  </a:moveTo>
                  <a:cubicBezTo>
                    <a:pt x="0" y="0"/>
                    <a:pt x="18" y="277"/>
                    <a:pt x="201" y="311"/>
                  </a:cubicBezTo>
                  <a:cubicBezTo>
                    <a:pt x="7047" y="1182"/>
                    <a:pt x="14209" y="2043"/>
                    <a:pt x="21149" y="2043"/>
                  </a:cubicBezTo>
                  <a:cubicBezTo>
                    <a:pt x="21704" y="2043"/>
                    <a:pt x="22259" y="2037"/>
                    <a:pt x="22811" y="2026"/>
                  </a:cubicBezTo>
                  <a:cubicBezTo>
                    <a:pt x="23109" y="2002"/>
                    <a:pt x="23085" y="1609"/>
                    <a:pt x="22811" y="1561"/>
                  </a:cubicBezTo>
                  <a:cubicBezTo>
                    <a:pt x="15370" y="633"/>
                    <a:pt x="7702" y="442"/>
                    <a:pt x="201" y="2"/>
                  </a:cubicBezTo>
                  <a:cubicBezTo>
                    <a:pt x="194" y="1"/>
                    <a:pt x="186" y="0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4170400" y="2793300"/>
              <a:ext cx="22100" cy="12600"/>
            </a:xfrm>
            <a:custGeom>
              <a:avLst/>
              <a:gdLst/>
              <a:ahLst/>
              <a:cxnLst/>
              <a:rect l="l" t="t" r="r" b="b"/>
              <a:pathLst>
                <a:path w="884" h="504" extrusionOk="0">
                  <a:moveTo>
                    <a:pt x="295" y="0"/>
                  </a:moveTo>
                  <a:cubicBezTo>
                    <a:pt x="0" y="0"/>
                    <a:pt x="0" y="503"/>
                    <a:pt x="295" y="503"/>
                  </a:cubicBezTo>
                  <a:cubicBezTo>
                    <a:pt x="304" y="503"/>
                    <a:pt x="314" y="503"/>
                    <a:pt x="324" y="502"/>
                  </a:cubicBezTo>
                  <a:cubicBezTo>
                    <a:pt x="407" y="490"/>
                    <a:pt x="503" y="490"/>
                    <a:pt x="586" y="478"/>
                  </a:cubicBezTo>
                  <a:cubicBezTo>
                    <a:pt x="884" y="454"/>
                    <a:pt x="884" y="61"/>
                    <a:pt x="586" y="37"/>
                  </a:cubicBezTo>
                  <a:cubicBezTo>
                    <a:pt x="503" y="14"/>
                    <a:pt x="407" y="14"/>
                    <a:pt x="324" y="2"/>
                  </a:cubicBezTo>
                  <a:cubicBezTo>
                    <a:pt x="314" y="1"/>
                    <a:pt x="304" y="0"/>
                    <a:pt x="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4802975" y="3135050"/>
              <a:ext cx="2400" cy="1800"/>
            </a:xfrm>
            <a:custGeom>
              <a:avLst/>
              <a:gdLst/>
              <a:ahLst/>
              <a:cxnLst/>
              <a:rect l="l" t="t" r="r" b="b"/>
              <a:pathLst>
                <a:path w="96" h="72" extrusionOk="0">
                  <a:moveTo>
                    <a:pt x="48" y="0"/>
                  </a:moveTo>
                  <a:cubicBezTo>
                    <a:pt x="0" y="12"/>
                    <a:pt x="0" y="71"/>
                    <a:pt x="48" y="71"/>
                  </a:cubicBezTo>
                  <a:cubicBezTo>
                    <a:pt x="96" y="71"/>
                    <a:pt x="96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4680025" y="2817150"/>
              <a:ext cx="5700" cy="4775"/>
            </a:xfrm>
            <a:custGeom>
              <a:avLst/>
              <a:gdLst/>
              <a:ahLst/>
              <a:cxnLst/>
              <a:rect l="l" t="t" r="r" b="b"/>
              <a:pathLst>
                <a:path w="228" h="191" extrusionOk="0">
                  <a:moveTo>
                    <a:pt x="108" y="0"/>
                  </a:moveTo>
                  <a:cubicBezTo>
                    <a:pt x="1" y="12"/>
                    <a:pt x="1" y="191"/>
                    <a:pt x="108" y="191"/>
                  </a:cubicBezTo>
                  <a:cubicBezTo>
                    <a:pt x="227" y="191"/>
                    <a:pt x="227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280400" y="2872400"/>
              <a:ext cx="21825" cy="48850"/>
            </a:xfrm>
            <a:custGeom>
              <a:avLst/>
              <a:gdLst/>
              <a:ahLst/>
              <a:cxnLst/>
              <a:rect l="l" t="t" r="r" b="b"/>
              <a:pathLst>
                <a:path w="873" h="1954" extrusionOk="0">
                  <a:moveTo>
                    <a:pt x="225" y="0"/>
                  </a:moveTo>
                  <a:cubicBezTo>
                    <a:pt x="113" y="0"/>
                    <a:pt x="1" y="88"/>
                    <a:pt x="44" y="231"/>
                  </a:cubicBezTo>
                  <a:cubicBezTo>
                    <a:pt x="210" y="791"/>
                    <a:pt x="317" y="1374"/>
                    <a:pt x="591" y="1886"/>
                  </a:cubicBezTo>
                  <a:cubicBezTo>
                    <a:pt x="614" y="1932"/>
                    <a:pt x="663" y="1953"/>
                    <a:pt x="713" y="1953"/>
                  </a:cubicBezTo>
                  <a:cubicBezTo>
                    <a:pt x="791" y="1953"/>
                    <a:pt x="872" y="1902"/>
                    <a:pt x="865" y="1815"/>
                  </a:cubicBezTo>
                  <a:cubicBezTo>
                    <a:pt x="782" y="1231"/>
                    <a:pt x="579" y="683"/>
                    <a:pt x="401" y="124"/>
                  </a:cubicBezTo>
                  <a:cubicBezTo>
                    <a:pt x="372" y="39"/>
                    <a:pt x="299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710100" y="2747200"/>
              <a:ext cx="13425" cy="10425"/>
            </a:xfrm>
            <a:custGeom>
              <a:avLst/>
              <a:gdLst/>
              <a:ahLst/>
              <a:cxnLst/>
              <a:rect l="l" t="t" r="r" b="b"/>
              <a:pathLst>
                <a:path w="537" h="417" extrusionOk="0">
                  <a:moveTo>
                    <a:pt x="262" y="0"/>
                  </a:moveTo>
                  <a:cubicBezTo>
                    <a:pt x="1" y="0"/>
                    <a:pt x="1" y="417"/>
                    <a:pt x="262" y="417"/>
                  </a:cubicBezTo>
                  <a:cubicBezTo>
                    <a:pt x="536" y="417"/>
                    <a:pt x="536" y="0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3963375" y="1930425"/>
              <a:ext cx="21775" cy="51650"/>
            </a:xfrm>
            <a:custGeom>
              <a:avLst/>
              <a:gdLst/>
              <a:ahLst/>
              <a:cxnLst/>
              <a:rect l="l" t="t" r="r" b="b"/>
              <a:pathLst>
                <a:path w="871" h="2066" extrusionOk="0">
                  <a:moveTo>
                    <a:pt x="203" y="1"/>
                  </a:moveTo>
                  <a:cubicBezTo>
                    <a:pt x="103" y="1"/>
                    <a:pt x="1" y="80"/>
                    <a:pt x="44" y="203"/>
                  </a:cubicBezTo>
                  <a:cubicBezTo>
                    <a:pt x="235" y="798"/>
                    <a:pt x="413" y="1394"/>
                    <a:pt x="628" y="1989"/>
                  </a:cubicBezTo>
                  <a:cubicBezTo>
                    <a:pt x="642" y="2042"/>
                    <a:pt x="688" y="2066"/>
                    <a:pt x="734" y="2066"/>
                  </a:cubicBezTo>
                  <a:cubicBezTo>
                    <a:pt x="802" y="2066"/>
                    <a:pt x="870" y="2014"/>
                    <a:pt x="842" y="1929"/>
                  </a:cubicBezTo>
                  <a:cubicBezTo>
                    <a:pt x="699" y="1310"/>
                    <a:pt x="521" y="715"/>
                    <a:pt x="354" y="108"/>
                  </a:cubicBezTo>
                  <a:cubicBezTo>
                    <a:pt x="331" y="33"/>
                    <a:pt x="267" y="1"/>
                    <a:pt x="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3990425" y="1905225"/>
              <a:ext cx="19450" cy="42700"/>
            </a:xfrm>
            <a:custGeom>
              <a:avLst/>
              <a:gdLst/>
              <a:ahLst/>
              <a:cxnLst/>
              <a:rect l="l" t="t" r="r" b="b"/>
              <a:pathLst>
                <a:path w="778" h="1708" extrusionOk="0">
                  <a:moveTo>
                    <a:pt x="102" y="1"/>
                  </a:moveTo>
                  <a:cubicBezTo>
                    <a:pt x="52" y="1"/>
                    <a:pt x="1" y="39"/>
                    <a:pt x="22" y="104"/>
                  </a:cubicBezTo>
                  <a:cubicBezTo>
                    <a:pt x="201" y="604"/>
                    <a:pt x="379" y="1116"/>
                    <a:pt x="558" y="1640"/>
                  </a:cubicBezTo>
                  <a:cubicBezTo>
                    <a:pt x="572" y="1687"/>
                    <a:pt x="612" y="1708"/>
                    <a:pt x="653" y="1708"/>
                  </a:cubicBezTo>
                  <a:cubicBezTo>
                    <a:pt x="715" y="1708"/>
                    <a:pt x="777" y="1659"/>
                    <a:pt x="748" y="1580"/>
                  </a:cubicBezTo>
                  <a:cubicBezTo>
                    <a:pt x="558" y="1068"/>
                    <a:pt x="379" y="568"/>
                    <a:pt x="177" y="56"/>
                  </a:cubicBezTo>
                  <a:cubicBezTo>
                    <a:pt x="167" y="18"/>
                    <a:pt x="135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3958525" y="2306950"/>
              <a:ext cx="5975" cy="5100"/>
            </a:xfrm>
            <a:custGeom>
              <a:avLst/>
              <a:gdLst/>
              <a:ahLst/>
              <a:cxnLst/>
              <a:rect l="l" t="t" r="r" b="b"/>
              <a:pathLst>
                <a:path w="239" h="204" extrusionOk="0">
                  <a:moveTo>
                    <a:pt x="119" y="1"/>
                  </a:moveTo>
                  <a:cubicBezTo>
                    <a:pt x="0" y="1"/>
                    <a:pt x="0" y="203"/>
                    <a:pt x="119" y="203"/>
                  </a:cubicBezTo>
                  <a:cubicBezTo>
                    <a:pt x="238" y="203"/>
                    <a:pt x="238" y="1"/>
                    <a:pt x="1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028125" y="1867250"/>
              <a:ext cx="87800" cy="113250"/>
            </a:xfrm>
            <a:custGeom>
              <a:avLst/>
              <a:gdLst/>
              <a:ahLst/>
              <a:cxnLst/>
              <a:rect l="l" t="t" r="r" b="b"/>
              <a:pathLst>
                <a:path w="3512" h="4530" extrusionOk="0">
                  <a:moveTo>
                    <a:pt x="3255" y="1"/>
                  </a:moveTo>
                  <a:cubicBezTo>
                    <a:pt x="3202" y="1"/>
                    <a:pt x="3148" y="23"/>
                    <a:pt x="3110" y="75"/>
                  </a:cubicBezTo>
                  <a:cubicBezTo>
                    <a:pt x="2074" y="1480"/>
                    <a:pt x="979" y="2849"/>
                    <a:pt x="62" y="4302"/>
                  </a:cubicBezTo>
                  <a:cubicBezTo>
                    <a:pt x="0" y="4416"/>
                    <a:pt x="100" y="4529"/>
                    <a:pt x="200" y="4529"/>
                  </a:cubicBezTo>
                  <a:cubicBezTo>
                    <a:pt x="236" y="4529"/>
                    <a:pt x="272" y="4515"/>
                    <a:pt x="300" y="4480"/>
                  </a:cubicBezTo>
                  <a:cubicBezTo>
                    <a:pt x="1407" y="3135"/>
                    <a:pt x="2395" y="1670"/>
                    <a:pt x="3419" y="253"/>
                  </a:cubicBezTo>
                  <a:cubicBezTo>
                    <a:pt x="3512" y="127"/>
                    <a:pt x="3384" y="1"/>
                    <a:pt x="3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3896000" y="2230750"/>
              <a:ext cx="2125" cy="1825"/>
            </a:xfrm>
            <a:custGeom>
              <a:avLst/>
              <a:gdLst/>
              <a:ahLst/>
              <a:cxnLst/>
              <a:rect l="l" t="t" r="r" b="b"/>
              <a:pathLst>
                <a:path w="85" h="73" extrusionOk="0">
                  <a:moveTo>
                    <a:pt x="49" y="1"/>
                  </a:moveTo>
                  <a:cubicBezTo>
                    <a:pt x="1" y="1"/>
                    <a:pt x="1" y="72"/>
                    <a:pt x="49" y="72"/>
                  </a:cubicBezTo>
                  <a:cubicBezTo>
                    <a:pt x="84" y="72"/>
                    <a:pt x="84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3423025" y="3226125"/>
              <a:ext cx="436100" cy="19075"/>
            </a:xfrm>
            <a:custGeom>
              <a:avLst/>
              <a:gdLst/>
              <a:ahLst/>
              <a:cxnLst/>
              <a:rect l="l" t="t" r="r" b="b"/>
              <a:pathLst>
                <a:path w="17444" h="763" extrusionOk="0">
                  <a:moveTo>
                    <a:pt x="15634" y="0"/>
                  </a:moveTo>
                  <a:cubicBezTo>
                    <a:pt x="10419" y="60"/>
                    <a:pt x="5216" y="179"/>
                    <a:pt x="1" y="358"/>
                  </a:cubicBezTo>
                  <a:cubicBezTo>
                    <a:pt x="5823" y="548"/>
                    <a:pt x="11621" y="679"/>
                    <a:pt x="17444" y="762"/>
                  </a:cubicBezTo>
                  <a:cubicBezTo>
                    <a:pt x="16836" y="548"/>
                    <a:pt x="16205" y="286"/>
                    <a:pt x="15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103175" y="3221950"/>
              <a:ext cx="1064150" cy="25625"/>
            </a:xfrm>
            <a:custGeom>
              <a:avLst/>
              <a:gdLst/>
              <a:ahLst/>
              <a:cxnLst/>
              <a:rect l="l" t="t" r="r" b="b"/>
              <a:pathLst>
                <a:path w="42566" h="1025" extrusionOk="0">
                  <a:moveTo>
                    <a:pt x="10943" y="1"/>
                  </a:moveTo>
                  <a:cubicBezTo>
                    <a:pt x="8847" y="191"/>
                    <a:pt x="6728" y="370"/>
                    <a:pt x="4620" y="548"/>
                  </a:cubicBezTo>
                  <a:cubicBezTo>
                    <a:pt x="3084" y="727"/>
                    <a:pt x="1537" y="882"/>
                    <a:pt x="1" y="1001"/>
                  </a:cubicBezTo>
                  <a:cubicBezTo>
                    <a:pt x="2561" y="1013"/>
                    <a:pt x="5120" y="1013"/>
                    <a:pt x="7680" y="1025"/>
                  </a:cubicBezTo>
                  <a:cubicBezTo>
                    <a:pt x="13502" y="1013"/>
                    <a:pt x="19301" y="1001"/>
                    <a:pt x="25123" y="906"/>
                  </a:cubicBezTo>
                  <a:cubicBezTo>
                    <a:pt x="30945" y="846"/>
                    <a:pt x="36743" y="715"/>
                    <a:pt x="42566" y="513"/>
                  </a:cubicBezTo>
                  <a:cubicBezTo>
                    <a:pt x="36743" y="310"/>
                    <a:pt x="30945" y="179"/>
                    <a:pt x="25123" y="108"/>
                  </a:cubicBezTo>
                  <a:cubicBezTo>
                    <a:pt x="20396" y="48"/>
                    <a:pt x="15657" y="13"/>
                    <a:pt x="109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4391300" y="3197250"/>
              <a:ext cx="786450" cy="23825"/>
            </a:xfrm>
            <a:custGeom>
              <a:avLst/>
              <a:gdLst/>
              <a:ahLst/>
              <a:cxnLst/>
              <a:rect l="l" t="t" r="r" b="b"/>
              <a:pathLst>
                <a:path w="31458" h="953" extrusionOk="0">
                  <a:moveTo>
                    <a:pt x="8478" y="0"/>
                  </a:moveTo>
                  <a:cubicBezTo>
                    <a:pt x="5668" y="381"/>
                    <a:pt x="2835" y="691"/>
                    <a:pt x="1" y="953"/>
                  </a:cubicBezTo>
                  <a:cubicBezTo>
                    <a:pt x="2918" y="941"/>
                    <a:pt x="5811" y="929"/>
                    <a:pt x="8716" y="893"/>
                  </a:cubicBezTo>
                  <a:cubicBezTo>
                    <a:pt x="10383" y="882"/>
                    <a:pt x="13443" y="858"/>
                    <a:pt x="15098" y="822"/>
                  </a:cubicBezTo>
                  <a:cubicBezTo>
                    <a:pt x="20551" y="751"/>
                    <a:pt x="26016" y="631"/>
                    <a:pt x="31457" y="453"/>
                  </a:cubicBezTo>
                  <a:cubicBezTo>
                    <a:pt x="26016" y="262"/>
                    <a:pt x="20551" y="143"/>
                    <a:pt x="15098" y="84"/>
                  </a:cubicBezTo>
                  <a:cubicBezTo>
                    <a:pt x="13431" y="48"/>
                    <a:pt x="10371" y="24"/>
                    <a:pt x="8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401900" y="3199925"/>
              <a:ext cx="395025" cy="17875"/>
            </a:xfrm>
            <a:custGeom>
              <a:avLst/>
              <a:gdLst/>
              <a:ahLst/>
              <a:cxnLst/>
              <a:rect l="l" t="t" r="r" b="b"/>
              <a:pathLst>
                <a:path w="15801" h="715" extrusionOk="0">
                  <a:moveTo>
                    <a:pt x="14288" y="1"/>
                  </a:moveTo>
                  <a:cubicBezTo>
                    <a:pt x="9526" y="84"/>
                    <a:pt x="4763" y="179"/>
                    <a:pt x="1" y="346"/>
                  </a:cubicBezTo>
                  <a:cubicBezTo>
                    <a:pt x="5263" y="524"/>
                    <a:pt x="10538" y="644"/>
                    <a:pt x="15800" y="715"/>
                  </a:cubicBezTo>
                  <a:cubicBezTo>
                    <a:pt x="15372" y="513"/>
                    <a:pt x="14967" y="298"/>
                    <a:pt x="14598" y="155"/>
                  </a:cubicBezTo>
                  <a:cubicBezTo>
                    <a:pt x="14514" y="96"/>
                    <a:pt x="14407" y="48"/>
                    <a:pt x="14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381075" y="3174325"/>
              <a:ext cx="356300" cy="16400"/>
            </a:xfrm>
            <a:custGeom>
              <a:avLst/>
              <a:gdLst/>
              <a:ahLst/>
              <a:cxnLst/>
              <a:rect l="l" t="t" r="r" b="b"/>
              <a:pathLst>
                <a:path w="14252" h="656" extrusionOk="0">
                  <a:moveTo>
                    <a:pt x="12823" y="1"/>
                  </a:moveTo>
                  <a:cubicBezTo>
                    <a:pt x="8537" y="72"/>
                    <a:pt x="4274" y="167"/>
                    <a:pt x="0" y="310"/>
                  </a:cubicBezTo>
                  <a:cubicBezTo>
                    <a:pt x="4751" y="477"/>
                    <a:pt x="9513" y="584"/>
                    <a:pt x="14252" y="656"/>
                  </a:cubicBezTo>
                  <a:cubicBezTo>
                    <a:pt x="13776" y="453"/>
                    <a:pt x="13299" y="227"/>
                    <a:pt x="12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631825" y="3172250"/>
              <a:ext cx="556925" cy="20850"/>
            </a:xfrm>
            <a:custGeom>
              <a:avLst/>
              <a:gdLst/>
              <a:ahLst/>
              <a:cxnLst/>
              <a:rect l="l" t="t" r="r" b="b"/>
              <a:pathLst>
                <a:path w="22277" h="834" extrusionOk="0">
                  <a:moveTo>
                    <a:pt x="5132" y="0"/>
                  </a:moveTo>
                  <a:cubicBezTo>
                    <a:pt x="4620" y="84"/>
                    <a:pt x="4084" y="191"/>
                    <a:pt x="3560" y="274"/>
                  </a:cubicBezTo>
                  <a:cubicBezTo>
                    <a:pt x="3548" y="393"/>
                    <a:pt x="3524" y="512"/>
                    <a:pt x="3513" y="619"/>
                  </a:cubicBezTo>
                  <a:cubicBezTo>
                    <a:pt x="3502" y="691"/>
                    <a:pt x="3446" y="723"/>
                    <a:pt x="3385" y="723"/>
                  </a:cubicBezTo>
                  <a:cubicBezTo>
                    <a:pt x="3304" y="723"/>
                    <a:pt x="3215" y="667"/>
                    <a:pt x="3215" y="572"/>
                  </a:cubicBezTo>
                  <a:cubicBezTo>
                    <a:pt x="3215" y="500"/>
                    <a:pt x="3227" y="417"/>
                    <a:pt x="3227" y="334"/>
                  </a:cubicBezTo>
                  <a:lnTo>
                    <a:pt x="3227" y="334"/>
                  </a:lnTo>
                  <a:cubicBezTo>
                    <a:pt x="2155" y="512"/>
                    <a:pt x="1072" y="679"/>
                    <a:pt x="0" y="834"/>
                  </a:cubicBezTo>
                  <a:lnTo>
                    <a:pt x="48" y="834"/>
                  </a:lnTo>
                  <a:cubicBezTo>
                    <a:pt x="1429" y="810"/>
                    <a:pt x="5632" y="774"/>
                    <a:pt x="7013" y="739"/>
                  </a:cubicBezTo>
                  <a:cubicBezTo>
                    <a:pt x="12097" y="667"/>
                    <a:pt x="17193" y="560"/>
                    <a:pt x="22277" y="381"/>
                  </a:cubicBezTo>
                  <a:cubicBezTo>
                    <a:pt x="17193" y="203"/>
                    <a:pt x="12097" y="96"/>
                    <a:pt x="7013" y="24"/>
                  </a:cubicBezTo>
                  <a:cubicBezTo>
                    <a:pt x="6596" y="24"/>
                    <a:pt x="5906" y="12"/>
                    <a:pt x="5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3359925" y="3148725"/>
              <a:ext cx="318825" cy="14925"/>
            </a:xfrm>
            <a:custGeom>
              <a:avLst/>
              <a:gdLst/>
              <a:ahLst/>
              <a:cxnLst/>
              <a:rect l="l" t="t" r="r" b="b"/>
              <a:pathLst>
                <a:path w="12753" h="597" extrusionOk="0">
                  <a:moveTo>
                    <a:pt x="11562" y="1"/>
                  </a:moveTo>
                  <a:cubicBezTo>
                    <a:pt x="7704" y="60"/>
                    <a:pt x="3846" y="144"/>
                    <a:pt x="1" y="286"/>
                  </a:cubicBezTo>
                  <a:cubicBezTo>
                    <a:pt x="4251" y="429"/>
                    <a:pt x="8490" y="525"/>
                    <a:pt x="12752" y="596"/>
                  </a:cubicBezTo>
                  <a:cubicBezTo>
                    <a:pt x="12348" y="406"/>
                    <a:pt x="11967" y="203"/>
                    <a:pt x="115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801475" y="3147550"/>
              <a:ext cx="398000" cy="16675"/>
            </a:xfrm>
            <a:custGeom>
              <a:avLst/>
              <a:gdLst/>
              <a:ahLst/>
              <a:cxnLst/>
              <a:rect l="l" t="t" r="r" b="b"/>
              <a:pathLst>
                <a:path w="15920" h="667" extrusionOk="0">
                  <a:moveTo>
                    <a:pt x="3144" y="0"/>
                  </a:moveTo>
                  <a:cubicBezTo>
                    <a:pt x="2096" y="238"/>
                    <a:pt x="1048" y="464"/>
                    <a:pt x="1" y="667"/>
                  </a:cubicBezTo>
                  <a:cubicBezTo>
                    <a:pt x="775" y="667"/>
                    <a:pt x="1418" y="667"/>
                    <a:pt x="1727" y="655"/>
                  </a:cubicBezTo>
                  <a:cubicBezTo>
                    <a:pt x="6466" y="584"/>
                    <a:pt x="11181" y="476"/>
                    <a:pt x="15919" y="310"/>
                  </a:cubicBezTo>
                  <a:cubicBezTo>
                    <a:pt x="11657" y="167"/>
                    <a:pt x="7395" y="72"/>
                    <a:pt x="3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3338500" y="3122525"/>
              <a:ext cx="286675" cy="14025"/>
            </a:xfrm>
            <a:custGeom>
              <a:avLst/>
              <a:gdLst/>
              <a:ahLst/>
              <a:cxnLst/>
              <a:rect l="l" t="t" r="r" b="b"/>
              <a:pathLst>
                <a:path w="11467" h="561" extrusionOk="0">
                  <a:moveTo>
                    <a:pt x="10502" y="1"/>
                  </a:moveTo>
                  <a:cubicBezTo>
                    <a:pt x="7013" y="84"/>
                    <a:pt x="3513" y="156"/>
                    <a:pt x="1" y="275"/>
                  </a:cubicBezTo>
                  <a:cubicBezTo>
                    <a:pt x="3834" y="406"/>
                    <a:pt x="7656" y="477"/>
                    <a:pt x="11466" y="561"/>
                  </a:cubicBezTo>
                  <a:cubicBezTo>
                    <a:pt x="11133" y="370"/>
                    <a:pt x="10823" y="203"/>
                    <a:pt x="10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4933050" y="3123125"/>
              <a:ext cx="276850" cy="13425"/>
            </a:xfrm>
            <a:custGeom>
              <a:avLst/>
              <a:gdLst/>
              <a:ahLst/>
              <a:cxnLst/>
              <a:rect l="l" t="t" r="r" b="b"/>
              <a:pathLst>
                <a:path w="11074" h="537" extrusionOk="0">
                  <a:moveTo>
                    <a:pt x="381" y="1"/>
                  </a:moveTo>
                  <a:lnTo>
                    <a:pt x="381" y="1"/>
                  </a:lnTo>
                  <a:cubicBezTo>
                    <a:pt x="453" y="156"/>
                    <a:pt x="393" y="394"/>
                    <a:pt x="143" y="453"/>
                  </a:cubicBezTo>
                  <a:cubicBezTo>
                    <a:pt x="107" y="477"/>
                    <a:pt x="72" y="477"/>
                    <a:pt x="36" y="489"/>
                  </a:cubicBezTo>
                  <a:lnTo>
                    <a:pt x="0" y="537"/>
                  </a:lnTo>
                  <a:cubicBezTo>
                    <a:pt x="3679" y="453"/>
                    <a:pt x="7382" y="382"/>
                    <a:pt x="11073" y="263"/>
                  </a:cubicBezTo>
                  <a:cubicBezTo>
                    <a:pt x="7513" y="144"/>
                    <a:pt x="3941" y="72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3317675" y="3096650"/>
              <a:ext cx="261350" cy="12525"/>
            </a:xfrm>
            <a:custGeom>
              <a:avLst/>
              <a:gdLst/>
              <a:ahLst/>
              <a:cxnLst/>
              <a:rect l="l" t="t" r="r" b="b"/>
              <a:pathLst>
                <a:path w="10454" h="501" extrusionOk="0">
                  <a:moveTo>
                    <a:pt x="9644" y="0"/>
                  </a:moveTo>
                  <a:cubicBezTo>
                    <a:pt x="6429" y="72"/>
                    <a:pt x="3215" y="131"/>
                    <a:pt x="0" y="250"/>
                  </a:cubicBezTo>
                  <a:cubicBezTo>
                    <a:pt x="3489" y="369"/>
                    <a:pt x="6965" y="441"/>
                    <a:pt x="10454" y="500"/>
                  </a:cubicBezTo>
                  <a:cubicBezTo>
                    <a:pt x="10180" y="345"/>
                    <a:pt x="9918" y="179"/>
                    <a:pt x="9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944950" y="3096350"/>
              <a:ext cx="275650" cy="13425"/>
            </a:xfrm>
            <a:custGeom>
              <a:avLst/>
              <a:gdLst/>
              <a:ahLst/>
              <a:cxnLst/>
              <a:rect l="l" t="t" r="r" b="b"/>
              <a:pathLst>
                <a:path w="11026" h="537" extrusionOk="0">
                  <a:moveTo>
                    <a:pt x="262" y="0"/>
                  </a:moveTo>
                  <a:cubicBezTo>
                    <a:pt x="179" y="191"/>
                    <a:pt x="84" y="369"/>
                    <a:pt x="1" y="536"/>
                  </a:cubicBezTo>
                  <a:cubicBezTo>
                    <a:pt x="3691" y="453"/>
                    <a:pt x="7359" y="381"/>
                    <a:pt x="11026" y="262"/>
                  </a:cubicBezTo>
                  <a:cubicBezTo>
                    <a:pt x="7442" y="143"/>
                    <a:pt x="3846" y="72"/>
                    <a:pt x="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957450" y="3069850"/>
              <a:ext cx="273875" cy="13425"/>
            </a:xfrm>
            <a:custGeom>
              <a:avLst/>
              <a:gdLst/>
              <a:ahLst/>
              <a:cxnLst/>
              <a:rect l="l" t="t" r="r" b="b"/>
              <a:pathLst>
                <a:path w="10955" h="537" extrusionOk="0">
                  <a:moveTo>
                    <a:pt x="215" y="1"/>
                  </a:moveTo>
                  <a:cubicBezTo>
                    <a:pt x="132" y="179"/>
                    <a:pt x="72" y="370"/>
                    <a:pt x="1" y="536"/>
                  </a:cubicBezTo>
                  <a:lnTo>
                    <a:pt x="24" y="536"/>
                  </a:lnTo>
                  <a:cubicBezTo>
                    <a:pt x="3680" y="441"/>
                    <a:pt x="7311" y="382"/>
                    <a:pt x="10954" y="263"/>
                  </a:cubicBezTo>
                  <a:cubicBezTo>
                    <a:pt x="7371" y="143"/>
                    <a:pt x="3787" y="72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3296525" y="3070450"/>
              <a:ext cx="241425" cy="11925"/>
            </a:xfrm>
            <a:custGeom>
              <a:avLst/>
              <a:gdLst/>
              <a:ahLst/>
              <a:cxnLst/>
              <a:rect l="l" t="t" r="r" b="b"/>
              <a:pathLst>
                <a:path w="9657" h="477" extrusionOk="0">
                  <a:moveTo>
                    <a:pt x="8990" y="0"/>
                  </a:moveTo>
                  <a:cubicBezTo>
                    <a:pt x="6001" y="84"/>
                    <a:pt x="2989" y="143"/>
                    <a:pt x="1" y="239"/>
                  </a:cubicBezTo>
                  <a:cubicBezTo>
                    <a:pt x="3215" y="358"/>
                    <a:pt x="6442" y="417"/>
                    <a:pt x="9657" y="477"/>
                  </a:cubicBezTo>
                  <a:cubicBezTo>
                    <a:pt x="9442" y="310"/>
                    <a:pt x="9216" y="167"/>
                    <a:pt x="89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3275400" y="3044550"/>
              <a:ext cx="226825" cy="11625"/>
            </a:xfrm>
            <a:custGeom>
              <a:avLst/>
              <a:gdLst/>
              <a:ahLst/>
              <a:cxnLst/>
              <a:rect l="l" t="t" r="r" b="b"/>
              <a:pathLst>
                <a:path w="9073" h="465" extrusionOk="0">
                  <a:moveTo>
                    <a:pt x="8573" y="1"/>
                  </a:moveTo>
                  <a:cubicBezTo>
                    <a:pt x="5715" y="72"/>
                    <a:pt x="2858" y="120"/>
                    <a:pt x="0" y="227"/>
                  </a:cubicBezTo>
                  <a:cubicBezTo>
                    <a:pt x="3013" y="322"/>
                    <a:pt x="6061" y="382"/>
                    <a:pt x="9073" y="465"/>
                  </a:cubicBezTo>
                  <a:cubicBezTo>
                    <a:pt x="8918" y="346"/>
                    <a:pt x="8751" y="227"/>
                    <a:pt x="8597" y="84"/>
                  </a:cubicBezTo>
                  <a:cubicBezTo>
                    <a:pt x="8585" y="60"/>
                    <a:pt x="8573" y="24"/>
                    <a:pt x="8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967575" y="3043350"/>
              <a:ext cx="274450" cy="13425"/>
            </a:xfrm>
            <a:custGeom>
              <a:avLst/>
              <a:gdLst/>
              <a:ahLst/>
              <a:cxnLst/>
              <a:rect l="l" t="t" r="r" b="b"/>
              <a:pathLst>
                <a:path w="10978" h="537" extrusionOk="0">
                  <a:moveTo>
                    <a:pt x="167" y="1"/>
                  </a:moveTo>
                  <a:cubicBezTo>
                    <a:pt x="108" y="180"/>
                    <a:pt x="48" y="358"/>
                    <a:pt x="0" y="537"/>
                  </a:cubicBezTo>
                  <a:lnTo>
                    <a:pt x="1143" y="525"/>
                  </a:lnTo>
                  <a:cubicBezTo>
                    <a:pt x="4418" y="430"/>
                    <a:pt x="7692" y="394"/>
                    <a:pt x="10978" y="263"/>
                  </a:cubicBezTo>
                  <a:cubicBezTo>
                    <a:pt x="7704" y="156"/>
                    <a:pt x="4430" y="108"/>
                    <a:pt x="1143" y="1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3519175" y="3043650"/>
              <a:ext cx="625" cy="475"/>
            </a:xfrm>
            <a:custGeom>
              <a:avLst/>
              <a:gdLst/>
              <a:ahLst/>
              <a:cxnLst/>
              <a:rect l="l" t="t" r="r" b="b"/>
              <a:pathLst>
                <a:path w="25" h="19" extrusionOk="0">
                  <a:moveTo>
                    <a:pt x="1" y="1"/>
                  </a:moveTo>
                  <a:cubicBezTo>
                    <a:pt x="7" y="13"/>
                    <a:pt x="13" y="19"/>
                    <a:pt x="17" y="19"/>
                  </a:cubicBezTo>
                  <a:cubicBezTo>
                    <a:pt x="21" y="19"/>
                    <a:pt x="24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1"/>
          <p:cNvGrpSpPr/>
          <p:nvPr/>
        </p:nvGrpSpPr>
        <p:grpSpPr>
          <a:xfrm rot="-1985458">
            <a:off x="-512319" y="-1004653"/>
            <a:ext cx="3236603" cy="2992665"/>
            <a:chOff x="2483025" y="1774950"/>
            <a:chExt cx="1815750" cy="1678900"/>
          </a:xfrm>
        </p:grpSpPr>
        <p:sp>
          <p:nvSpPr>
            <p:cNvPr id="259" name="Google Shape;259;p31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1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1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1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1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1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1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46C0EAB4-5D19-4415-957E-B0D80772B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092" y="3189331"/>
            <a:ext cx="2791800" cy="652200"/>
          </a:xfrm>
        </p:spPr>
        <p:txBody>
          <a:bodyPr/>
          <a:lstStyle/>
          <a:p>
            <a:r>
              <a:rPr lang="en-US" dirty="0"/>
              <a:t>Historical educational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33"/>
          <p:cNvGrpSpPr/>
          <p:nvPr/>
        </p:nvGrpSpPr>
        <p:grpSpPr>
          <a:xfrm>
            <a:off x="5795825" y="1126313"/>
            <a:ext cx="4109750" cy="3530675"/>
            <a:chOff x="4945925" y="1165200"/>
            <a:chExt cx="4109750" cy="3530675"/>
          </a:xfrm>
        </p:grpSpPr>
        <p:sp>
          <p:nvSpPr>
            <p:cNvPr id="333" name="Google Shape;333;p33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33"/>
          <p:cNvGrpSpPr/>
          <p:nvPr/>
        </p:nvGrpSpPr>
        <p:grpSpPr>
          <a:xfrm>
            <a:off x="5805825" y="1156800"/>
            <a:ext cx="4109750" cy="3530675"/>
            <a:chOff x="4945925" y="1165200"/>
            <a:chExt cx="4109750" cy="3530675"/>
          </a:xfrm>
        </p:grpSpPr>
        <p:sp>
          <p:nvSpPr>
            <p:cNvPr id="402" name="Google Shape;402;p33"/>
            <p:cNvSpPr/>
            <p:nvPr/>
          </p:nvSpPr>
          <p:spPr>
            <a:xfrm>
              <a:off x="4995125" y="2056850"/>
              <a:ext cx="592875" cy="1110275"/>
            </a:xfrm>
            <a:custGeom>
              <a:avLst/>
              <a:gdLst/>
              <a:ahLst/>
              <a:cxnLst/>
              <a:rect l="l" t="t" r="r" b="b"/>
              <a:pathLst>
                <a:path w="23715" h="44411" extrusionOk="0">
                  <a:moveTo>
                    <a:pt x="72" y="1"/>
                  </a:moveTo>
                  <a:cubicBezTo>
                    <a:pt x="36" y="1"/>
                    <a:pt x="1" y="40"/>
                    <a:pt x="17" y="73"/>
                  </a:cubicBezTo>
                  <a:cubicBezTo>
                    <a:pt x="7756" y="14778"/>
                    <a:pt x="15460" y="29494"/>
                    <a:pt x="23092" y="44257"/>
                  </a:cubicBezTo>
                  <a:cubicBezTo>
                    <a:pt x="23148" y="44366"/>
                    <a:pt x="23236" y="44411"/>
                    <a:pt x="23324" y="44411"/>
                  </a:cubicBezTo>
                  <a:cubicBezTo>
                    <a:pt x="23517" y="44411"/>
                    <a:pt x="23714" y="44196"/>
                    <a:pt x="23592" y="43960"/>
                  </a:cubicBezTo>
                  <a:cubicBezTo>
                    <a:pt x="15710" y="29351"/>
                    <a:pt x="7899" y="14694"/>
                    <a:pt x="112" y="26"/>
                  </a:cubicBezTo>
                  <a:cubicBezTo>
                    <a:pt x="102" y="8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4945925" y="2088500"/>
              <a:ext cx="618550" cy="1157250"/>
            </a:xfrm>
            <a:custGeom>
              <a:avLst/>
              <a:gdLst/>
              <a:ahLst/>
              <a:cxnLst/>
              <a:rect l="l" t="t" r="r" b="b"/>
              <a:pathLst>
                <a:path w="24742" h="46290" extrusionOk="0">
                  <a:moveTo>
                    <a:pt x="55" y="1"/>
                  </a:moveTo>
                  <a:cubicBezTo>
                    <a:pt x="30" y="1"/>
                    <a:pt x="0" y="23"/>
                    <a:pt x="9" y="58"/>
                  </a:cubicBezTo>
                  <a:cubicBezTo>
                    <a:pt x="7986" y="15440"/>
                    <a:pt x="15606" y="31121"/>
                    <a:pt x="24190" y="46158"/>
                  </a:cubicBezTo>
                  <a:cubicBezTo>
                    <a:pt x="24242" y="46251"/>
                    <a:pt x="24320" y="46290"/>
                    <a:pt x="24397" y="46290"/>
                  </a:cubicBezTo>
                  <a:cubicBezTo>
                    <a:pt x="24569" y="46290"/>
                    <a:pt x="24741" y="46101"/>
                    <a:pt x="24643" y="45896"/>
                  </a:cubicBezTo>
                  <a:cubicBezTo>
                    <a:pt x="17011" y="30347"/>
                    <a:pt x="8331" y="15238"/>
                    <a:pt x="80" y="10"/>
                  </a:cubicBezTo>
                  <a:cubicBezTo>
                    <a:pt x="74" y="4"/>
                    <a:pt x="65" y="1"/>
                    <a:pt x="5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951250" y="1636925"/>
              <a:ext cx="2255900" cy="1521300"/>
            </a:xfrm>
            <a:custGeom>
              <a:avLst/>
              <a:gdLst/>
              <a:ahLst/>
              <a:cxnLst/>
              <a:rect l="l" t="t" r="r" b="b"/>
              <a:pathLst>
                <a:path w="90236" h="60852" extrusionOk="0">
                  <a:moveTo>
                    <a:pt x="90197" y="0"/>
                  </a:moveTo>
                  <a:cubicBezTo>
                    <a:pt x="90189" y="0"/>
                    <a:pt x="90180" y="3"/>
                    <a:pt x="90169" y="11"/>
                  </a:cubicBezTo>
                  <a:cubicBezTo>
                    <a:pt x="60154" y="20049"/>
                    <a:pt x="29852" y="39742"/>
                    <a:pt x="218" y="60352"/>
                  </a:cubicBezTo>
                  <a:cubicBezTo>
                    <a:pt x="0" y="60520"/>
                    <a:pt x="135" y="60851"/>
                    <a:pt x="350" y="60851"/>
                  </a:cubicBezTo>
                  <a:cubicBezTo>
                    <a:pt x="395" y="60851"/>
                    <a:pt x="442" y="60837"/>
                    <a:pt x="491" y="60804"/>
                  </a:cubicBezTo>
                  <a:cubicBezTo>
                    <a:pt x="30709" y="41064"/>
                    <a:pt x="60380" y="20383"/>
                    <a:pt x="90217" y="71"/>
                  </a:cubicBezTo>
                  <a:cubicBezTo>
                    <a:pt x="90235" y="43"/>
                    <a:pt x="90225" y="0"/>
                    <a:pt x="9019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933400" y="1732600"/>
              <a:ext cx="2310550" cy="1498200"/>
            </a:xfrm>
            <a:custGeom>
              <a:avLst/>
              <a:gdLst/>
              <a:ahLst/>
              <a:cxnLst/>
              <a:rect l="l" t="t" r="r" b="b"/>
              <a:pathLst>
                <a:path w="92422" h="59928" extrusionOk="0">
                  <a:moveTo>
                    <a:pt x="92045" y="1"/>
                  </a:moveTo>
                  <a:cubicBezTo>
                    <a:pt x="92001" y="1"/>
                    <a:pt x="91955" y="13"/>
                    <a:pt x="91907" y="42"/>
                  </a:cubicBezTo>
                  <a:cubicBezTo>
                    <a:pt x="60701" y="19008"/>
                    <a:pt x="30888" y="40297"/>
                    <a:pt x="39" y="59859"/>
                  </a:cubicBezTo>
                  <a:cubicBezTo>
                    <a:pt x="0" y="59878"/>
                    <a:pt x="16" y="59928"/>
                    <a:pt x="48" y="59928"/>
                  </a:cubicBezTo>
                  <a:cubicBezTo>
                    <a:pt x="56" y="59928"/>
                    <a:pt x="65" y="59925"/>
                    <a:pt x="74" y="59918"/>
                  </a:cubicBezTo>
                  <a:cubicBezTo>
                    <a:pt x="31090" y="40630"/>
                    <a:pt x="61534" y="20366"/>
                    <a:pt x="92181" y="494"/>
                  </a:cubicBezTo>
                  <a:cubicBezTo>
                    <a:pt x="92421" y="344"/>
                    <a:pt x="92275" y="1"/>
                    <a:pt x="920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6797775" y="2415725"/>
              <a:ext cx="1048800" cy="675175"/>
            </a:xfrm>
            <a:custGeom>
              <a:avLst/>
              <a:gdLst/>
              <a:ahLst/>
              <a:cxnLst/>
              <a:rect l="l" t="t" r="r" b="b"/>
              <a:pathLst>
                <a:path w="41952" h="27007" extrusionOk="0">
                  <a:moveTo>
                    <a:pt x="41575" y="1"/>
                  </a:moveTo>
                  <a:cubicBezTo>
                    <a:pt x="41532" y="1"/>
                    <a:pt x="41485" y="13"/>
                    <a:pt x="41437" y="42"/>
                  </a:cubicBezTo>
                  <a:cubicBezTo>
                    <a:pt x="27233" y="8281"/>
                    <a:pt x="13898" y="18103"/>
                    <a:pt x="39" y="26926"/>
                  </a:cubicBezTo>
                  <a:cubicBezTo>
                    <a:pt x="1" y="26955"/>
                    <a:pt x="25" y="27007"/>
                    <a:pt x="60" y="27007"/>
                  </a:cubicBezTo>
                  <a:cubicBezTo>
                    <a:pt x="69" y="27007"/>
                    <a:pt x="78" y="27004"/>
                    <a:pt x="87" y="26997"/>
                  </a:cubicBezTo>
                  <a:cubicBezTo>
                    <a:pt x="14101" y="18437"/>
                    <a:pt x="28067" y="9638"/>
                    <a:pt x="41711" y="494"/>
                  </a:cubicBezTo>
                  <a:cubicBezTo>
                    <a:pt x="41951" y="344"/>
                    <a:pt x="41805" y="1"/>
                    <a:pt x="4157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6870650" y="2551725"/>
              <a:ext cx="1048225" cy="674925"/>
            </a:xfrm>
            <a:custGeom>
              <a:avLst/>
              <a:gdLst/>
              <a:ahLst/>
              <a:cxnLst/>
              <a:rect l="l" t="t" r="r" b="b"/>
              <a:pathLst>
                <a:path w="41929" h="26997" extrusionOk="0">
                  <a:moveTo>
                    <a:pt x="41567" y="1"/>
                  </a:moveTo>
                  <a:cubicBezTo>
                    <a:pt x="41523" y="1"/>
                    <a:pt x="41476" y="14"/>
                    <a:pt x="41427" y="43"/>
                  </a:cubicBezTo>
                  <a:cubicBezTo>
                    <a:pt x="27211" y="8270"/>
                    <a:pt x="13876" y="18093"/>
                    <a:pt x="29" y="26915"/>
                  </a:cubicBezTo>
                  <a:cubicBezTo>
                    <a:pt x="1" y="26944"/>
                    <a:pt x="18" y="26996"/>
                    <a:pt x="45" y="26996"/>
                  </a:cubicBezTo>
                  <a:cubicBezTo>
                    <a:pt x="51" y="26996"/>
                    <a:pt x="58" y="26993"/>
                    <a:pt x="65" y="26986"/>
                  </a:cubicBezTo>
                  <a:cubicBezTo>
                    <a:pt x="14091" y="18438"/>
                    <a:pt x="28045" y="9627"/>
                    <a:pt x="41689" y="483"/>
                  </a:cubicBezTo>
                  <a:cubicBezTo>
                    <a:pt x="41929" y="334"/>
                    <a:pt x="41792" y="1"/>
                    <a:pt x="4156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7852200" y="3844750"/>
              <a:ext cx="342675" cy="213075"/>
            </a:xfrm>
            <a:custGeom>
              <a:avLst/>
              <a:gdLst/>
              <a:ahLst/>
              <a:cxnLst/>
              <a:rect l="l" t="t" r="r" b="b"/>
              <a:pathLst>
                <a:path w="13707" h="8523" extrusionOk="0">
                  <a:moveTo>
                    <a:pt x="13527" y="0"/>
                  </a:moveTo>
                  <a:cubicBezTo>
                    <a:pt x="13507" y="0"/>
                    <a:pt x="13486" y="6"/>
                    <a:pt x="13464" y="19"/>
                  </a:cubicBezTo>
                  <a:cubicBezTo>
                    <a:pt x="8845" y="2602"/>
                    <a:pt x="4499" y="5674"/>
                    <a:pt x="10" y="8472"/>
                  </a:cubicBezTo>
                  <a:cubicBezTo>
                    <a:pt x="1" y="8501"/>
                    <a:pt x="15" y="8523"/>
                    <a:pt x="27" y="8523"/>
                  </a:cubicBezTo>
                  <a:cubicBezTo>
                    <a:pt x="30" y="8523"/>
                    <a:pt x="32" y="8522"/>
                    <a:pt x="34" y="8520"/>
                  </a:cubicBezTo>
                  <a:cubicBezTo>
                    <a:pt x="4606" y="5853"/>
                    <a:pt x="9166" y="3138"/>
                    <a:pt x="13595" y="245"/>
                  </a:cubicBezTo>
                  <a:cubicBezTo>
                    <a:pt x="13707" y="174"/>
                    <a:pt x="13638" y="0"/>
                    <a:pt x="1352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7803925" y="3773875"/>
              <a:ext cx="366775" cy="219875"/>
            </a:xfrm>
            <a:custGeom>
              <a:avLst/>
              <a:gdLst/>
              <a:ahLst/>
              <a:cxnLst/>
              <a:rect l="l" t="t" r="r" b="b"/>
              <a:pathLst>
                <a:path w="14671" h="8795" extrusionOk="0">
                  <a:moveTo>
                    <a:pt x="14478" y="1"/>
                  </a:moveTo>
                  <a:cubicBezTo>
                    <a:pt x="14456" y="1"/>
                    <a:pt x="14432" y="7"/>
                    <a:pt x="14407" y="20"/>
                  </a:cubicBezTo>
                  <a:cubicBezTo>
                    <a:pt x="9490" y="2663"/>
                    <a:pt x="4823" y="5866"/>
                    <a:pt x="36" y="8771"/>
                  </a:cubicBezTo>
                  <a:cubicBezTo>
                    <a:pt x="1" y="8771"/>
                    <a:pt x="36" y="8795"/>
                    <a:pt x="48" y="8795"/>
                  </a:cubicBezTo>
                  <a:cubicBezTo>
                    <a:pt x="4930" y="6044"/>
                    <a:pt x="9800" y="3235"/>
                    <a:pt x="14550" y="234"/>
                  </a:cubicBezTo>
                  <a:cubicBezTo>
                    <a:pt x="14670" y="164"/>
                    <a:pt x="14597" y="1"/>
                    <a:pt x="1447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7360650" y="3715500"/>
              <a:ext cx="1695025" cy="896425"/>
            </a:xfrm>
            <a:custGeom>
              <a:avLst/>
              <a:gdLst/>
              <a:ahLst/>
              <a:cxnLst/>
              <a:rect l="l" t="t" r="r" b="b"/>
              <a:pathLst>
                <a:path w="67801" h="35857" extrusionOk="0">
                  <a:moveTo>
                    <a:pt x="67414" y="0"/>
                  </a:moveTo>
                  <a:cubicBezTo>
                    <a:pt x="67373" y="0"/>
                    <a:pt x="67330" y="10"/>
                    <a:pt x="67286" y="33"/>
                  </a:cubicBezTo>
                  <a:cubicBezTo>
                    <a:pt x="44306" y="10808"/>
                    <a:pt x="22685" y="24381"/>
                    <a:pt x="39" y="35776"/>
                  </a:cubicBezTo>
                  <a:cubicBezTo>
                    <a:pt x="0" y="35805"/>
                    <a:pt x="24" y="35857"/>
                    <a:pt x="60" y="35857"/>
                  </a:cubicBezTo>
                  <a:cubicBezTo>
                    <a:pt x="68" y="35857"/>
                    <a:pt x="78" y="35854"/>
                    <a:pt x="87" y="35847"/>
                  </a:cubicBezTo>
                  <a:cubicBezTo>
                    <a:pt x="22899" y="24739"/>
                    <a:pt x="45057" y="12237"/>
                    <a:pt x="67547" y="474"/>
                  </a:cubicBezTo>
                  <a:cubicBezTo>
                    <a:pt x="67801" y="332"/>
                    <a:pt x="67649" y="0"/>
                    <a:pt x="674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5578950" y="314242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192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5553650" y="3224575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1"/>
                  </a:moveTo>
                  <a:cubicBezTo>
                    <a:pt x="15248" y="1"/>
                    <a:pt x="15244" y="1"/>
                    <a:pt x="15240" y="1"/>
                  </a:cubicBezTo>
                  <a:cubicBezTo>
                    <a:pt x="10204" y="132"/>
                    <a:pt x="5156" y="299"/>
                    <a:pt x="108" y="513"/>
                  </a:cubicBezTo>
                  <a:cubicBezTo>
                    <a:pt x="0" y="513"/>
                    <a:pt x="0" y="668"/>
                    <a:pt x="108" y="668"/>
                  </a:cubicBezTo>
                  <a:cubicBezTo>
                    <a:pt x="5156" y="632"/>
                    <a:pt x="10204" y="537"/>
                    <a:pt x="15240" y="418"/>
                  </a:cubicBezTo>
                  <a:cubicBezTo>
                    <a:pt x="15511" y="418"/>
                    <a:pt x="15514" y="1"/>
                    <a:pt x="152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5956075" y="3594525"/>
              <a:ext cx="369125" cy="34025"/>
            </a:xfrm>
            <a:custGeom>
              <a:avLst/>
              <a:gdLst/>
              <a:ahLst/>
              <a:cxnLst/>
              <a:rect l="l" t="t" r="r" b="b"/>
              <a:pathLst>
                <a:path w="14765" h="1361" extrusionOk="0">
                  <a:moveTo>
                    <a:pt x="14521" y="0"/>
                  </a:moveTo>
                  <a:cubicBezTo>
                    <a:pt x="14512" y="0"/>
                    <a:pt x="14501" y="1"/>
                    <a:pt x="14491" y="2"/>
                  </a:cubicBezTo>
                  <a:cubicBezTo>
                    <a:pt x="9704" y="360"/>
                    <a:pt x="4894" y="764"/>
                    <a:pt x="96" y="1205"/>
                  </a:cubicBezTo>
                  <a:cubicBezTo>
                    <a:pt x="4" y="1205"/>
                    <a:pt x="1" y="1360"/>
                    <a:pt x="86" y="1360"/>
                  </a:cubicBezTo>
                  <a:cubicBezTo>
                    <a:pt x="89" y="1360"/>
                    <a:pt x="93" y="1360"/>
                    <a:pt x="96" y="1360"/>
                  </a:cubicBezTo>
                  <a:cubicBezTo>
                    <a:pt x="4894" y="1074"/>
                    <a:pt x="9680" y="764"/>
                    <a:pt x="14491" y="419"/>
                  </a:cubicBezTo>
                  <a:cubicBezTo>
                    <a:pt x="14754" y="408"/>
                    <a:pt x="14764" y="0"/>
                    <a:pt x="145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977800" y="3636250"/>
              <a:ext cx="387875" cy="16700"/>
            </a:xfrm>
            <a:custGeom>
              <a:avLst/>
              <a:gdLst/>
              <a:ahLst/>
              <a:cxnLst/>
              <a:rect l="l" t="t" r="r" b="b"/>
              <a:pathLst>
                <a:path w="15515" h="668" extrusionOk="0">
                  <a:moveTo>
                    <a:pt x="15252" y="0"/>
                  </a:moveTo>
                  <a:cubicBezTo>
                    <a:pt x="15248" y="0"/>
                    <a:pt x="15245" y="0"/>
                    <a:pt x="15241" y="0"/>
                  </a:cubicBezTo>
                  <a:cubicBezTo>
                    <a:pt x="10205" y="131"/>
                    <a:pt x="5156" y="298"/>
                    <a:pt x="108" y="500"/>
                  </a:cubicBezTo>
                  <a:cubicBezTo>
                    <a:pt x="1" y="500"/>
                    <a:pt x="1" y="667"/>
                    <a:pt x="108" y="667"/>
                  </a:cubicBezTo>
                  <a:cubicBezTo>
                    <a:pt x="5156" y="619"/>
                    <a:pt x="10205" y="536"/>
                    <a:pt x="15241" y="417"/>
                  </a:cubicBezTo>
                  <a:cubicBezTo>
                    <a:pt x="15511" y="417"/>
                    <a:pt x="15515" y="0"/>
                    <a:pt x="152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6278150" y="3914500"/>
              <a:ext cx="369100" cy="34000"/>
            </a:xfrm>
            <a:custGeom>
              <a:avLst/>
              <a:gdLst/>
              <a:ahLst/>
              <a:cxnLst/>
              <a:rect l="l" t="t" r="r" b="b"/>
              <a:pathLst>
                <a:path w="14764" h="1360" extrusionOk="0">
                  <a:moveTo>
                    <a:pt x="14531" y="1"/>
                  </a:moveTo>
                  <a:cubicBezTo>
                    <a:pt x="14522" y="1"/>
                    <a:pt x="14512" y="1"/>
                    <a:pt x="14502" y="3"/>
                  </a:cubicBezTo>
                  <a:cubicBezTo>
                    <a:pt x="9704" y="360"/>
                    <a:pt x="4894" y="765"/>
                    <a:pt x="107" y="1205"/>
                  </a:cubicBezTo>
                  <a:cubicBezTo>
                    <a:pt x="104" y="1205"/>
                    <a:pt x="100" y="1205"/>
                    <a:pt x="97" y="1205"/>
                  </a:cubicBezTo>
                  <a:cubicBezTo>
                    <a:pt x="0" y="1205"/>
                    <a:pt x="4" y="1360"/>
                    <a:pt x="107" y="1360"/>
                  </a:cubicBezTo>
                  <a:cubicBezTo>
                    <a:pt x="4894" y="1074"/>
                    <a:pt x="9704" y="765"/>
                    <a:pt x="14502" y="419"/>
                  </a:cubicBezTo>
                  <a:cubicBezTo>
                    <a:pt x="14754" y="408"/>
                    <a:pt x="14764" y="1"/>
                    <a:pt x="145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6306425" y="3956225"/>
              <a:ext cx="381025" cy="14025"/>
            </a:xfrm>
            <a:custGeom>
              <a:avLst/>
              <a:gdLst/>
              <a:ahLst/>
              <a:cxnLst/>
              <a:rect l="l" t="t" r="r" b="b"/>
              <a:pathLst>
                <a:path w="15241" h="561" extrusionOk="0">
                  <a:moveTo>
                    <a:pt x="14989" y="0"/>
                  </a:moveTo>
                  <a:cubicBezTo>
                    <a:pt x="14986" y="0"/>
                    <a:pt x="14982" y="0"/>
                    <a:pt x="14978" y="1"/>
                  </a:cubicBezTo>
                  <a:cubicBezTo>
                    <a:pt x="10014" y="132"/>
                    <a:pt x="5061" y="203"/>
                    <a:pt x="108" y="417"/>
                  </a:cubicBezTo>
                  <a:cubicBezTo>
                    <a:pt x="104" y="417"/>
                    <a:pt x="100" y="417"/>
                    <a:pt x="96" y="417"/>
                  </a:cubicBezTo>
                  <a:cubicBezTo>
                    <a:pt x="0" y="417"/>
                    <a:pt x="4" y="560"/>
                    <a:pt x="108" y="560"/>
                  </a:cubicBezTo>
                  <a:cubicBezTo>
                    <a:pt x="5061" y="524"/>
                    <a:pt x="10014" y="524"/>
                    <a:pt x="14978" y="417"/>
                  </a:cubicBezTo>
                  <a:cubicBezTo>
                    <a:pt x="15237" y="417"/>
                    <a:pt x="15240" y="0"/>
                    <a:pt x="1498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6610525" y="4234475"/>
              <a:ext cx="358800" cy="33125"/>
            </a:xfrm>
            <a:custGeom>
              <a:avLst/>
              <a:gdLst/>
              <a:ahLst/>
              <a:cxnLst/>
              <a:rect l="l" t="t" r="r" b="b"/>
              <a:pathLst>
                <a:path w="14352" h="1325" extrusionOk="0">
                  <a:moveTo>
                    <a:pt x="14119" y="1"/>
                  </a:moveTo>
                  <a:cubicBezTo>
                    <a:pt x="14110" y="1"/>
                    <a:pt x="14100" y="1"/>
                    <a:pt x="14090" y="3"/>
                  </a:cubicBezTo>
                  <a:cubicBezTo>
                    <a:pt x="9434" y="360"/>
                    <a:pt x="4767" y="741"/>
                    <a:pt x="112" y="1182"/>
                  </a:cubicBezTo>
                  <a:cubicBezTo>
                    <a:pt x="105" y="1180"/>
                    <a:pt x="99" y="1179"/>
                    <a:pt x="94" y="1179"/>
                  </a:cubicBezTo>
                  <a:cubicBezTo>
                    <a:pt x="14" y="1179"/>
                    <a:pt x="1" y="1324"/>
                    <a:pt x="112" y="1324"/>
                  </a:cubicBezTo>
                  <a:cubicBezTo>
                    <a:pt x="4767" y="1063"/>
                    <a:pt x="9434" y="741"/>
                    <a:pt x="14090" y="420"/>
                  </a:cubicBezTo>
                  <a:cubicBezTo>
                    <a:pt x="14341" y="408"/>
                    <a:pt x="14351" y="1"/>
                    <a:pt x="1411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6636225" y="4275875"/>
              <a:ext cx="373575" cy="16425"/>
            </a:xfrm>
            <a:custGeom>
              <a:avLst/>
              <a:gdLst/>
              <a:ahLst/>
              <a:cxnLst/>
              <a:rect l="l" t="t" r="r" b="b"/>
              <a:pathLst>
                <a:path w="14943" h="657" extrusionOk="0">
                  <a:moveTo>
                    <a:pt x="14690" y="1"/>
                  </a:moveTo>
                  <a:cubicBezTo>
                    <a:pt x="14683" y="1"/>
                    <a:pt x="14676" y="1"/>
                    <a:pt x="14669" y="2"/>
                  </a:cubicBezTo>
                  <a:cubicBezTo>
                    <a:pt x="9799" y="133"/>
                    <a:pt x="4953" y="299"/>
                    <a:pt x="96" y="490"/>
                  </a:cubicBezTo>
                  <a:cubicBezTo>
                    <a:pt x="0" y="502"/>
                    <a:pt x="0" y="657"/>
                    <a:pt x="96" y="657"/>
                  </a:cubicBezTo>
                  <a:cubicBezTo>
                    <a:pt x="4965" y="609"/>
                    <a:pt x="9823" y="538"/>
                    <a:pt x="14669" y="419"/>
                  </a:cubicBezTo>
                  <a:cubicBezTo>
                    <a:pt x="14936" y="419"/>
                    <a:pt x="14943" y="1"/>
                    <a:pt x="1469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7054150" y="4605650"/>
              <a:ext cx="315150" cy="86025"/>
            </a:xfrm>
            <a:custGeom>
              <a:avLst/>
              <a:gdLst/>
              <a:ahLst/>
              <a:cxnLst/>
              <a:rect l="l" t="t" r="r" b="b"/>
              <a:pathLst>
                <a:path w="12606" h="3441" extrusionOk="0">
                  <a:moveTo>
                    <a:pt x="12329" y="1"/>
                  </a:moveTo>
                  <a:cubicBezTo>
                    <a:pt x="12305" y="1"/>
                    <a:pt x="12279" y="5"/>
                    <a:pt x="12251" y="15"/>
                  </a:cubicBezTo>
                  <a:cubicBezTo>
                    <a:pt x="8263" y="1491"/>
                    <a:pt x="3953" y="1456"/>
                    <a:pt x="83" y="3289"/>
                  </a:cubicBezTo>
                  <a:cubicBezTo>
                    <a:pt x="0" y="3320"/>
                    <a:pt x="61" y="3441"/>
                    <a:pt x="134" y="3441"/>
                  </a:cubicBezTo>
                  <a:cubicBezTo>
                    <a:pt x="144" y="3441"/>
                    <a:pt x="156" y="3438"/>
                    <a:pt x="167" y="3432"/>
                  </a:cubicBezTo>
                  <a:cubicBezTo>
                    <a:pt x="4072" y="1753"/>
                    <a:pt x="8406" y="1872"/>
                    <a:pt x="12370" y="420"/>
                  </a:cubicBezTo>
                  <a:cubicBezTo>
                    <a:pt x="12606" y="345"/>
                    <a:pt x="12543" y="1"/>
                    <a:pt x="123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5555225" y="3234550"/>
              <a:ext cx="1511125" cy="1461325"/>
            </a:xfrm>
            <a:custGeom>
              <a:avLst/>
              <a:gdLst/>
              <a:ahLst/>
              <a:cxnLst/>
              <a:rect l="l" t="t" r="r" b="b"/>
              <a:pathLst>
                <a:path w="60445" h="58453" extrusionOk="0">
                  <a:moveTo>
                    <a:pt x="114" y="0"/>
                  </a:moveTo>
                  <a:cubicBezTo>
                    <a:pt x="54" y="0"/>
                    <a:pt x="1" y="70"/>
                    <a:pt x="57" y="126"/>
                  </a:cubicBezTo>
                  <a:cubicBezTo>
                    <a:pt x="19821" y="19724"/>
                    <a:pt x="40026" y="38893"/>
                    <a:pt x="59933" y="58383"/>
                  </a:cubicBezTo>
                  <a:cubicBezTo>
                    <a:pt x="59984" y="58432"/>
                    <a:pt x="60041" y="58452"/>
                    <a:pt x="60095" y="58452"/>
                  </a:cubicBezTo>
                  <a:cubicBezTo>
                    <a:pt x="60282" y="58452"/>
                    <a:pt x="60444" y="58213"/>
                    <a:pt x="60278" y="58038"/>
                  </a:cubicBezTo>
                  <a:cubicBezTo>
                    <a:pt x="40407" y="38512"/>
                    <a:pt x="20333" y="19212"/>
                    <a:pt x="164" y="19"/>
                  </a:cubicBezTo>
                  <a:cubicBezTo>
                    <a:pt x="148" y="6"/>
                    <a:pt x="130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5937000" y="3232150"/>
              <a:ext cx="1420750" cy="1383350"/>
            </a:xfrm>
            <a:custGeom>
              <a:avLst/>
              <a:gdLst/>
              <a:ahLst/>
              <a:cxnLst/>
              <a:rect l="l" t="t" r="r" b="b"/>
              <a:pathLst>
                <a:path w="56830" h="55334" extrusionOk="0">
                  <a:moveTo>
                    <a:pt x="97" y="1"/>
                  </a:moveTo>
                  <a:cubicBezTo>
                    <a:pt x="42" y="1"/>
                    <a:pt x="0" y="69"/>
                    <a:pt x="37" y="115"/>
                  </a:cubicBezTo>
                  <a:cubicBezTo>
                    <a:pt x="18683" y="18617"/>
                    <a:pt x="37530" y="36905"/>
                    <a:pt x="56318" y="55264"/>
                  </a:cubicBezTo>
                  <a:cubicBezTo>
                    <a:pt x="56369" y="55313"/>
                    <a:pt x="56426" y="55333"/>
                    <a:pt x="56481" y="55333"/>
                  </a:cubicBezTo>
                  <a:cubicBezTo>
                    <a:pt x="56667" y="55333"/>
                    <a:pt x="56829" y="55094"/>
                    <a:pt x="56664" y="54919"/>
                  </a:cubicBezTo>
                  <a:cubicBezTo>
                    <a:pt x="37923" y="36524"/>
                    <a:pt x="19183" y="18117"/>
                    <a:pt x="145" y="20"/>
                  </a:cubicBezTo>
                  <a:cubicBezTo>
                    <a:pt x="129" y="6"/>
                    <a:pt x="112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5996625" y="3200350"/>
              <a:ext cx="1421150" cy="1383425"/>
            </a:xfrm>
            <a:custGeom>
              <a:avLst/>
              <a:gdLst/>
              <a:ahLst/>
              <a:cxnLst/>
              <a:rect l="l" t="t" r="r" b="b"/>
              <a:pathLst>
                <a:path w="56846" h="55337" extrusionOk="0">
                  <a:moveTo>
                    <a:pt x="113" y="0"/>
                  </a:moveTo>
                  <a:cubicBezTo>
                    <a:pt x="49" y="0"/>
                    <a:pt x="1" y="77"/>
                    <a:pt x="57" y="125"/>
                  </a:cubicBezTo>
                  <a:cubicBezTo>
                    <a:pt x="18691" y="18627"/>
                    <a:pt x="37550" y="36915"/>
                    <a:pt x="56326" y="55262"/>
                  </a:cubicBezTo>
                  <a:cubicBezTo>
                    <a:pt x="56379" y="55315"/>
                    <a:pt x="56437" y="55336"/>
                    <a:pt x="56493" y="55336"/>
                  </a:cubicBezTo>
                  <a:cubicBezTo>
                    <a:pt x="56681" y="55336"/>
                    <a:pt x="56846" y="55094"/>
                    <a:pt x="56672" y="54929"/>
                  </a:cubicBezTo>
                  <a:cubicBezTo>
                    <a:pt x="37931" y="36534"/>
                    <a:pt x="19191" y="18115"/>
                    <a:pt x="165" y="18"/>
                  </a:cubicBezTo>
                  <a:cubicBezTo>
                    <a:pt x="147" y="5"/>
                    <a:pt x="130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8195925" y="1650425"/>
              <a:ext cx="857925" cy="2077025"/>
            </a:xfrm>
            <a:custGeom>
              <a:avLst/>
              <a:gdLst/>
              <a:ahLst/>
              <a:cxnLst/>
              <a:rect l="l" t="t" r="r" b="b"/>
              <a:pathLst>
                <a:path w="34317" h="83081" extrusionOk="0">
                  <a:moveTo>
                    <a:pt x="121" y="0"/>
                  </a:moveTo>
                  <a:cubicBezTo>
                    <a:pt x="61" y="0"/>
                    <a:pt x="1" y="45"/>
                    <a:pt x="37" y="102"/>
                  </a:cubicBezTo>
                  <a:cubicBezTo>
                    <a:pt x="11288" y="27713"/>
                    <a:pt x="22456" y="55347"/>
                    <a:pt x="33791" y="82934"/>
                  </a:cubicBezTo>
                  <a:cubicBezTo>
                    <a:pt x="33838" y="83036"/>
                    <a:pt x="33936" y="83081"/>
                    <a:pt x="34030" y="83081"/>
                  </a:cubicBezTo>
                  <a:cubicBezTo>
                    <a:pt x="34177" y="83081"/>
                    <a:pt x="34316" y="82974"/>
                    <a:pt x="34244" y="82815"/>
                  </a:cubicBezTo>
                  <a:cubicBezTo>
                    <a:pt x="22980" y="55204"/>
                    <a:pt x="11729" y="27582"/>
                    <a:pt x="216" y="66"/>
                  </a:cubicBezTo>
                  <a:cubicBezTo>
                    <a:pt x="201" y="19"/>
                    <a:pt x="161" y="0"/>
                    <a:pt x="12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7946125" y="3287375"/>
              <a:ext cx="372750" cy="826200"/>
            </a:xfrm>
            <a:custGeom>
              <a:avLst/>
              <a:gdLst/>
              <a:ahLst/>
              <a:cxnLst/>
              <a:rect l="l" t="t" r="r" b="b"/>
              <a:pathLst>
                <a:path w="14910" h="33048" extrusionOk="0">
                  <a:moveTo>
                    <a:pt x="288" y="1"/>
                  </a:moveTo>
                  <a:cubicBezTo>
                    <a:pt x="153" y="1"/>
                    <a:pt x="0" y="156"/>
                    <a:pt x="75" y="323"/>
                  </a:cubicBezTo>
                  <a:cubicBezTo>
                    <a:pt x="4850" y="11205"/>
                    <a:pt x="9612" y="22075"/>
                    <a:pt x="14422" y="32934"/>
                  </a:cubicBezTo>
                  <a:cubicBezTo>
                    <a:pt x="14459" y="33014"/>
                    <a:pt x="14522" y="33048"/>
                    <a:pt x="14589" y="33048"/>
                  </a:cubicBezTo>
                  <a:cubicBezTo>
                    <a:pt x="14740" y="33048"/>
                    <a:pt x="14910" y="32877"/>
                    <a:pt x="14827" y="32696"/>
                  </a:cubicBezTo>
                  <a:cubicBezTo>
                    <a:pt x="10053" y="21825"/>
                    <a:pt x="5243" y="10967"/>
                    <a:pt x="433" y="97"/>
                  </a:cubicBezTo>
                  <a:cubicBezTo>
                    <a:pt x="400" y="29"/>
                    <a:pt x="346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7687075" y="2698525"/>
              <a:ext cx="172025" cy="373000"/>
            </a:xfrm>
            <a:custGeom>
              <a:avLst/>
              <a:gdLst/>
              <a:ahLst/>
              <a:cxnLst/>
              <a:rect l="l" t="t" r="r" b="b"/>
              <a:pathLst>
                <a:path w="6881" h="14920" extrusionOk="0">
                  <a:moveTo>
                    <a:pt x="231" y="0"/>
                  </a:moveTo>
                  <a:cubicBezTo>
                    <a:pt x="120" y="0"/>
                    <a:pt x="0" y="122"/>
                    <a:pt x="67" y="255"/>
                  </a:cubicBezTo>
                  <a:lnTo>
                    <a:pt x="6449" y="14816"/>
                  </a:lnTo>
                  <a:cubicBezTo>
                    <a:pt x="6482" y="14889"/>
                    <a:pt x="6539" y="14920"/>
                    <a:pt x="6598" y="14920"/>
                  </a:cubicBezTo>
                  <a:cubicBezTo>
                    <a:pt x="6732" y="14920"/>
                    <a:pt x="6880" y="14767"/>
                    <a:pt x="6806" y="14602"/>
                  </a:cubicBezTo>
                  <a:cubicBezTo>
                    <a:pt x="4663" y="9768"/>
                    <a:pt x="2508" y="4910"/>
                    <a:pt x="353" y="76"/>
                  </a:cubicBezTo>
                  <a:cubicBezTo>
                    <a:pt x="324" y="22"/>
                    <a:pt x="278" y="0"/>
                    <a:pt x="23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480450" y="2230125"/>
              <a:ext cx="151475" cy="329500"/>
            </a:xfrm>
            <a:custGeom>
              <a:avLst/>
              <a:gdLst/>
              <a:ahLst/>
              <a:cxnLst/>
              <a:rect l="l" t="t" r="r" b="b"/>
              <a:pathLst>
                <a:path w="6059" h="13180" extrusionOk="0">
                  <a:moveTo>
                    <a:pt x="129" y="1"/>
                  </a:moveTo>
                  <a:cubicBezTo>
                    <a:pt x="63" y="1"/>
                    <a:pt x="1" y="66"/>
                    <a:pt x="33" y="131"/>
                  </a:cubicBezTo>
                  <a:cubicBezTo>
                    <a:pt x="1938" y="4453"/>
                    <a:pt x="3831" y="8763"/>
                    <a:pt x="5736" y="13097"/>
                  </a:cubicBezTo>
                  <a:cubicBezTo>
                    <a:pt x="5760" y="13155"/>
                    <a:pt x="5804" y="13179"/>
                    <a:pt x="5851" y="13179"/>
                  </a:cubicBezTo>
                  <a:cubicBezTo>
                    <a:pt x="5949" y="13179"/>
                    <a:pt x="6059" y="13075"/>
                    <a:pt x="6010" y="12954"/>
                  </a:cubicBezTo>
                  <a:cubicBezTo>
                    <a:pt x="4081" y="8644"/>
                    <a:pt x="2153" y="4346"/>
                    <a:pt x="212" y="48"/>
                  </a:cubicBezTo>
                  <a:cubicBezTo>
                    <a:pt x="189" y="14"/>
                    <a:pt x="159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527125" y="3592375"/>
              <a:ext cx="481825" cy="684050"/>
            </a:xfrm>
            <a:custGeom>
              <a:avLst/>
              <a:gdLst/>
              <a:ahLst/>
              <a:cxnLst/>
              <a:rect l="l" t="t" r="r" b="b"/>
              <a:pathLst>
                <a:path w="19273" h="27362" extrusionOk="0">
                  <a:moveTo>
                    <a:pt x="319" y="0"/>
                  </a:moveTo>
                  <a:cubicBezTo>
                    <a:pt x="158" y="0"/>
                    <a:pt x="1" y="154"/>
                    <a:pt x="119" y="315"/>
                  </a:cubicBezTo>
                  <a:cubicBezTo>
                    <a:pt x="6310" y="9304"/>
                    <a:pt x="12525" y="18305"/>
                    <a:pt x="18752" y="27259"/>
                  </a:cubicBezTo>
                  <a:cubicBezTo>
                    <a:pt x="18803" y="27331"/>
                    <a:pt x="18876" y="27362"/>
                    <a:pt x="18948" y="27362"/>
                  </a:cubicBezTo>
                  <a:cubicBezTo>
                    <a:pt x="19113" y="27362"/>
                    <a:pt x="19273" y="27203"/>
                    <a:pt x="19157" y="27020"/>
                  </a:cubicBezTo>
                  <a:cubicBezTo>
                    <a:pt x="12954" y="18031"/>
                    <a:pt x="6715" y="9066"/>
                    <a:pt x="500" y="88"/>
                  </a:cubicBezTo>
                  <a:cubicBezTo>
                    <a:pt x="451" y="26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147600" y="3042600"/>
              <a:ext cx="178350" cy="247875"/>
            </a:xfrm>
            <a:custGeom>
              <a:avLst/>
              <a:gdLst/>
              <a:ahLst/>
              <a:cxnLst/>
              <a:rect l="l" t="t" r="r" b="b"/>
              <a:pathLst>
                <a:path w="7134" h="9915" extrusionOk="0">
                  <a:moveTo>
                    <a:pt x="222" y="0"/>
                  </a:moveTo>
                  <a:cubicBezTo>
                    <a:pt x="109" y="0"/>
                    <a:pt x="1" y="119"/>
                    <a:pt x="84" y="243"/>
                  </a:cubicBezTo>
                  <a:cubicBezTo>
                    <a:pt x="2286" y="3446"/>
                    <a:pt x="4489" y="6625"/>
                    <a:pt x="6692" y="9828"/>
                  </a:cubicBezTo>
                  <a:cubicBezTo>
                    <a:pt x="6735" y="9889"/>
                    <a:pt x="6796" y="9914"/>
                    <a:pt x="6857" y="9914"/>
                  </a:cubicBezTo>
                  <a:cubicBezTo>
                    <a:pt x="6997" y="9914"/>
                    <a:pt x="7133" y="9779"/>
                    <a:pt x="7025" y="9637"/>
                  </a:cubicBezTo>
                  <a:cubicBezTo>
                    <a:pt x="4811" y="6447"/>
                    <a:pt x="2596" y="3268"/>
                    <a:pt x="358" y="77"/>
                  </a:cubicBezTo>
                  <a:cubicBezTo>
                    <a:pt x="322" y="23"/>
                    <a:pt x="271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6860225" y="2627800"/>
              <a:ext cx="211900" cy="298800"/>
            </a:xfrm>
            <a:custGeom>
              <a:avLst/>
              <a:gdLst/>
              <a:ahLst/>
              <a:cxnLst/>
              <a:rect l="l" t="t" r="r" b="b"/>
              <a:pathLst>
                <a:path w="8476" h="11952" extrusionOk="0">
                  <a:moveTo>
                    <a:pt x="118" y="1"/>
                  </a:moveTo>
                  <a:cubicBezTo>
                    <a:pt x="56" y="1"/>
                    <a:pt x="1" y="69"/>
                    <a:pt x="42" y="143"/>
                  </a:cubicBezTo>
                  <a:cubicBezTo>
                    <a:pt x="2744" y="4048"/>
                    <a:pt x="5447" y="7965"/>
                    <a:pt x="8138" y="11882"/>
                  </a:cubicBezTo>
                  <a:cubicBezTo>
                    <a:pt x="8169" y="11932"/>
                    <a:pt x="8215" y="11952"/>
                    <a:pt x="8260" y="11952"/>
                  </a:cubicBezTo>
                  <a:cubicBezTo>
                    <a:pt x="8367" y="11952"/>
                    <a:pt x="8475" y="11837"/>
                    <a:pt x="8400" y="11728"/>
                  </a:cubicBezTo>
                  <a:cubicBezTo>
                    <a:pt x="5685" y="7834"/>
                    <a:pt x="2935" y="3953"/>
                    <a:pt x="196" y="48"/>
                  </a:cubicBezTo>
                  <a:cubicBezTo>
                    <a:pt x="174" y="14"/>
                    <a:pt x="145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4946400" y="2054250"/>
              <a:ext cx="58800" cy="37775"/>
            </a:xfrm>
            <a:custGeom>
              <a:avLst/>
              <a:gdLst/>
              <a:ahLst/>
              <a:cxnLst/>
              <a:rect l="l" t="t" r="r" b="b"/>
              <a:pathLst>
                <a:path w="2352" h="1511" extrusionOk="0">
                  <a:moveTo>
                    <a:pt x="2144" y="0"/>
                  </a:moveTo>
                  <a:cubicBezTo>
                    <a:pt x="2126" y="0"/>
                    <a:pt x="2106" y="3"/>
                    <a:pt x="2085" y="11"/>
                  </a:cubicBezTo>
                  <a:cubicBezTo>
                    <a:pt x="1335" y="320"/>
                    <a:pt x="561" y="725"/>
                    <a:pt x="37" y="1380"/>
                  </a:cubicBezTo>
                  <a:cubicBezTo>
                    <a:pt x="1" y="1435"/>
                    <a:pt x="48" y="1511"/>
                    <a:pt x="105" y="1511"/>
                  </a:cubicBezTo>
                  <a:cubicBezTo>
                    <a:pt x="122" y="1511"/>
                    <a:pt x="140" y="1504"/>
                    <a:pt x="156" y="1487"/>
                  </a:cubicBezTo>
                  <a:cubicBezTo>
                    <a:pt x="692" y="904"/>
                    <a:pt x="1454" y="558"/>
                    <a:pt x="2181" y="308"/>
                  </a:cubicBezTo>
                  <a:cubicBezTo>
                    <a:pt x="2352" y="255"/>
                    <a:pt x="2302" y="0"/>
                    <a:pt x="21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5006900" y="2054700"/>
              <a:ext cx="352775" cy="144925"/>
            </a:xfrm>
            <a:custGeom>
              <a:avLst/>
              <a:gdLst/>
              <a:ahLst/>
              <a:cxnLst/>
              <a:rect l="l" t="t" r="r" b="b"/>
              <a:pathLst>
                <a:path w="14111" h="5797" extrusionOk="0">
                  <a:moveTo>
                    <a:pt x="3532" y="1"/>
                  </a:moveTo>
                  <a:cubicBezTo>
                    <a:pt x="2337" y="1"/>
                    <a:pt x="1168" y="285"/>
                    <a:pt x="82" y="957"/>
                  </a:cubicBezTo>
                  <a:cubicBezTo>
                    <a:pt x="0" y="1008"/>
                    <a:pt x="59" y="1148"/>
                    <a:pt x="153" y="1148"/>
                  </a:cubicBezTo>
                  <a:cubicBezTo>
                    <a:pt x="168" y="1148"/>
                    <a:pt x="184" y="1144"/>
                    <a:pt x="201" y="1136"/>
                  </a:cubicBezTo>
                  <a:cubicBezTo>
                    <a:pt x="1215" y="594"/>
                    <a:pt x="2267" y="361"/>
                    <a:pt x="3326" y="361"/>
                  </a:cubicBezTo>
                  <a:cubicBezTo>
                    <a:pt x="7106" y="361"/>
                    <a:pt x="10979" y="3320"/>
                    <a:pt x="13536" y="5720"/>
                  </a:cubicBezTo>
                  <a:cubicBezTo>
                    <a:pt x="13596" y="5774"/>
                    <a:pt x="13661" y="5797"/>
                    <a:pt x="13723" y="5797"/>
                  </a:cubicBezTo>
                  <a:cubicBezTo>
                    <a:pt x="13934" y="5797"/>
                    <a:pt x="14110" y="5534"/>
                    <a:pt x="13917" y="5350"/>
                  </a:cubicBezTo>
                  <a:cubicBezTo>
                    <a:pt x="11441" y="2911"/>
                    <a:pt x="7354" y="1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5276125" y="1976825"/>
              <a:ext cx="413525" cy="1183100"/>
            </a:xfrm>
            <a:custGeom>
              <a:avLst/>
              <a:gdLst/>
              <a:ahLst/>
              <a:cxnLst/>
              <a:rect l="l" t="t" r="r" b="b"/>
              <a:pathLst>
                <a:path w="16541" h="47324" extrusionOk="0">
                  <a:moveTo>
                    <a:pt x="221" y="1"/>
                  </a:moveTo>
                  <a:cubicBezTo>
                    <a:pt x="112" y="1"/>
                    <a:pt x="0" y="83"/>
                    <a:pt x="52" y="203"/>
                  </a:cubicBezTo>
                  <a:cubicBezTo>
                    <a:pt x="5327" y="15859"/>
                    <a:pt x="10589" y="31552"/>
                    <a:pt x="16019" y="47161"/>
                  </a:cubicBezTo>
                  <a:cubicBezTo>
                    <a:pt x="16061" y="47274"/>
                    <a:pt x="16158" y="47324"/>
                    <a:pt x="16254" y="47324"/>
                  </a:cubicBezTo>
                  <a:cubicBezTo>
                    <a:pt x="16399" y="47324"/>
                    <a:pt x="16541" y="47209"/>
                    <a:pt x="16483" y="47030"/>
                  </a:cubicBezTo>
                  <a:cubicBezTo>
                    <a:pt x="11221" y="31361"/>
                    <a:pt x="5779" y="15728"/>
                    <a:pt x="374" y="95"/>
                  </a:cubicBezTo>
                  <a:cubicBezTo>
                    <a:pt x="347" y="29"/>
                    <a:pt x="285" y="1"/>
                    <a:pt x="2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5445175" y="1788475"/>
              <a:ext cx="298100" cy="1368700"/>
            </a:xfrm>
            <a:custGeom>
              <a:avLst/>
              <a:gdLst/>
              <a:ahLst/>
              <a:cxnLst/>
              <a:rect l="l" t="t" r="r" b="b"/>
              <a:pathLst>
                <a:path w="11924" h="54748" extrusionOk="0">
                  <a:moveTo>
                    <a:pt x="200" y="1"/>
                  </a:moveTo>
                  <a:cubicBezTo>
                    <a:pt x="102" y="1"/>
                    <a:pt x="1" y="83"/>
                    <a:pt x="29" y="212"/>
                  </a:cubicBezTo>
                  <a:cubicBezTo>
                    <a:pt x="3792" y="18333"/>
                    <a:pt x="7507" y="36478"/>
                    <a:pt x="11424" y="54576"/>
                  </a:cubicBezTo>
                  <a:cubicBezTo>
                    <a:pt x="11448" y="54695"/>
                    <a:pt x="11536" y="54747"/>
                    <a:pt x="11630" y="54747"/>
                  </a:cubicBezTo>
                  <a:cubicBezTo>
                    <a:pt x="11771" y="54747"/>
                    <a:pt x="11924" y="54630"/>
                    <a:pt x="11888" y="54445"/>
                  </a:cubicBezTo>
                  <a:cubicBezTo>
                    <a:pt x="8149" y="36312"/>
                    <a:pt x="4220" y="18214"/>
                    <a:pt x="351" y="117"/>
                  </a:cubicBezTo>
                  <a:cubicBezTo>
                    <a:pt x="327" y="36"/>
                    <a:pt x="264" y="1"/>
                    <a:pt x="20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5676575" y="1559050"/>
              <a:ext cx="66400" cy="1599625"/>
            </a:xfrm>
            <a:custGeom>
              <a:avLst/>
              <a:gdLst/>
              <a:ahLst/>
              <a:cxnLst/>
              <a:rect l="l" t="t" r="r" b="b"/>
              <a:pathLst>
                <a:path w="2656" h="63985" extrusionOk="0">
                  <a:moveTo>
                    <a:pt x="161" y="1"/>
                  </a:moveTo>
                  <a:cubicBezTo>
                    <a:pt x="81" y="1"/>
                    <a:pt x="1" y="54"/>
                    <a:pt x="1" y="162"/>
                  </a:cubicBezTo>
                  <a:cubicBezTo>
                    <a:pt x="679" y="21355"/>
                    <a:pt x="1322" y="42560"/>
                    <a:pt x="2168" y="63753"/>
                  </a:cubicBezTo>
                  <a:cubicBezTo>
                    <a:pt x="2180" y="63907"/>
                    <a:pt x="2305" y="63985"/>
                    <a:pt x="2424" y="63985"/>
                  </a:cubicBezTo>
                  <a:cubicBezTo>
                    <a:pt x="2543" y="63985"/>
                    <a:pt x="2656" y="63907"/>
                    <a:pt x="2644" y="63753"/>
                  </a:cubicBezTo>
                  <a:cubicBezTo>
                    <a:pt x="1989" y="42548"/>
                    <a:pt x="1132" y="21355"/>
                    <a:pt x="322" y="162"/>
                  </a:cubicBezTo>
                  <a:cubicBezTo>
                    <a:pt x="322" y="54"/>
                    <a:pt x="242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5730625" y="1327125"/>
              <a:ext cx="306975" cy="1831750"/>
            </a:xfrm>
            <a:custGeom>
              <a:avLst/>
              <a:gdLst/>
              <a:ahLst/>
              <a:cxnLst/>
              <a:rect l="l" t="t" r="r" b="b"/>
              <a:pathLst>
                <a:path w="12279" h="73270" extrusionOk="0">
                  <a:moveTo>
                    <a:pt x="12073" y="0"/>
                  </a:moveTo>
                  <a:cubicBezTo>
                    <a:pt x="12009" y="0"/>
                    <a:pt x="11950" y="36"/>
                    <a:pt x="11936" y="116"/>
                  </a:cubicBezTo>
                  <a:cubicBezTo>
                    <a:pt x="7923" y="24393"/>
                    <a:pt x="3875" y="48670"/>
                    <a:pt x="29" y="72970"/>
                  </a:cubicBezTo>
                  <a:cubicBezTo>
                    <a:pt x="1" y="73150"/>
                    <a:pt x="159" y="73269"/>
                    <a:pt x="297" y="73269"/>
                  </a:cubicBezTo>
                  <a:cubicBezTo>
                    <a:pt x="387" y="73269"/>
                    <a:pt x="468" y="73219"/>
                    <a:pt x="482" y="73101"/>
                  </a:cubicBezTo>
                  <a:cubicBezTo>
                    <a:pt x="4518" y="48836"/>
                    <a:pt x="8376" y="24512"/>
                    <a:pt x="12257" y="211"/>
                  </a:cubicBezTo>
                  <a:cubicBezTo>
                    <a:pt x="12279" y="82"/>
                    <a:pt x="12170" y="0"/>
                    <a:pt x="1207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5729725" y="1209375"/>
              <a:ext cx="705475" cy="1949375"/>
            </a:xfrm>
            <a:custGeom>
              <a:avLst/>
              <a:gdLst/>
              <a:ahLst/>
              <a:cxnLst/>
              <a:rect l="l" t="t" r="r" b="b"/>
              <a:pathLst>
                <a:path w="28219" h="77975" extrusionOk="0">
                  <a:moveTo>
                    <a:pt x="28027" y="1"/>
                  </a:moveTo>
                  <a:cubicBezTo>
                    <a:pt x="27962" y="1"/>
                    <a:pt x="27895" y="35"/>
                    <a:pt x="27867" y="111"/>
                  </a:cubicBezTo>
                  <a:cubicBezTo>
                    <a:pt x="18556" y="25959"/>
                    <a:pt x="9209" y="51784"/>
                    <a:pt x="65" y="77680"/>
                  </a:cubicBezTo>
                  <a:cubicBezTo>
                    <a:pt x="1" y="77860"/>
                    <a:pt x="144" y="77974"/>
                    <a:pt x="289" y="77974"/>
                  </a:cubicBezTo>
                  <a:cubicBezTo>
                    <a:pt x="384" y="77974"/>
                    <a:pt x="480" y="77925"/>
                    <a:pt x="518" y="77811"/>
                  </a:cubicBezTo>
                  <a:cubicBezTo>
                    <a:pt x="9852" y="51975"/>
                    <a:pt x="18996" y="26079"/>
                    <a:pt x="28176" y="206"/>
                  </a:cubicBezTo>
                  <a:cubicBezTo>
                    <a:pt x="28219" y="78"/>
                    <a:pt x="28125" y="1"/>
                    <a:pt x="2802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5724225" y="1172100"/>
              <a:ext cx="1143750" cy="2003450"/>
            </a:xfrm>
            <a:custGeom>
              <a:avLst/>
              <a:gdLst/>
              <a:ahLst/>
              <a:cxnLst/>
              <a:rect l="l" t="t" r="r" b="b"/>
              <a:pathLst>
                <a:path w="45750" h="80138" extrusionOk="0">
                  <a:moveTo>
                    <a:pt x="45523" y="0"/>
                  </a:moveTo>
                  <a:cubicBezTo>
                    <a:pt x="45472" y="0"/>
                    <a:pt x="45420" y="26"/>
                    <a:pt x="45386" y="90"/>
                  </a:cubicBezTo>
                  <a:cubicBezTo>
                    <a:pt x="30254" y="26641"/>
                    <a:pt x="15085" y="53156"/>
                    <a:pt x="107" y="79778"/>
                  </a:cubicBezTo>
                  <a:cubicBezTo>
                    <a:pt x="1" y="79966"/>
                    <a:pt x="158" y="80138"/>
                    <a:pt x="318" y="80138"/>
                  </a:cubicBezTo>
                  <a:cubicBezTo>
                    <a:pt x="390" y="80138"/>
                    <a:pt x="463" y="80102"/>
                    <a:pt x="512" y="80016"/>
                  </a:cubicBezTo>
                  <a:cubicBezTo>
                    <a:pt x="15668" y="53489"/>
                    <a:pt x="30658" y="26855"/>
                    <a:pt x="45684" y="245"/>
                  </a:cubicBezTo>
                  <a:cubicBezTo>
                    <a:pt x="45749" y="122"/>
                    <a:pt x="45636" y="0"/>
                    <a:pt x="4552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5268900" y="1970600"/>
              <a:ext cx="235150" cy="161750"/>
            </a:xfrm>
            <a:custGeom>
              <a:avLst/>
              <a:gdLst/>
              <a:ahLst/>
              <a:cxnLst/>
              <a:rect l="l" t="t" r="r" b="b"/>
              <a:pathLst>
                <a:path w="9406" h="6470" extrusionOk="0">
                  <a:moveTo>
                    <a:pt x="131" y="1"/>
                  </a:moveTo>
                  <a:cubicBezTo>
                    <a:pt x="32" y="1"/>
                    <a:pt x="0" y="172"/>
                    <a:pt x="115" y="213"/>
                  </a:cubicBezTo>
                  <a:cubicBezTo>
                    <a:pt x="3651" y="1345"/>
                    <a:pt x="6568" y="3238"/>
                    <a:pt x="8688" y="6321"/>
                  </a:cubicBezTo>
                  <a:cubicBezTo>
                    <a:pt x="8760" y="6426"/>
                    <a:pt x="8860" y="6469"/>
                    <a:pt x="8958" y="6469"/>
                  </a:cubicBezTo>
                  <a:cubicBezTo>
                    <a:pt x="9186" y="6469"/>
                    <a:pt x="9405" y="6237"/>
                    <a:pt x="9247" y="5988"/>
                  </a:cubicBezTo>
                  <a:cubicBezTo>
                    <a:pt x="7283" y="2738"/>
                    <a:pt x="3759" y="928"/>
                    <a:pt x="175" y="11"/>
                  </a:cubicBezTo>
                  <a:cubicBezTo>
                    <a:pt x="159" y="4"/>
                    <a:pt x="144" y="1"/>
                    <a:pt x="13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5739100" y="1335850"/>
              <a:ext cx="1667350" cy="1814750"/>
            </a:xfrm>
            <a:custGeom>
              <a:avLst/>
              <a:gdLst/>
              <a:ahLst/>
              <a:cxnLst/>
              <a:rect l="l" t="t" r="r" b="b"/>
              <a:pathLst>
                <a:path w="66694" h="72590" extrusionOk="0">
                  <a:moveTo>
                    <a:pt x="66305" y="1"/>
                  </a:moveTo>
                  <a:cubicBezTo>
                    <a:pt x="66267" y="1"/>
                    <a:pt x="66228" y="9"/>
                    <a:pt x="66187" y="29"/>
                  </a:cubicBezTo>
                  <a:cubicBezTo>
                    <a:pt x="59186" y="3148"/>
                    <a:pt x="53030" y="7947"/>
                    <a:pt x="47089" y="12721"/>
                  </a:cubicBezTo>
                  <a:cubicBezTo>
                    <a:pt x="40731" y="17829"/>
                    <a:pt x="34647" y="23032"/>
                    <a:pt x="29373" y="29294"/>
                  </a:cubicBezTo>
                  <a:cubicBezTo>
                    <a:pt x="23920" y="35819"/>
                    <a:pt x="19074" y="42891"/>
                    <a:pt x="14490" y="50047"/>
                  </a:cubicBezTo>
                  <a:cubicBezTo>
                    <a:pt x="11894" y="54107"/>
                    <a:pt x="9346" y="58191"/>
                    <a:pt x="6656" y="62191"/>
                  </a:cubicBezTo>
                  <a:cubicBezTo>
                    <a:pt x="4346" y="65608"/>
                    <a:pt x="1667" y="68764"/>
                    <a:pt x="0" y="72573"/>
                  </a:cubicBezTo>
                  <a:cubicBezTo>
                    <a:pt x="16" y="72573"/>
                    <a:pt x="37" y="72589"/>
                    <a:pt x="53" y="72589"/>
                  </a:cubicBezTo>
                  <a:cubicBezTo>
                    <a:pt x="61" y="72589"/>
                    <a:pt x="68" y="72585"/>
                    <a:pt x="71" y="72573"/>
                  </a:cubicBezTo>
                  <a:cubicBezTo>
                    <a:pt x="1750" y="69037"/>
                    <a:pt x="4334" y="66097"/>
                    <a:pt x="6572" y="62929"/>
                  </a:cubicBezTo>
                  <a:cubicBezTo>
                    <a:pt x="9180" y="59274"/>
                    <a:pt x="11549" y="55452"/>
                    <a:pt x="13954" y="51666"/>
                  </a:cubicBezTo>
                  <a:cubicBezTo>
                    <a:pt x="18693" y="44272"/>
                    <a:pt x="23693" y="37022"/>
                    <a:pt x="29242" y="30223"/>
                  </a:cubicBezTo>
                  <a:cubicBezTo>
                    <a:pt x="34290" y="24056"/>
                    <a:pt x="40172" y="18984"/>
                    <a:pt x="46315" y="13971"/>
                  </a:cubicBezTo>
                  <a:cubicBezTo>
                    <a:pt x="52530" y="8899"/>
                    <a:pt x="59055" y="3744"/>
                    <a:pt x="66437" y="457"/>
                  </a:cubicBezTo>
                  <a:cubicBezTo>
                    <a:pt x="66694" y="344"/>
                    <a:pt x="66543" y="1"/>
                    <a:pt x="6630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5730925" y="1418850"/>
              <a:ext cx="1843025" cy="1751525"/>
            </a:xfrm>
            <a:custGeom>
              <a:avLst/>
              <a:gdLst/>
              <a:ahLst/>
              <a:cxnLst/>
              <a:rect l="l" t="t" r="r" b="b"/>
              <a:pathLst>
                <a:path w="73721" h="70061" extrusionOk="0">
                  <a:moveTo>
                    <a:pt x="73417" y="0"/>
                  </a:moveTo>
                  <a:cubicBezTo>
                    <a:pt x="73389" y="0"/>
                    <a:pt x="73358" y="6"/>
                    <a:pt x="73324" y="19"/>
                  </a:cubicBezTo>
                  <a:cubicBezTo>
                    <a:pt x="65835" y="2698"/>
                    <a:pt x="59084" y="7115"/>
                    <a:pt x="52584" y="11604"/>
                  </a:cubicBezTo>
                  <a:cubicBezTo>
                    <a:pt x="45618" y="16390"/>
                    <a:pt x="38891" y="21271"/>
                    <a:pt x="32974" y="27379"/>
                  </a:cubicBezTo>
                  <a:cubicBezTo>
                    <a:pt x="26926" y="33642"/>
                    <a:pt x="21508" y="40595"/>
                    <a:pt x="16365" y="47632"/>
                  </a:cubicBezTo>
                  <a:cubicBezTo>
                    <a:pt x="13567" y="51478"/>
                    <a:pt x="10816" y="55359"/>
                    <a:pt x="7947" y="59157"/>
                  </a:cubicBezTo>
                  <a:cubicBezTo>
                    <a:pt x="5221" y="62729"/>
                    <a:pt x="2018" y="65955"/>
                    <a:pt x="17" y="70015"/>
                  </a:cubicBezTo>
                  <a:cubicBezTo>
                    <a:pt x="0" y="70041"/>
                    <a:pt x="20" y="70061"/>
                    <a:pt x="37" y="70061"/>
                  </a:cubicBezTo>
                  <a:cubicBezTo>
                    <a:pt x="44" y="70061"/>
                    <a:pt x="50" y="70058"/>
                    <a:pt x="53" y="70051"/>
                  </a:cubicBezTo>
                  <a:cubicBezTo>
                    <a:pt x="2065" y="66301"/>
                    <a:pt x="5113" y="63360"/>
                    <a:pt x="7721" y="60050"/>
                  </a:cubicBezTo>
                  <a:cubicBezTo>
                    <a:pt x="10495" y="56502"/>
                    <a:pt x="13114" y="52847"/>
                    <a:pt x="15758" y="49215"/>
                  </a:cubicBezTo>
                  <a:cubicBezTo>
                    <a:pt x="21044" y="41929"/>
                    <a:pt x="26640" y="34833"/>
                    <a:pt x="32795" y="28272"/>
                  </a:cubicBezTo>
                  <a:cubicBezTo>
                    <a:pt x="38594" y="22105"/>
                    <a:pt x="45321" y="17247"/>
                    <a:pt x="52238" y="12437"/>
                  </a:cubicBezTo>
                  <a:cubicBezTo>
                    <a:pt x="58870" y="7817"/>
                    <a:pt x="65811" y="3233"/>
                    <a:pt x="73455" y="495"/>
                  </a:cubicBezTo>
                  <a:cubicBezTo>
                    <a:pt x="73721" y="399"/>
                    <a:pt x="73655" y="0"/>
                    <a:pt x="734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5731025" y="1505375"/>
              <a:ext cx="2027050" cy="1665025"/>
            </a:xfrm>
            <a:custGeom>
              <a:avLst/>
              <a:gdLst/>
              <a:ahLst/>
              <a:cxnLst/>
              <a:rect l="l" t="t" r="r" b="b"/>
              <a:pathLst>
                <a:path w="81082" h="66601" extrusionOk="0">
                  <a:moveTo>
                    <a:pt x="80725" y="1"/>
                  </a:moveTo>
                  <a:cubicBezTo>
                    <a:pt x="80703" y="1"/>
                    <a:pt x="80679" y="4"/>
                    <a:pt x="80655" y="11"/>
                  </a:cubicBezTo>
                  <a:cubicBezTo>
                    <a:pt x="72499" y="2201"/>
                    <a:pt x="64926" y="6226"/>
                    <a:pt x="57628" y="10369"/>
                  </a:cubicBezTo>
                  <a:cubicBezTo>
                    <a:pt x="50091" y="14679"/>
                    <a:pt x="42709" y="19061"/>
                    <a:pt x="36185" y="24859"/>
                  </a:cubicBezTo>
                  <a:cubicBezTo>
                    <a:pt x="29208" y="31074"/>
                    <a:pt x="23004" y="38253"/>
                    <a:pt x="17158" y="45516"/>
                  </a:cubicBezTo>
                  <a:cubicBezTo>
                    <a:pt x="13991" y="49421"/>
                    <a:pt x="10884" y="53386"/>
                    <a:pt x="7598" y="57196"/>
                  </a:cubicBezTo>
                  <a:cubicBezTo>
                    <a:pt x="4955" y="60256"/>
                    <a:pt x="1930" y="62935"/>
                    <a:pt x="25" y="66566"/>
                  </a:cubicBezTo>
                  <a:cubicBezTo>
                    <a:pt x="0" y="66583"/>
                    <a:pt x="17" y="66600"/>
                    <a:pt x="33" y="66600"/>
                  </a:cubicBezTo>
                  <a:cubicBezTo>
                    <a:pt x="39" y="66600"/>
                    <a:pt x="46" y="66597"/>
                    <a:pt x="49" y="66590"/>
                  </a:cubicBezTo>
                  <a:cubicBezTo>
                    <a:pt x="2169" y="62840"/>
                    <a:pt x="5502" y="60101"/>
                    <a:pt x="8300" y="56899"/>
                  </a:cubicBezTo>
                  <a:cubicBezTo>
                    <a:pt x="11455" y="53291"/>
                    <a:pt x="14432" y="49517"/>
                    <a:pt x="17432" y="45790"/>
                  </a:cubicBezTo>
                  <a:cubicBezTo>
                    <a:pt x="23004" y="38908"/>
                    <a:pt x="28922" y="32253"/>
                    <a:pt x="35411" y="26228"/>
                  </a:cubicBezTo>
                  <a:cubicBezTo>
                    <a:pt x="41793" y="20287"/>
                    <a:pt x="49091" y="15882"/>
                    <a:pt x="56592" y="11536"/>
                  </a:cubicBezTo>
                  <a:cubicBezTo>
                    <a:pt x="64236" y="7095"/>
                    <a:pt x="72201" y="2797"/>
                    <a:pt x="80785" y="487"/>
                  </a:cubicBezTo>
                  <a:cubicBezTo>
                    <a:pt x="81081" y="410"/>
                    <a:pt x="80984" y="1"/>
                    <a:pt x="8072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5735225" y="1621250"/>
              <a:ext cx="2137250" cy="1530400"/>
            </a:xfrm>
            <a:custGeom>
              <a:avLst/>
              <a:gdLst/>
              <a:ahLst/>
              <a:cxnLst/>
              <a:rect l="l" t="t" r="r" b="b"/>
              <a:pathLst>
                <a:path w="85490" h="61216" extrusionOk="0">
                  <a:moveTo>
                    <a:pt x="85119" y="0"/>
                  </a:moveTo>
                  <a:cubicBezTo>
                    <a:pt x="85100" y="0"/>
                    <a:pt x="85080" y="2"/>
                    <a:pt x="85059" y="7"/>
                  </a:cubicBezTo>
                  <a:cubicBezTo>
                    <a:pt x="76724" y="1686"/>
                    <a:pt x="69152" y="5877"/>
                    <a:pt x="61937" y="10223"/>
                  </a:cubicBezTo>
                  <a:cubicBezTo>
                    <a:pt x="54257" y="14842"/>
                    <a:pt x="46542" y="19533"/>
                    <a:pt x="38993" y="24403"/>
                  </a:cubicBezTo>
                  <a:cubicBezTo>
                    <a:pt x="35481" y="26665"/>
                    <a:pt x="32088" y="29106"/>
                    <a:pt x="28909" y="31785"/>
                  </a:cubicBezTo>
                  <a:cubicBezTo>
                    <a:pt x="25218" y="34892"/>
                    <a:pt x="21932" y="38464"/>
                    <a:pt x="18455" y="41834"/>
                  </a:cubicBezTo>
                  <a:cubicBezTo>
                    <a:pt x="14883" y="45310"/>
                    <a:pt x="11311" y="48799"/>
                    <a:pt x="7858" y="52395"/>
                  </a:cubicBezTo>
                  <a:cubicBezTo>
                    <a:pt x="5108" y="55252"/>
                    <a:pt x="1953" y="57681"/>
                    <a:pt x="0" y="61193"/>
                  </a:cubicBezTo>
                  <a:cubicBezTo>
                    <a:pt x="17" y="61201"/>
                    <a:pt x="33" y="61215"/>
                    <a:pt x="46" y="61215"/>
                  </a:cubicBezTo>
                  <a:cubicBezTo>
                    <a:pt x="51" y="61215"/>
                    <a:pt x="56" y="61213"/>
                    <a:pt x="60" y="61205"/>
                  </a:cubicBezTo>
                  <a:cubicBezTo>
                    <a:pt x="2239" y="57574"/>
                    <a:pt x="5703" y="55121"/>
                    <a:pt x="8608" y="52144"/>
                  </a:cubicBezTo>
                  <a:cubicBezTo>
                    <a:pt x="11930" y="48739"/>
                    <a:pt x="15347" y="45429"/>
                    <a:pt x="18776" y="42108"/>
                  </a:cubicBezTo>
                  <a:cubicBezTo>
                    <a:pt x="22063" y="38929"/>
                    <a:pt x="25230" y="35595"/>
                    <a:pt x="28682" y="32571"/>
                  </a:cubicBezTo>
                  <a:cubicBezTo>
                    <a:pt x="31992" y="29689"/>
                    <a:pt x="35588" y="27189"/>
                    <a:pt x="39255" y="24808"/>
                  </a:cubicBezTo>
                  <a:cubicBezTo>
                    <a:pt x="46363" y="20176"/>
                    <a:pt x="53686" y="15842"/>
                    <a:pt x="60901" y="11413"/>
                  </a:cubicBezTo>
                  <a:cubicBezTo>
                    <a:pt x="68449" y="6770"/>
                    <a:pt x="76415" y="2245"/>
                    <a:pt x="85189" y="483"/>
                  </a:cubicBezTo>
                  <a:cubicBezTo>
                    <a:pt x="85489" y="428"/>
                    <a:pt x="85385" y="0"/>
                    <a:pt x="8511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7860975" y="1621650"/>
              <a:ext cx="240900" cy="93150"/>
            </a:xfrm>
            <a:custGeom>
              <a:avLst/>
              <a:gdLst/>
              <a:ahLst/>
              <a:cxnLst/>
              <a:rect l="l" t="t" r="r" b="b"/>
              <a:pathLst>
                <a:path w="9636" h="3726" extrusionOk="0">
                  <a:moveTo>
                    <a:pt x="115" y="0"/>
                  </a:moveTo>
                  <a:cubicBezTo>
                    <a:pt x="34" y="0"/>
                    <a:pt x="0" y="125"/>
                    <a:pt x="88" y="158"/>
                  </a:cubicBezTo>
                  <a:cubicBezTo>
                    <a:pt x="3100" y="1396"/>
                    <a:pt x="6220" y="2075"/>
                    <a:pt x="9077" y="3682"/>
                  </a:cubicBezTo>
                  <a:cubicBezTo>
                    <a:pt x="9130" y="3712"/>
                    <a:pt x="9181" y="3725"/>
                    <a:pt x="9229" y="3725"/>
                  </a:cubicBezTo>
                  <a:cubicBezTo>
                    <a:pt x="9483" y="3725"/>
                    <a:pt x="9636" y="3352"/>
                    <a:pt x="9375" y="3182"/>
                  </a:cubicBezTo>
                  <a:cubicBezTo>
                    <a:pt x="6625" y="1372"/>
                    <a:pt x="3184" y="1051"/>
                    <a:pt x="136" y="3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8019225" y="1689900"/>
              <a:ext cx="45200" cy="32575"/>
            </a:xfrm>
            <a:custGeom>
              <a:avLst/>
              <a:gdLst/>
              <a:ahLst/>
              <a:cxnLst/>
              <a:rect l="l" t="t" r="r" b="b"/>
              <a:pathLst>
                <a:path w="1808" h="1303" extrusionOk="0">
                  <a:moveTo>
                    <a:pt x="1609" y="0"/>
                  </a:moveTo>
                  <a:cubicBezTo>
                    <a:pt x="1578" y="0"/>
                    <a:pt x="1543" y="11"/>
                    <a:pt x="1509" y="35"/>
                  </a:cubicBezTo>
                  <a:cubicBezTo>
                    <a:pt x="1021" y="416"/>
                    <a:pt x="509" y="809"/>
                    <a:pt x="21" y="1202"/>
                  </a:cubicBezTo>
                  <a:cubicBezTo>
                    <a:pt x="0" y="1243"/>
                    <a:pt x="42" y="1302"/>
                    <a:pt x="84" y="1302"/>
                  </a:cubicBezTo>
                  <a:cubicBezTo>
                    <a:pt x="91" y="1302"/>
                    <a:pt x="98" y="1301"/>
                    <a:pt x="104" y="1297"/>
                  </a:cubicBezTo>
                  <a:cubicBezTo>
                    <a:pt x="616" y="940"/>
                    <a:pt x="1140" y="571"/>
                    <a:pt x="1676" y="238"/>
                  </a:cubicBezTo>
                  <a:cubicBezTo>
                    <a:pt x="1808" y="153"/>
                    <a:pt x="1730" y="0"/>
                    <a:pt x="160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7973175" y="1674050"/>
              <a:ext cx="59175" cy="39475"/>
            </a:xfrm>
            <a:custGeom>
              <a:avLst/>
              <a:gdLst/>
              <a:ahLst/>
              <a:cxnLst/>
              <a:rect l="l" t="t" r="r" b="b"/>
              <a:pathLst>
                <a:path w="2367" h="1579" extrusionOk="0">
                  <a:moveTo>
                    <a:pt x="2154" y="0"/>
                  </a:moveTo>
                  <a:cubicBezTo>
                    <a:pt x="2122" y="0"/>
                    <a:pt x="2087" y="11"/>
                    <a:pt x="2053" y="38"/>
                  </a:cubicBezTo>
                  <a:cubicBezTo>
                    <a:pt x="1422" y="574"/>
                    <a:pt x="720" y="1015"/>
                    <a:pt x="41" y="1503"/>
                  </a:cubicBezTo>
                  <a:cubicBezTo>
                    <a:pt x="0" y="1523"/>
                    <a:pt x="30" y="1579"/>
                    <a:pt x="61" y="1579"/>
                  </a:cubicBezTo>
                  <a:cubicBezTo>
                    <a:pt x="67" y="1579"/>
                    <a:pt x="72" y="1577"/>
                    <a:pt x="77" y="1574"/>
                  </a:cubicBezTo>
                  <a:cubicBezTo>
                    <a:pt x="815" y="1146"/>
                    <a:pt x="1553" y="753"/>
                    <a:pt x="2244" y="264"/>
                  </a:cubicBezTo>
                  <a:cubicBezTo>
                    <a:pt x="2367" y="170"/>
                    <a:pt x="2279" y="0"/>
                    <a:pt x="215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930150" y="1664425"/>
              <a:ext cx="78700" cy="55250"/>
            </a:xfrm>
            <a:custGeom>
              <a:avLst/>
              <a:gdLst/>
              <a:ahLst/>
              <a:cxnLst/>
              <a:rect l="l" t="t" r="r" b="b"/>
              <a:pathLst>
                <a:path w="3148" h="2210" extrusionOk="0">
                  <a:moveTo>
                    <a:pt x="2975" y="0"/>
                  </a:moveTo>
                  <a:cubicBezTo>
                    <a:pt x="2956" y="0"/>
                    <a:pt x="2937" y="6"/>
                    <a:pt x="2917" y="18"/>
                  </a:cubicBezTo>
                  <a:cubicBezTo>
                    <a:pt x="1917" y="649"/>
                    <a:pt x="1000" y="1376"/>
                    <a:pt x="59" y="2090"/>
                  </a:cubicBezTo>
                  <a:cubicBezTo>
                    <a:pt x="1" y="2129"/>
                    <a:pt x="47" y="2209"/>
                    <a:pt x="98" y="2209"/>
                  </a:cubicBezTo>
                  <a:cubicBezTo>
                    <a:pt x="109" y="2209"/>
                    <a:pt x="120" y="2206"/>
                    <a:pt x="131" y="2197"/>
                  </a:cubicBezTo>
                  <a:cubicBezTo>
                    <a:pt x="1072" y="1495"/>
                    <a:pt x="2012" y="804"/>
                    <a:pt x="3036" y="233"/>
                  </a:cubicBezTo>
                  <a:cubicBezTo>
                    <a:pt x="3147" y="172"/>
                    <a:pt x="3078" y="0"/>
                    <a:pt x="297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7935000" y="1659925"/>
              <a:ext cx="44575" cy="30925"/>
            </a:xfrm>
            <a:custGeom>
              <a:avLst/>
              <a:gdLst/>
              <a:ahLst/>
              <a:cxnLst/>
              <a:rect l="l" t="t" r="r" b="b"/>
              <a:pathLst>
                <a:path w="1783" h="1237" extrusionOk="0">
                  <a:moveTo>
                    <a:pt x="1604" y="0"/>
                  </a:moveTo>
                  <a:cubicBezTo>
                    <a:pt x="1584" y="0"/>
                    <a:pt x="1564" y="6"/>
                    <a:pt x="1544" y="20"/>
                  </a:cubicBezTo>
                  <a:cubicBezTo>
                    <a:pt x="1008" y="377"/>
                    <a:pt x="473" y="722"/>
                    <a:pt x="32" y="1187"/>
                  </a:cubicBezTo>
                  <a:cubicBezTo>
                    <a:pt x="0" y="1197"/>
                    <a:pt x="35" y="1236"/>
                    <a:pt x="68" y="1236"/>
                  </a:cubicBezTo>
                  <a:cubicBezTo>
                    <a:pt x="72" y="1236"/>
                    <a:pt x="76" y="1236"/>
                    <a:pt x="80" y="1234"/>
                  </a:cubicBezTo>
                  <a:cubicBezTo>
                    <a:pt x="556" y="818"/>
                    <a:pt x="1116" y="532"/>
                    <a:pt x="1663" y="222"/>
                  </a:cubicBezTo>
                  <a:cubicBezTo>
                    <a:pt x="1783" y="153"/>
                    <a:pt x="1703" y="0"/>
                    <a:pt x="160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7873600" y="1638225"/>
              <a:ext cx="48525" cy="36925"/>
            </a:xfrm>
            <a:custGeom>
              <a:avLst/>
              <a:gdLst/>
              <a:ahLst/>
              <a:cxnLst/>
              <a:rect l="l" t="t" r="r" b="b"/>
              <a:pathLst>
                <a:path w="1941" h="1477" extrusionOk="0">
                  <a:moveTo>
                    <a:pt x="1809" y="1"/>
                  </a:moveTo>
                  <a:cubicBezTo>
                    <a:pt x="1786" y="1"/>
                    <a:pt x="1762" y="9"/>
                    <a:pt x="1738" y="31"/>
                  </a:cubicBezTo>
                  <a:cubicBezTo>
                    <a:pt x="1178" y="471"/>
                    <a:pt x="583" y="888"/>
                    <a:pt x="47" y="1364"/>
                  </a:cubicBezTo>
                  <a:cubicBezTo>
                    <a:pt x="0" y="1402"/>
                    <a:pt x="43" y="1477"/>
                    <a:pt x="104" y="1477"/>
                  </a:cubicBezTo>
                  <a:cubicBezTo>
                    <a:pt x="120" y="1477"/>
                    <a:pt x="137" y="1472"/>
                    <a:pt x="155" y="1459"/>
                  </a:cubicBezTo>
                  <a:cubicBezTo>
                    <a:pt x="702" y="995"/>
                    <a:pt x="1298" y="614"/>
                    <a:pt x="1857" y="173"/>
                  </a:cubicBezTo>
                  <a:cubicBezTo>
                    <a:pt x="1940" y="109"/>
                    <a:pt x="1887" y="1"/>
                    <a:pt x="180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856275" y="1633275"/>
              <a:ext cx="45525" cy="24150"/>
            </a:xfrm>
            <a:custGeom>
              <a:avLst/>
              <a:gdLst/>
              <a:ahLst/>
              <a:cxnLst/>
              <a:rect l="l" t="t" r="r" b="b"/>
              <a:pathLst>
                <a:path w="1821" h="966" extrusionOk="0">
                  <a:moveTo>
                    <a:pt x="1693" y="1"/>
                  </a:moveTo>
                  <a:cubicBezTo>
                    <a:pt x="1678" y="1"/>
                    <a:pt x="1662" y="5"/>
                    <a:pt x="1645" y="14"/>
                  </a:cubicBezTo>
                  <a:cubicBezTo>
                    <a:pt x="1109" y="336"/>
                    <a:pt x="514" y="514"/>
                    <a:pt x="38" y="895"/>
                  </a:cubicBezTo>
                  <a:cubicBezTo>
                    <a:pt x="1" y="923"/>
                    <a:pt x="22" y="966"/>
                    <a:pt x="56" y="966"/>
                  </a:cubicBezTo>
                  <a:cubicBezTo>
                    <a:pt x="65" y="966"/>
                    <a:pt x="75" y="963"/>
                    <a:pt x="86" y="955"/>
                  </a:cubicBezTo>
                  <a:cubicBezTo>
                    <a:pt x="574" y="598"/>
                    <a:pt x="1181" y="455"/>
                    <a:pt x="1741" y="169"/>
                  </a:cubicBezTo>
                  <a:cubicBezTo>
                    <a:pt x="1821" y="119"/>
                    <a:pt x="1774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897350" y="1646075"/>
              <a:ext cx="55375" cy="49800"/>
            </a:xfrm>
            <a:custGeom>
              <a:avLst/>
              <a:gdLst/>
              <a:ahLst/>
              <a:cxnLst/>
              <a:rect l="l" t="t" r="r" b="b"/>
              <a:pathLst>
                <a:path w="2215" h="1992" extrusionOk="0">
                  <a:moveTo>
                    <a:pt x="2069" y="0"/>
                  </a:moveTo>
                  <a:cubicBezTo>
                    <a:pt x="2055" y="0"/>
                    <a:pt x="2040" y="4"/>
                    <a:pt x="2026" y="14"/>
                  </a:cubicBezTo>
                  <a:cubicBezTo>
                    <a:pt x="1252" y="419"/>
                    <a:pt x="455" y="1133"/>
                    <a:pt x="26" y="1907"/>
                  </a:cubicBezTo>
                  <a:cubicBezTo>
                    <a:pt x="1" y="1949"/>
                    <a:pt x="47" y="1992"/>
                    <a:pt x="89" y="1992"/>
                  </a:cubicBezTo>
                  <a:cubicBezTo>
                    <a:pt x="106" y="1992"/>
                    <a:pt x="123" y="1984"/>
                    <a:pt x="133" y="1967"/>
                  </a:cubicBezTo>
                  <a:cubicBezTo>
                    <a:pt x="621" y="1157"/>
                    <a:pt x="1431" y="741"/>
                    <a:pt x="2145" y="181"/>
                  </a:cubicBezTo>
                  <a:cubicBezTo>
                    <a:pt x="2215" y="111"/>
                    <a:pt x="2143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8037825" y="1703175"/>
              <a:ext cx="43650" cy="32700"/>
            </a:xfrm>
            <a:custGeom>
              <a:avLst/>
              <a:gdLst/>
              <a:ahLst/>
              <a:cxnLst/>
              <a:rect l="l" t="t" r="r" b="b"/>
              <a:pathLst>
                <a:path w="1746" h="1308" extrusionOk="0">
                  <a:moveTo>
                    <a:pt x="1645" y="1"/>
                  </a:moveTo>
                  <a:cubicBezTo>
                    <a:pt x="1638" y="1"/>
                    <a:pt x="1630" y="2"/>
                    <a:pt x="1622" y="4"/>
                  </a:cubicBezTo>
                  <a:cubicBezTo>
                    <a:pt x="1027" y="314"/>
                    <a:pt x="527" y="766"/>
                    <a:pt x="51" y="1219"/>
                  </a:cubicBezTo>
                  <a:cubicBezTo>
                    <a:pt x="0" y="1259"/>
                    <a:pt x="43" y="1308"/>
                    <a:pt x="87" y="1308"/>
                  </a:cubicBezTo>
                  <a:cubicBezTo>
                    <a:pt x="95" y="1308"/>
                    <a:pt x="103" y="1306"/>
                    <a:pt x="110" y="1302"/>
                  </a:cubicBezTo>
                  <a:cubicBezTo>
                    <a:pt x="586" y="850"/>
                    <a:pt x="1086" y="421"/>
                    <a:pt x="1682" y="123"/>
                  </a:cubicBezTo>
                  <a:cubicBezTo>
                    <a:pt x="1745" y="81"/>
                    <a:pt x="1705" y="1"/>
                    <a:pt x="16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6533800" y="2027950"/>
              <a:ext cx="742000" cy="527250"/>
            </a:xfrm>
            <a:custGeom>
              <a:avLst/>
              <a:gdLst/>
              <a:ahLst/>
              <a:cxnLst/>
              <a:rect l="l" t="t" r="r" b="b"/>
              <a:pathLst>
                <a:path w="29680" h="21090" extrusionOk="0">
                  <a:moveTo>
                    <a:pt x="29476" y="1"/>
                  </a:moveTo>
                  <a:cubicBezTo>
                    <a:pt x="29451" y="1"/>
                    <a:pt x="29425" y="9"/>
                    <a:pt x="29398" y="27"/>
                  </a:cubicBezTo>
                  <a:cubicBezTo>
                    <a:pt x="24160" y="3361"/>
                    <a:pt x="19171" y="7052"/>
                    <a:pt x="14123" y="10683"/>
                  </a:cubicBezTo>
                  <a:cubicBezTo>
                    <a:pt x="9408" y="14076"/>
                    <a:pt x="4990" y="17946"/>
                    <a:pt x="49" y="20994"/>
                  </a:cubicBezTo>
                  <a:cubicBezTo>
                    <a:pt x="0" y="21013"/>
                    <a:pt x="32" y="21089"/>
                    <a:pt x="78" y="21089"/>
                  </a:cubicBezTo>
                  <a:cubicBezTo>
                    <a:pt x="88" y="21089"/>
                    <a:pt x="98" y="21086"/>
                    <a:pt x="109" y="21077"/>
                  </a:cubicBezTo>
                  <a:cubicBezTo>
                    <a:pt x="5062" y="18041"/>
                    <a:pt x="9491" y="14207"/>
                    <a:pt x="14230" y="10862"/>
                  </a:cubicBezTo>
                  <a:cubicBezTo>
                    <a:pt x="19302" y="7290"/>
                    <a:pt x="24290" y="3599"/>
                    <a:pt x="29541" y="277"/>
                  </a:cubicBezTo>
                  <a:cubicBezTo>
                    <a:pt x="29679" y="188"/>
                    <a:pt x="29596" y="1"/>
                    <a:pt x="2947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233075" y="1814500"/>
              <a:ext cx="467475" cy="335475"/>
            </a:xfrm>
            <a:custGeom>
              <a:avLst/>
              <a:gdLst/>
              <a:ahLst/>
              <a:cxnLst/>
              <a:rect l="l" t="t" r="r" b="b"/>
              <a:pathLst>
                <a:path w="18699" h="13419" extrusionOk="0">
                  <a:moveTo>
                    <a:pt x="18458" y="1"/>
                  </a:moveTo>
                  <a:cubicBezTo>
                    <a:pt x="18430" y="1"/>
                    <a:pt x="18400" y="9"/>
                    <a:pt x="18370" y="28"/>
                  </a:cubicBezTo>
                  <a:cubicBezTo>
                    <a:pt x="12119" y="4171"/>
                    <a:pt x="6166" y="8755"/>
                    <a:pt x="129" y="13173"/>
                  </a:cubicBezTo>
                  <a:cubicBezTo>
                    <a:pt x="0" y="13262"/>
                    <a:pt x="79" y="13418"/>
                    <a:pt x="185" y="13418"/>
                  </a:cubicBezTo>
                  <a:cubicBezTo>
                    <a:pt x="205" y="13418"/>
                    <a:pt x="227" y="13412"/>
                    <a:pt x="249" y="13399"/>
                  </a:cubicBezTo>
                  <a:cubicBezTo>
                    <a:pt x="6309" y="8982"/>
                    <a:pt x="12393" y="4636"/>
                    <a:pt x="18548" y="350"/>
                  </a:cubicBezTo>
                  <a:cubicBezTo>
                    <a:pt x="18698" y="230"/>
                    <a:pt x="18605" y="1"/>
                    <a:pt x="1845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6049025" y="2790350"/>
              <a:ext cx="313300" cy="262375"/>
            </a:xfrm>
            <a:custGeom>
              <a:avLst/>
              <a:gdLst/>
              <a:ahLst/>
              <a:cxnLst/>
              <a:rect l="l" t="t" r="r" b="b"/>
              <a:pathLst>
                <a:path w="12532" h="10495" extrusionOk="0">
                  <a:moveTo>
                    <a:pt x="12412" y="1"/>
                  </a:moveTo>
                  <a:cubicBezTo>
                    <a:pt x="12393" y="1"/>
                    <a:pt x="12374" y="7"/>
                    <a:pt x="12356" y="23"/>
                  </a:cubicBezTo>
                  <a:cubicBezTo>
                    <a:pt x="8284" y="3523"/>
                    <a:pt x="3748" y="6452"/>
                    <a:pt x="45" y="10369"/>
                  </a:cubicBezTo>
                  <a:cubicBezTo>
                    <a:pt x="1" y="10422"/>
                    <a:pt x="48" y="10495"/>
                    <a:pt x="105" y="10495"/>
                  </a:cubicBezTo>
                  <a:cubicBezTo>
                    <a:pt x="125" y="10495"/>
                    <a:pt x="146" y="10486"/>
                    <a:pt x="164" y="10464"/>
                  </a:cubicBezTo>
                  <a:cubicBezTo>
                    <a:pt x="3867" y="6571"/>
                    <a:pt x="8403" y="3642"/>
                    <a:pt x="12475" y="142"/>
                  </a:cubicBezTo>
                  <a:cubicBezTo>
                    <a:pt x="12531" y="86"/>
                    <a:pt x="12478" y="1"/>
                    <a:pt x="124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5981425" y="2512650"/>
              <a:ext cx="504050" cy="479575"/>
            </a:xfrm>
            <a:custGeom>
              <a:avLst/>
              <a:gdLst/>
              <a:ahLst/>
              <a:cxnLst/>
              <a:rect l="l" t="t" r="r" b="b"/>
              <a:pathLst>
                <a:path w="20162" h="19183" extrusionOk="0">
                  <a:moveTo>
                    <a:pt x="20039" y="0"/>
                  </a:moveTo>
                  <a:cubicBezTo>
                    <a:pt x="20019" y="0"/>
                    <a:pt x="19998" y="7"/>
                    <a:pt x="19977" y="22"/>
                  </a:cubicBezTo>
                  <a:cubicBezTo>
                    <a:pt x="12988" y="6023"/>
                    <a:pt x="6226" y="12333"/>
                    <a:pt x="11" y="19144"/>
                  </a:cubicBezTo>
                  <a:cubicBezTo>
                    <a:pt x="1" y="19163"/>
                    <a:pt x="15" y="19182"/>
                    <a:pt x="27" y="19182"/>
                  </a:cubicBezTo>
                  <a:cubicBezTo>
                    <a:pt x="30" y="19182"/>
                    <a:pt x="32" y="19181"/>
                    <a:pt x="34" y="19179"/>
                  </a:cubicBezTo>
                  <a:cubicBezTo>
                    <a:pt x="6309" y="12393"/>
                    <a:pt x="13119" y="6190"/>
                    <a:pt x="20096" y="141"/>
                  </a:cubicBezTo>
                  <a:cubicBezTo>
                    <a:pt x="20162" y="85"/>
                    <a:pt x="20110" y="0"/>
                    <a:pt x="200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6628400" y="2375475"/>
              <a:ext cx="334125" cy="235500"/>
            </a:xfrm>
            <a:custGeom>
              <a:avLst/>
              <a:gdLst/>
              <a:ahLst/>
              <a:cxnLst/>
              <a:rect l="l" t="t" r="r" b="b"/>
              <a:pathLst>
                <a:path w="13365" h="9420" extrusionOk="0">
                  <a:moveTo>
                    <a:pt x="13199" y="1"/>
                  </a:moveTo>
                  <a:cubicBezTo>
                    <a:pt x="13179" y="1"/>
                    <a:pt x="13158" y="7"/>
                    <a:pt x="13137" y="20"/>
                  </a:cubicBezTo>
                  <a:cubicBezTo>
                    <a:pt x="8684" y="2937"/>
                    <a:pt x="4397" y="6104"/>
                    <a:pt x="99" y="9248"/>
                  </a:cubicBezTo>
                  <a:cubicBezTo>
                    <a:pt x="0" y="9297"/>
                    <a:pt x="49" y="9420"/>
                    <a:pt x="123" y="9420"/>
                  </a:cubicBezTo>
                  <a:cubicBezTo>
                    <a:pt x="138" y="9420"/>
                    <a:pt x="154" y="9415"/>
                    <a:pt x="171" y="9403"/>
                  </a:cubicBezTo>
                  <a:cubicBezTo>
                    <a:pt x="4493" y="6271"/>
                    <a:pt x="8779" y="3116"/>
                    <a:pt x="13256" y="235"/>
                  </a:cubicBezTo>
                  <a:cubicBezTo>
                    <a:pt x="13365" y="155"/>
                    <a:pt x="13300" y="1"/>
                    <a:pt x="13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6736375" y="1800075"/>
              <a:ext cx="808350" cy="498800"/>
            </a:xfrm>
            <a:custGeom>
              <a:avLst/>
              <a:gdLst/>
              <a:ahLst/>
              <a:cxnLst/>
              <a:rect l="l" t="t" r="r" b="b"/>
              <a:pathLst>
                <a:path w="32334" h="19952" extrusionOk="0">
                  <a:moveTo>
                    <a:pt x="32206" y="1"/>
                  </a:moveTo>
                  <a:cubicBezTo>
                    <a:pt x="32193" y="1"/>
                    <a:pt x="32180" y="4"/>
                    <a:pt x="32166" y="10"/>
                  </a:cubicBezTo>
                  <a:cubicBezTo>
                    <a:pt x="21057" y="5951"/>
                    <a:pt x="10020" y="12178"/>
                    <a:pt x="19" y="19893"/>
                  </a:cubicBezTo>
                  <a:cubicBezTo>
                    <a:pt x="0" y="19912"/>
                    <a:pt x="11" y="19952"/>
                    <a:pt x="33" y="19952"/>
                  </a:cubicBezTo>
                  <a:cubicBezTo>
                    <a:pt x="39" y="19952"/>
                    <a:pt x="47" y="19949"/>
                    <a:pt x="55" y="19941"/>
                  </a:cubicBezTo>
                  <a:cubicBezTo>
                    <a:pt x="10068" y="12226"/>
                    <a:pt x="21140" y="6118"/>
                    <a:pt x="32261" y="165"/>
                  </a:cubicBezTo>
                  <a:cubicBezTo>
                    <a:pt x="32333" y="123"/>
                    <a:pt x="32289" y="1"/>
                    <a:pt x="32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7616600" y="1693975"/>
              <a:ext cx="173450" cy="84950"/>
            </a:xfrm>
            <a:custGeom>
              <a:avLst/>
              <a:gdLst/>
              <a:ahLst/>
              <a:cxnLst/>
              <a:rect l="l" t="t" r="r" b="b"/>
              <a:pathLst>
                <a:path w="6938" h="3398" extrusionOk="0">
                  <a:moveTo>
                    <a:pt x="6752" y="0"/>
                  </a:moveTo>
                  <a:cubicBezTo>
                    <a:pt x="6734" y="0"/>
                    <a:pt x="6715" y="5"/>
                    <a:pt x="6696" y="15"/>
                  </a:cubicBezTo>
                  <a:cubicBezTo>
                    <a:pt x="4481" y="1039"/>
                    <a:pt x="2338" y="2194"/>
                    <a:pt x="112" y="3218"/>
                  </a:cubicBezTo>
                  <a:cubicBezTo>
                    <a:pt x="0" y="3269"/>
                    <a:pt x="62" y="3397"/>
                    <a:pt x="156" y="3397"/>
                  </a:cubicBezTo>
                  <a:cubicBezTo>
                    <a:pt x="172" y="3397"/>
                    <a:pt x="189" y="3393"/>
                    <a:pt x="207" y="3385"/>
                  </a:cubicBezTo>
                  <a:cubicBezTo>
                    <a:pt x="2422" y="2349"/>
                    <a:pt x="4600" y="1253"/>
                    <a:pt x="6815" y="229"/>
                  </a:cubicBezTo>
                  <a:cubicBezTo>
                    <a:pt x="6937" y="158"/>
                    <a:pt x="6859" y="0"/>
                    <a:pt x="675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7537875" y="1806550"/>
              <a:ext cx="344650" cy="221875"/>
            </a:xfrm>
            <a:custGeom>
              <a:avLst/>
              <a:gdLst/>
              <a:ahLst/>
              <a:cxnLst/>
              <a:rect l="l" t="t" r="r" b="b"/>
              <a:pathLst>
                <a:path w="13786" h="8875" extrusionOk="0">
                  <a:moveTo>
                    <a:pt x="13577" y="0"/>
                  </a:moveTo>
                  <a:cubicBezTo>
                    <a:pt x="13553" y="0"/>
                    <a:pt x="13527" y="8"/>
                    <a:pt x="13500" y="25"/>
                  </a:cubicBezTo>
                  <a:cubicBezTo>
                    <a:pt x="8916" y="2823"/>
                    <a:pt x="4213" y="5382"/>
                    <a:pt x="46" y="8776"/>
                  </a:cubicBezTo>
                  <a:cubicBezTo>
                    <a:pt x="0" y="8822"/>
                    <a:pt x="39" y="8875"/>
                    <a:pt x="81" y="8875"/>
                  </a:cubicBezTo>
                  <a:cubicBezTo>
                    <a:pt x="94" y="8875"/>
                    <a:pt x="107" y="8870"/>
                    <a:pt x="118" y="8859"/>
                  </a:cubicBezTo>
                  <a:cubicBezTo>
                    <a:pt x="4320" y="5513"/>
                    <a:pt x="9023" y="2954"/>
                    <a:pt x="13655" y="287"/>
                  </a:cubicBezTo>
                  <a:cubicBezTo>
                    <a:pt x="13785" y="206"/>
                    <a:pt x="13705" y="0"/>
                    <a:pt x="135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5437750" y="1790125"/>
              <a:ext cx="273450" cy="191525"/>
            </a:xfrm>
            <a:custGeom>
              <a:avLst/>
              <a:gdLst/>
              <a:ahLst/>
              <a:cxnLst/>
              <a:rect l="l" t="t" r="r" b="b"/>
              <a:pathLst>
                <a:path w="10938" h="7661" extrusionOk="0">
                  <a:moveTo>
                    <a:pt x="153" y="1"/>
                  </a:moveTo>
                  <a:cubicBezTo>
                    <a:pt x="66" y="1"/>
                    <a:pt x="0" y="149"/>
                    <a:pt x="100" y="193"/>
                  </a:cubicBezTo>
                  <a:cubicBezTo>
                    <a:pt x="4041" y="2003"/>
                    <a:pt x="7851" y="3813"/>
                    <a:pt x="10351" y="7540"/>
                  </a:cubicBezTo>
                  <a:cubicBezTo>
                    <a:pt x="10408" y="7625"/>
                    <a:pt x="10489" y="7660"/>
                    <a:pt x="10568" y="7660"/>
                  </a:cubicBezTo>
                  <a:cubicBezTo>
                    <a:pt x="10755" y="7660"/>
                    <a:pt x="10937" y="7466"/>
                    <a:pt x="10804" y="7266"/>
                  </a:cubicBezTo>
                  <a:cubicBezTo>
                    <a:pt x="8232" y="3563"/>
                    <a:pt x="4303" y="1575"/>
                    <a:pt x="172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5680500" y="1566200"/>
              <a:ext cx="289725" cy="203775"/>
            </a:xfrm>
            <a:custGeom>
              <a:avLst/>
              <a:gdLst/>
              <a:ahLst/>
              <a:cxnLst/>
              <a:rect l="l" t="t" r="r" b="b"/>
              <a:pathLst>
                <a:path w="11589" h="8151" extrusionOk="0">
                  <a:moveTo>
                    <a:pt x="179" y="1"/>
                  </a:moveTo>
                  <a:cubicBezTo>
                    <a:pt x="58" y="1"/>
                    <a:pt x="0" y="224"/>
                    <a:pt x="153" y="257"/>
                  </a:cubicBezTo>
                  <a:cubicBezTo>
                    <a:pt x="4809" y="1376"/>
                    <a:pt x="7452" y="5281"/>
                    <a:pt x="11000" y="8091"/>
                  </a:cubicBezTo>
                  <a:cubicBezTo>
                    <a:pt x="11057" y="8133"/>
                    <a:pt x="11118" y="8151"/>
                    <a:pt x="11177" y="8151"/>
                  </a:cubicBezTo>
                  <a:cubicBezTo>
                    <a:pt x="11400" y="8151"/>
                    <a:pt x="11588" y="7891"/>
                    <a:pt x="11381" y="7722"/>
                  </a:cubicBezTo>
                  <a:cubicBezTo>
                    <a:pt x="7952" y="4745"/>
                    <a:pt x="4868" y="947"/>
                    <a:pt x="213" y="6"/>
                  </a:cubicBezTo>
                  <a:cubicBezTo>
                    <a:pt x="201" y="3"/>
                    <a:pt x="19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6019625" y="1331975"/>
              <a:ext cx="282325" cy="278425"/>
            </a:xfrm>
            <a:custGeom>
              <a:avLst/>
              <a:gdLst/>
              <a:ahLst/>
              <a:cxnLst/>
              <a:rect l="l" t="t" r="r" b="b"/>
              <a:pathLst>
                <a:path w="11293" h="11137" extrusionOk="0">
                  <a:moveTo>
                    <a:pt x="168" y="1"/>
                  </a:moveTo>
                  <a:cubicBezTo>
                    <a:pt x="78" y="1"/>
                    <a:pt x="0" y="136"/>
                    <a:pt x="90" y="196"/>
                  </a:cubicBezTo>
                  <a:cubicBezTo>
                    <a:pt x="4067" y="3470"/>
                    <a:pt x="7496" y="7113"/>
                    <a:pt x="10806" y="11054"/>
                  </a:cubicBezTo>
                  <a:cubicBezTo>
                    <a:pt x="10855" y="11112"/>
                    <a:pt x="10912" y="11136"/>
                    <a:pt x="10967" y="11136"/>
                  </a:cubicBezTo>
                  <a:cubicBezTo>
                    <a:pt x="11138" y="11136"/>
                    <a:pt x="11292" y="10901"/>
                    <a:pt x="11139" y="10721"/>
                  </a:cubicBezTo>
                  <a:cubicBezTo>
                    <a:pt x="7924" y="6697"/>
                    <a:pt x="4329" y="3113"/>
                    <a:pt x="221" y="17"/>
                  </a:cubicBezTo>
                  <a:cubicBezTo>
                    <a:pt x="204" y="6"/>
                    <a:pt x="186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6421025" y="1204075"/>
              <a:ext cx="248850" cy="308025"/>
            </a:xfrm>
            <a:custGeom>
              <a:avLst/>
              <a:gdLst/>
              <a:ahLst/>
              <a:cxnLst/>
              <a:rect l="l" t="t" r="r" b="b"/>
              <a:pathLst>
                <a:path w="9954" h="12321" extrusionOk="0">
                  <a:moveTo>
                    <a:pt x="152" y="1"/>
                  </a:moveTo>
                  <a:cubicBezTo>
                    <a:pt x="77" y="1"/>
                    <a:pt x="1" y="131"/>
                    <a:pt x="72" y="192"/>
                  </a:cubicBezTo>
                  <a:cubicBezTo>
                    <a:pt x="2155" y="1907"/>
                    <a:pt x="4465" y="3240"/>
                    <a:pt x="6049" y="5478"/>
                  </a:cubicBezTo>
                  <a:cubicBezTo>
                    <a:pt x="7501" y="7526"/>
                    <a:pt x="7811" y="10158"/>
                    <a:pt x="9335" y="12205"/>
                  </a:cubicBezTo>
                  <a:cubicBezTo>
                    <a:pt x="9395" y="12287"/>
                    <a:pt x="9479" y="12321"/>
                    <a:pt x="9562" y="12321"/>
                  </a:cubicBezTo>
                  <a:cubicBezTo>
                    <a:pt x="9760" y="12321"/>
                    <a:pt x="9953" y="12129"/>
                    <a:pt x="9811" y="11920"/>
                  </a:cubicBezTo>
                  <a:cubicBezTo>
                    <a:pt x="8192" y="9669"/>
                    <a:pt x="7680" y="6895"/>
                    <a:pt x="6049" y="4657"/>
                  </a:cubicBezTo>
                  <a:cubicBezTo>
                    <a:pt x="4584" y="2657"/>
                    <a:pt x="2203" y="1359"/>
                    <a:pt x="191" y="14"/>
                  </a:cubicBezTo>
                  <a:cubicBezTo>
                    <a:pt x="179" y="5"/>
                    <a:pt x="16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6850650" y="1165200"/>
              <a:ext cx="258250" cy="318075"/>
            </a:xfrm>
            <a:custGeom>
              <a:avLst/>
              <a:gdLst/>
              <a:ahLst/>
              <a:cxnLst/>
              <a:rect l="l" t="t" r="r" b="b"/>
              <a:pathLst>
                <a:path w="10330" h="12723" extrusionOk="0">
                  <a:moveTo>
                    <a:pt x="206" y="1"/>
                  </a:moveTo>
                  <a:cubicBezTo>
                    <a:pt x="97" y="1"/>
                    <a:pt x="0" y="138"/>
                    <a:pt x="91" y="247"/>
                  </a:cubicBezTo>
                  <a:cubicBezTo>
                    <a:pt x="1806" y="2045"/>
                    <a:pt x="3782" y="3557"/>
                    <a:pt x="5532" y="5331"/>
                  </a:cubicBezTo>
                  <a:cubicBezTo>
                    <a:pt x="7640" y="7474"/>
                    <a:pt x="8390" y="10129"/>
                    <a:pt x="9890" y="12629"/>
                  </a:cubicBezTo>
                  <a:cubicBezTo>
                    <a:pt x="9930" y="12695"/>
                    <a:pt x="9990" y="12723"/>
                    <a:pt x="10051" y="12723"/>
                  </a:cubicBezTo>
                  <a:cubicBezTo>
                    <a:pt x="10189" y="12723"/>
                    <a:pt x="10330" y="12580"/>
                    <a:pt x="10247" y="12415"/>
                  </a:cubicBezTo>
                  <a:cubicBezTo>
                    <a:pt x="9009" y="10022"/>
                    <a:pt x="8092" y="7593"/>
                    <a:pt x="6282" y="5557"/>
                  </a:cubicBezTo>
                  <a:cubicBezTo>
                    <a:pt x="4497" y="3521"/>
                    <a:pt x="2199" y="1985"/>
                    <a:pt x="306" y="45"/>
                  </a:cubicBezTo>
                  <a:cubicBezTo>
                    <a:pt x="275" y="14"/>
                    <a:pt x="24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7394450" y="1331250"/>
              <a:ext cx="83400" cy="119900"/>
            </a:xfrm>
            <a:custGeom>
              <a:avLst/>
              <a:gdLst/>
              <a:ahLst/>
              <a:cxnLst/>
              <a:rect l="l" t="t" r="r" b="b"/>
              <a:pathLst>
                <a:path w="3336" h="4796" extrusionOk="0">
                  <a:moveTo>
                    <a:pt x="40" y="1"/>
                  </a:moveTo>
                  <a:cubicBezTo>
                    <a:pt x="22" y="1"/>
                    <a:pt x="0" y="20"/>
                    <a:pt x="9" y="46"/>
                  </a:cubicBezTo>
                  <a:cubicBezTo>
                    <a:pt x="830" y="1713"/>
                    <a:pt x="2199" y="3023"/>
                    <a:pt x="2985" y="4713"/>
                  </a:cubicBezTo>
                  <a:cubicBezTo>
                    <a:pt x="3016" y="4771"/>
                    <a:pt x="3066" y="4795"/>
                    <a:pt x="3117" y="4795"/>
                  </a:cubicBezTo>
                  <a:cubicBezTo>
                    <a:pt x="3225" y="4795"/>
                    <a:pt x="3336" y="4688"/>
                    <a:pt x="3271" y="4559"/>
                  </a:cubicBezTo>
                  <a:cubicBezTo>
                    <a:pt x="2437" y="2904"/>
                    <a:pt x="1164" y="1487"/>
                    <a:pt x="56" y="10"/>
                  </a:cubicBezTo>
                  <a:cubicBezTo>
                    <a:pt x="53" y="4"/>
                    <a:pt x="47" y="1"/>
                    <a:pt x="40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7562725" y="1425650"/>
              <a:ext cx="62825" cy="114950"/>
            </a:xfrm>
            <a:custGeom>
              <a:avLst/>
              <a:gdLst/>
              <a:ahLst/>
              <a:cxnLst/>
              <a:rect l="l" t="t" r="r" b="b"/>
              <a:pathLst>
                <a:path w="2513" h="4598" extrusionOk="0">
                  <a:moveTo>
                    <a:pt x="143" y="0"/>
                  </a:moveTo>
                  <a:cubicBezTo>
                    <a:pt x="77" y="0"/>
                    <a:pt x="0" y="59"/>
                    <a:pt x="17" y="140"/>
                  </a:cubicBezTo>
                  <a:cubicBezTo>
                    <a:pt x="529" y="1676"/>
                    <a:pt x="1576" y="2950"/>
                    <a:pt x="2100" y="4474"/>
                  </a:cubicBezTo>
                  <a:cubicBezTo>
                    <a:pt x="2133" y="4559"/>
                    <a:pt x="2210" y="4597"/>
                    <a:pt x="2286" y="4597"/>
                  </a:cubicBezTo>
                  <a:cubicBezTo>
                    <a:pt x="2400" y="4597"/>
                    <a:pt x="2512" y="4510"/>
                    <a:pt x="2469" y="4366"/>
                  </a:cubicBezTo>
                  <a:cubicBezTo>
                    <a:pt x="1945" y="2819"/>
                    <a:pt x="898" y="1509"/>
                    <a:pt x="219" y="44"/>
                  </a:cubicBezTo>
                  <a:cubicBezTo>
                    <a:pt x="204" y="14"/>
                    <a:pt x="175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7735050" y="1511800"/>
              <a:ext cx="101600" cy="127350"/>
            </a:xfrm>
            <a:custGeom>
              <a:avLst/>
              <a:gdLst/>
              <a:ahLst/>
              <a:cxnLst/>
              <a:rect l="l" t="t" r="r" b="b"/>
              <a:pathLst>
                <a:path w="4064" h="5094" extrusionOk="0">
                  <a:moveTo>
                    <a:pt x="184" y="0"/>
                  </a:moveTo>
                  <a:cubicBezTo>
                    <a:pt x="89" y="0"/>
                    <a:pt x="0" y="127"/>
                    <a:pt x="101" y="218"/>
                  </a:cubicBezTo>
                  <a:cubicBezTo>
                    <a:pt x="1446" y="1694"/>
                    <a:pt x="2696" y="3206"/>
                    <a:pt x="3637" y="4992"/>
                  </a:cubicBezTo>
                  <a:cubicBezTo>
                    <a:pt x="3675" y="5064"/>
                    <a:pt x="3735" y="5094"/>
                    <a:pt x="3796" y="5094"/>
                  </a:cubicBezTo>
                  <a:cubicBezTo>
                    <a:pt x="3928" y="5094"/>
                    <a:pt x="4063" y="4956"/>
                    <a:pt x="3982" y="4802"/>
                  </a:cubicBezTo>
                  <a:cubicBezTo>
                    <a:pt x="2994" y="3028"/>
                    <a:pt x="1720" y="1456"/>
                    <a:pt x="267" y="39"/>
                  </a:cubicBezTo>
                  <a:cubicBezTo>
                    <a:pt x="242" y="12"/>
                    <a:pt x="213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271150" y="2973875"/>
              <a:ext cx="728950" cy="644650"/>
            </a:xfrm>
            <a:custGeom>
              <a:avLst/>
              <a:gdLst/>
              <a:ahLst/>
              <a:cxnLst/>
              <a:rect l="l" t="t" r="r" b="b"/>
              <a:pathLst>
                <a:path w="29158" h="25786" extrusionOk="0">
                  <a:moveTo>
                    <a:pt x="14745" y="563"/>
                  </a:moveTo>
                  <a:cubicBezTo>
                    <a:pt x="15897" y="563"/>
                    <a:pt x="17058" y="714"/>
                    <a:pt x="18192" y="1028"/>
                  </a:cubicBezTo>
                  <a:cubicBezTo>
                    <a:pt x="24860" y="2862"/>
                    <a:pt x="28265" y="10136"/>
                    <a:pt x="26491" y="16554"/>
                  </a:cubicBezTo>
                  <a:cubicBezTo>
                    <a:pt x="24990" y="22036"/>
                    <a:pt x="19782" y="25313"/>
                    <a:pt x="14412" y="25313"/>
                  </a:cubicBezTo>
                  <a:cubicBezTo>
                    <a:pt x="13263" y="25313"/>
                    <a:pt x="12106" y="25163"/>
                    <a:pt x="10977" y="24852"/>
                  </a:cubicBezTo>
                  <a:cubicBezTo>
                    <a:pt x="4405" y="22697"/>
                    <a:pt x="821" y="16006"/>
                    <a:pt x="2667" y="9338"/>
                  </a:cubicBezTo>
                  <a:cubicBezTo>
                    <a:pt x="4176" y="3849"/>
                    <a:pt x="9374" y="563"/>
                    <a:pt x="14745" y="563"/>
                  </a:cubicBezTo>
                  <a:close/>
                  <a:moveTo>
                    <a:pt x="14593" y="1"/>
                  </a:moveTo>
                  <a:cubicBezTo>
                    <a:pt x="9077" y="1"/>
                    <a:pt x="4001" y="3852"/>
                    <a:pt x="2238" y="9208"/>
                  </a:cubicBezTo>
                  <a:cubicBezTo>
                    <a:pt x="1" y="16014"/>
                    <a:pt x="4292" y="23117"/>
                    <a:pt x="10846" y="25289"/>
                  </a:cubicBezTo>
                  <a:lnTo>
                    <a:pt x="10846" y="25289"/>
                  </a:lnTo>
                  <a:cubicBezTo>
                    <a:pt x="10850" y="25290"/>
                    <a:pt x="10854" y="25292"/>
                    <a:pt x="10858" y="25293"/>
                  </a:cubicBezTo>
                  <a:cubicBezTo>
                    <a:pt x="12072" y="25626"/>
                    <a:pt x="13286" y="25785"/>
                    <a:pt x="14475" y="25785"/>
                  </a:cubicBezTo>
                  <a:cubicBezTo>
                    <a:pt x="20051" y="25785"/>
                    <a:pt x="25077" y="22276"/>
                    <a:pt x="26931" y="16673"/>
                  </a:cubicBezTo>
                  <a:cubicBezTo>
                    <a:pt x="29158" y="9862"/>
                    <a:pt x="24860" y="2754"/>
                    <a:pt x="18311" y="599"/>
                  </a:cubicBezTo>
                  <a:cubicBezTo>
                    <a:pt x="17071" y="192"/>
                    <a:pt x="15821" y="1"/>
                    <a:pt x="1459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7329800" y="3025825"/>
              <a:ext cx="611975" cy="539975"/>
            </a:xfrm>
            <a:custGeom>
              <a:avLst/>
              <a:gdLst/>
              <a:ahLst/>
              <a:cxnLst/>
              <a:rect l="l" t="t" r="r" b="b"/>
              <a:pathLst>
                <a:path w="24479" h="21599" extrusionOk="0">
                  <a:moveTo>
                    <a:pt x="12398" y="350"/>
                  </a:moveTo>
                  <a:cubicBezTo>
                    <a:pt x="13373" y="350"/>
                    <a:pt x="14354" y="476"/>
                    <a:pt x="15310" y="736"/>
                  </a:cubicBezTo>
                  <a:cubicBezTo>
                    <a:pt x="20990" y="2284"/>
                    <a:pt x="23835" y="8487"/>
                    <a:pt x="22359" y="13928"/>
                  </a:cubicBezTo>
                  <a:cubicBezTo>
                    <a:pt x="21084" y="18607"/>
                    <a:pt x="16649" y="21362"/>
                    <a:pt x="12090" y="21362"/>
                  </a:cubicBezTo>
                  <a:cubicBezTo>
                    <a:pt x="11115" y="21362"/>
                    <a:pt x="10135" y="21237"/>
                    <a:pt x="9179" y="20976"/>
                  </a:cubicBezTo>
                  <a:cubicBezTo>
                    <a:pt x="3583" y="19107"/>
                    <a:pt x="571" y="13476"/>
                    <a:pt x="2118" y="7784"/>
                  </a:cubicBezTo>
                  <a:cubicBezTo>
                    <a:pt x="3394" y="3105"/>
                    <a:pt x="7837" y="350"/>
                    <a:pt x="12398" y="350"/>
                  </a:cubicBezTo>
                  <a:close/>
                  <a:moveTo>
                    <a:pt x="12243" y="0"/>
                  </a:moveTo>
                  <a:cubicBezTo>
                    <a:pt x="7627" y="0"/>
                    <a:pt x="3384" y="3265"/>
                    <a:pt x="1904" y="7725"/>
                  </a:cubicBezTo>
                  <a:cubicBezTo>
                    <a:pt x="0" y="13424"/>
                    <a:pt x="3649" y="19360"/>
                    <a:pt x="9107" y="21187"/>
                  </a:cubicBezTo>
                  <a:lnTo>
                    <a:pt x="9107" y="21187"/>
                  </a:lnTo>
                  <a:cubicBezTo>
                    <a:pt x="9111" y="21188"/>
                    <a:pt x="9115" y="21190"/>
                    <a:pt x="9119" y="21191"/>
                  </a:cubicBezTo>
                  <a:cubicBezTo>
                    <a:pt x="9119" y="21191"/>
                    <a:pt x="9119" y="21191"/>
                    <a:pt x="9119" y="21191"/>
                  </a:cubicBezTo>
                  <a:lnTo>
                    <a:pt x="9119" y="21191"/>
                  </a:lnTo>
                  <a:cubicBezTo>
                    <a:pt x="9132" y="21197"/>
                    <a:pt x="9144" y="21200"/>
                    <a:pt x="9155" y="21200"/>
                  </a:cubicBezTo>
                  <a:lnTo>
                    <a:pt x="9155" y="21200"/>
                  </a:lnTo>
                  <a:cubicBezTo>
                    <a:pt x="10159" y="21469"/>
                    <a:pt x="11160" y="21598"/>
                    <a:pt x="12141" y="21598"/>
                  </a:cubicBezTo>
                  <a:cubicBezTo>
                    <a:pt x="16814" y="21598"/>
                    <a:pt x="21002" y="18668"/>
                    <a:pt x="22573" y="13964"/>
                  </a:cubicBezTo>
                  <a:cubicBezTo>
                    <a:pt x="24478" y="8273"/>
                    <a:pt x="20811" y="2331"/>
                    <a:pt x="15358" y="510"/>
                  </a:cubicBezTo>
                  <a:cubicBezTo>
                    <a:pt x="14319" y="163"/>
                    <a:pt x="13272" y="0"/>
                    <a:pt x="1224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71" name="Google Shape;471;p33"/>
          <p:cNvSpPr txBox="1">
            <a:spLocks noGrp="1"/>
          </p:cNvSpPr>
          <p:nvPr>
            <p:ph type="subTitle" idx="1"/>
          </p:nvPr>
        </p:nvSpPr>
        <p:spPr>
          <a:xfrm>
            <a:off x="7132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Team</a:t>
            </a:r>
            <a:endParaRPr dirty="0"/>
          </a:p>
        </p:txBody>
      </p:sp>
      <p:sp>
        <p:nvSpPr>
          <p:cNvPr id="472" name="Google Shape;472;p33"/>
          <p:cNvSpPr txBox="1">
            <a:spLocks noGrp="1"/>
          </p:cNvSpPr>
          <p:nvPr>
            <p:ph type="title" idx="2"/>
          </p:nvPr>
        </p:nvSpPr>
        <p:spPr>
          <a:xfrm>
            <a:off x="7132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4" name="Google Shape;474;p33"/>
          <p:cNvSpPr txBox="1">
            <a:spLocks noGrp="1"/>
          </p:cNvSpPr>
          <p:nvPr>
            <p:ph type="subTitle" idx="4"/>
          </p:nvPr>
        </p:nvSpPr>
        <p:spPr>
          <a:xfrm>
            <a:off x="3030913" y="170922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The Task</a:t>
            </a:r>
            <a:endParaRPr dirty="0"/>
          </a:p>
        </p:txBody>
      </p:sp>
      <p:sp>
        <p:nvSpPr>
          <p:cNvPr id="475" name="Google Shape;475;p33"/>
          <p:cNvSpPr txBox="1">
            <a:spLocks noGrp="1"/>
          </p:cNvSpPr>
          <p:nvPr>
            <p:ph type="title" idx="5"/>
          </p:nvPr>
        </p:nvSpPr>
        <p:spPr>
          <a:xfrm>
            <a:off x="3030913" y="1294513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8" name="Google Shape;478;p33"/>
          <p:cNvSpPr txBox="1">
            <a:spLocks noGrp="1"/>
          </p:cNvSpPr>
          <p:nvPr>
            <p:ph type="title" idx="8"/>
          </p:nvPr>
        </p:nvSpPr>
        <p:spPr>
          <a:xfrm>
            <a:off x="7132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0" name="Google Shape;480;p33"/>
          <p:cNvSpPr txBox="1">
            <a:spLocks noGrp="1"/>
          </p:cNvSpPr>
          <p:nvPr>
            <p:ph type="subTitle" idx="13"/>
          </p:nvPr>
        </p:nvSpPr>
        <p:spPr>
          <a:xfrm>
            <a:off x="3030913" y="3303710"/>
            <a:ext cx="2196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sp>
        <p:nvSpPr>
          <p:cNvPr id="481" name="Google Shape;481;p33"/>
          <p:cNvSpPr txBox="1">
            <a:spLocks noGrp="1"/>
          </p:cNvSpPr>
          <p:nvPr>
            <p:ph type="title" idx="14"/>
          </p:nvPr>
        </p:nvSpPr>
        <p:spPr>
          <a:xfrm>
            <a:off x="3030913" y="2889000"/>
            <a:ext cx="824100" cy="5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B2BFE28-2BC0-4D6E-BF1E-6A2922999CF8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8" name="Google Shape;8748;p38"/>
          <p:cNvGrpSpPr/>
          <p:nvPr/>
        </p:nvGrpSpPr>
        <p:grpSpPr>
          <a:xfrm>
            <a:off x="2206623" y="3989950"/>
            <a:ext cx="5035502" cy="1842426"/>
            <a:chOff x="2048150" y="1951500"/>
            <a:chExt cx="3702575" cy="1354725"/>
          </a:xfrm>
        </p:grpSpPr>
        <p:sp>
          <p:nvSpPr>
            <p:cNvPr id="8749" name="Google Shape;8749;p38"/>
            <p:cNvSpPr/>
            <p:nvPr/>
          </p:nvSpPr>
          <p:spPr>
            <a:xfrm>
              <a:off x="2486300" y="2263500"/>
              <a:ext cx="2933425" cy="909675"/>
            </a:xfrm>
            <a:custGeom>
              <a:avLst/>
              <a:gdLst/>
              <a:ahLst/>
              <a:cxnLst/>
              <a:rect l="l" t="t" r="r" b="b"/>
              <a:pathLst>
                <a:path w="117337" h="36387" extrusionOk="0">
                  <a:moveTo>
                    <a:pt x="18849" y="1"/>
                  </a:moveTo>
                  <a:cubicBezTo>
                    <a:pt x="17991" y="1"/>
                    <a:pt x="17205" y="477"/>
                    <a:pt x="16789" y="1239"/>
                  </a:cubicBezTo>
                  <a:lnTo>
                    <a:pt x="430" y="31445"/>
                  </a:lnTo>
                  <a:cubicBezTo>
                    <a:pt x="1" y="32267"/>
                    <a:pt x="13" y="33231"/>
                    <a:pt x="489" y="34029"/>
                  </a:cubicBezTo>
                  <a:cubicBezTo>
                    <a:pt x="965" y="34814"/>
                    <a:pt x="1799" y="35291"/>
                    <a:pt x="2716" y="35291"/>
                  </a:cubicBezTo>
                  <a:lnTo>
                    <a:pt x="48519" y="35291"/>
                  </a:lnTo>
                  <a:lnTo>
                    <a:pt x="49388" y="36267"/>
                  </a:lnTo>
                  <a:cubicBezTo>
                    <a:pt x="49448" y="36350"/>
                    <a:pt x="49543" y="36386"/>
                    <a:pt x="49650" y="36386"/>
                  </a:cubicBezTo>
                  <a:lnTo>
                    <a:pt x="68343" y="36386"/>
                  </a:lnTo>
                  <a:cubicBezTo>
                    <a:pt x="68426" y="36386"/>
                    <a:pt x="68498" y="36362"/>
                    <a:pt x="68557" y="36303"/>
                  </a:cubicBezTo>
                  <a:lnTo>
                    <a:pt x="69772" y="35267"/>
                  </a:lnTo>
                  <a:lnTo>
                    <a:pt x="114884" y="35267"/>
                  </a:lnTo>
                  <a:cubicBezTo>
                    <a:pt x="115718" y="35267"/>
                    <a:pt x="116480" y="34838"/>
                    <a:pt x="116896" y="34124"/>
                  </a:cubicBezTo>
                  <a:cubicBezTo>
                    <a:pt x="117337" y="33409"/>
                    <a:pt x="117337" y="32552"/>
                    <a:pt x="116932" y="31814"/>
                  </a:cubicBezTo>
                  <a:lnTo>
                    <a:pt x="99668" y="846"/>
                  </a:lnTo>
                  <a:cubicBezTo>
                    <a:pt x="99382" y="322"/>
                    <a:pt x="98811" y="1"/>
                    <a:pt x="98216" y="1"/>
                  </a:cubicBezTo>
                  <a:lnTo>
                    <a:pt x="95894" y="1"/>
                  </a:lnTo>
                  <a:cubicBezTo>
                    <a:pt x="95703" y="1"/>
                    <a:pt x="95560" y="144"/>
                    <a:pt x="95560" y="346"/>
                  </a:cubicBezTo>
                  <a:cubicBezTo>
                    <a:pt x="95560" y="536"/>
                    <a:pt x="95703" y="679"/>
                    <a:pt x="95894" y="679"/>
                  </a:cubicBezTo>
                  <a:lnTo>
                    <a:pt x="98216" y="679"/>
                  </a:lnTo>
                  <a:cubicBezTo>
                    <a:pt x="98573" y="679"/>
                    <a:pt x="98894" y="882"/>
                    <a:pt x="99073" y="1191"/>
                  </a:cubicBezTo>
                  <a:lnTo>
                    <a:pt x="116337" y="32159"/>
                  </a:lnTo>
                  <a:cubicBezTo>
                    <a:pt x="116635" y="32683"/>
                    <a:pt x="116623" y="33290"/>
                    <a:pt x="116325" y="33802"/>
                  </a:cubicBezTo>
                  <a:cubicBezTo>
                    <a:pt x="116027" y="34314"/>
                    <a:pt x="115503" y="34612"/>
                    <a:pt x="114908" y="34612"/>
                  </a:cubicBezTo>
                  <a:lnTo>
                    <a:pt x="69664" y="34612"/>
                  </a:lnTo>
                  <a:cubicBezTo>
                    <a:pt x="69569" y="34612"/>
                    <a:pt x="69498" y="34636"/>
                    <a:pt x="69438" y="34695"/>
                  </a:cubicBezTo>
                  <a:lnTo>
                    <a:pt x="68236" y="35719"/>
                  </a:lnTo>
                  <a:lnTo>
                    <a:pt x="49805" y="35719"/>
                  </a:lnTo>
                  <a:lnTo>
                    <a:pt x="48936" y="34731"/>
                  </a:lnTo>
                  <a:cubicBezTo>
                    <a:pt x="48864" y="34660"/>
                    <a:pt x="48781" y="34612"/>
                    <a:pt x="48674" y="34612"/>
                  </a:cubicBezTo>
                  <a:lnTo>
                    <a:pt x="2739" y="34612"/>
                  </a:lnTo>
                  <a:cubicBezTo>
                    <a:pt x="2049" y="34612"/>
                    <a:pt x="1442" y="34255"/>
                    <a:pt x="1084" y="33683"/>
                  </a:cubicBezTo>
                  <a:cubicBezTo>
                    <a:pt x="727" y="33088"/>
                    <a:pt x="715" y="32374"/>
                    <a:pt x="1037" y="31778"/>
                  </a:cubicBezTo>
                  <a:lnTo>
                    <a:pt x="17396" y="1560"/>
                  </a:lnTo>
                  <a:cubicBezTo>
                    <a:pt x="17694" y="1025"/>
                    <a:pt x="18253" y="691"/>
                    <a:pt x="18872" y="691"/>
                  </a:cubicBezTo>
                  <a:lnTo>
                    <a:pt x="19646" y="691"/>
                  </a:lnTo>
                  <a:cubicBezTo>
                    <a:pt x="19837" y="691"/>
                    <a:pt x="19980" y="536"/>
                    <a:pt x="19980" y="346"/>
                  </a:cubicBezTo>
                  <a:cubicBezTo>
                    <a:pt x="19980" y="155"/>
                    <a:pt x="19837" y="1"/>
                    <a:pt x="196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0" name="Google Shape;8750;p38"/>
            <p:cNvSpPr/>
            <p:nvPr/>
          </p:nvSpPr>
          <p:spPr>
            <a:xfrm>
              <a:off x="2559525" y="2126950"/>
              <a:ext cx="2800975" cy="980425"/>
            </a:xfrm>
            <a:custGeom>
              <a:avLst/>
              <a:gdLst/>
              <a:ahLst/>
              <a:cxnLst/>
              <a:rect l="l" t="t" r="r" b="b"/>
              <a:pathLst>
                <a:path w="112039" h="39217" extrusionOk="0">
                  <a:moveTo>
                    <a:pt x="22639" y="0"/>
                  </a:moveTo>
                  <a:cubicBezTo>
                    <a:pt x="22555" y="0"/>
                    <a:pt x="22471" y="30"/>
                    <a:pt x="22408" y="93"/>
                  </a:cubicBezTo>
                  <a:lnTo>
                    <a:pt x="15717" y="6272"/>
                  </a:lnTo>
                  <a:cubicBezTo>
                    <a:pt x="15681" y="6296"/>
                    <a:pt x="15658" y="6332"/>
                    <a:pt x="15634" y="6368"/>
                  </a:cubicBezTo>
                  <a:lnTo>
                    <a:pt x="37" y="37895"/>
                  </a:lnTo>
                  <a:cubicBezTo>
                    <a:pt x="1" y="38002"/>
                    <a:pt x="1" y="38121"/>
                    <a:pt x="37" y="38205"/>
                  </a:cubicBezTo>
                  <a:cubicBezTo>
                    <a:pt x="96" y="38300"/>
                    <a:pt x="191" y="38371"/>
                    <a:pt x="299" y="38383"/>
                  </a:cubicBezTo>
                  <a:cubicBezTo>
                    <a:pt x="2672" y="38751"/>
                    <a:pt x="5148" y="38899"/>
                    <a:pt x="7682" y="38899"/>
                  </a:cubicBezTo>
                  <a:cubicBezTo>
                    <a:pt x="12941" y="38899"/>
                    <a:pt x="18454" y="38264"/>
                    <a:pt x="23837" y="37645"/>
                  </a:cubicBezTo>
                  <a:cubicBezTo>
                    <a:pt x="27016" y="37264"/>
                    <a:pt x="30005" y="36931"/>
                    <a:pt x="32874" y="36716"/>
                  </a:cubicBezTo>
                  <a:cubicBezTo>
                    <a:pt x="33891" y="36642"/>
                    <a:pt x="34859" y="36608"/>
                    <a:pt x="35776" y="36608"/>
                  </a:cubicBezTo>
                  <a:cubicBezTo>
                    <a:pt x="43751" y="36608"/>
                    <a:pt x="47940" y="39148"/>
                    <a:pt x="47983" y="39169"/>
                  </a:cubicBezTo>
                  <a:cubicBezTo>
                    <a:pt x="48043" y="39205"/>
                    <a:pt x="48102" y="39217"/>
                    <a:pt x="48162" y="39217"/>
                  </a:cubicBezTo>
                  <a:cubicBezTo>
                    <a:pt x="48233" y="39217"/>
                    <a:pt x="48328" y="39193"/>
                    <a:pt x="48376" y="39110"/>
                  </a:cubicBezTo>
                  <a:cubicBezTo>
                    <a:pt x="48416" y="39069"/>
                    <a:pt x="51350" y="36576"/>
                    <a:pt x="56270" y="36576"/>
                  </a:cubicBezTo>
                  <a:cubicBezTo>
                    <a:pt x="58581" y="36576"/>
                    <a:pt x="61331" y="37127"/>
                    <a:pt x="64426" y="38741"/>
                  </a:cubicBezTo>
                  <a:cubicBezTo>
                    <a:pt x="64472" y="38766"/>
                    <a:pt x="64525" y="38779"/>
                    <a:pt x="64579" y="38779"/>
                  </a:cubicBezTo>
                  <a:cubicBezTo>
                    <a:pt x="64650" y="38779"/>
                    <a:pt x="64722" y="38757"/>
                    <a:pt x="64783" y="38717"/>
                  </a:cubicBezTo>
                  <a:cubicBezTo>
                    <a:pt x="64795" y="38717"/>
                    <a:pt x="66223" y="37657"/>
                    <a:pt x="68998" y="36836"/>
                  </a:cubicBezTo>
                  <a:cubicBezTo>
                    <a:pt x="70682" y="36329"/>
                    <a:pt x="73129" y="35844"/>
                    <a:pt x="76270" y="35844"/>
                  </a:cubicBezTo>
                  <a:cubicBezTo>
                    <a:pt x="77858" y="35844"/>
                    <a:pt x="79624" y="35968"/>
                    <a:pt x="81559" y="36276"/>
                  </a:cubicBezTo>
                  <a:cubicBezTo>
                    <a:pt x="88379" y="37346"/>
                    <a:pt x="96490" y="38435"/>
                    <a:pt x="103670" y="38435"/>
                  </a:cubicBezTo>
                  <a:cubicBezTo>
                    <a:pt x="106555" y="38435"/>
                    <a:pt x="109289" y="38259"/>
                    <a:pt x="111729" y="37836"/>
                  </a:cubicBezTo>
                  <a:cubicBezTo>
                    <a:pt x="111848" y="37824"/>
                    <a:pt x="111932" y="37764"/>
                    <a:pt x="111979" y="37657"/>
                  </a:cubicBezTo>
                  <a:cubicBezTo>
                    <a:pt x="112039" y="37550"/>
                    <a:pt x="112027" y="37431"/>
                    <a:pt x="111979" y="37348"/>
                  </a:cubicBezTo>
                  <a:lnTo>
                    <a:pt x="95537" y="6356"/>
                  </a:lnTo>
                  <a:cubicBezTo>
                    <a:pt x="95477" y="6248"/>
                    <a:pt x="95358" y="6177"/>
                    <a:pt x="95239" y="6177"/>
                  </a:cubicBezTo>
                  <a:lnTo>
                    <a:pt x="93155" y="6177"/>
                  </a:lnTo>
                  <a:cubicBezTo>
                    <a:pt x="92953" y="6177"/>
                    <a:pt x="92810" y="6320"/>
                    <a:pt x="92810" y="6522"/>
                  </a:cubicBezTo>
                  <a:cubicBezTo>
                    <a:pt x="92810" y="6713"/>
                    <a:pt x="92953" y="6856"/>
                    <a:pt x="93155" y="6856"/>
                  </a:cubicBezTo>
                  <a:lnTo>
                    <a:pt x="95025" y="6856"/>
                  </a:lnTo>
                  <a:lnTo>
                    <a:pt x="111146" y="37252"/>
                  </a:lnTo>
                  <a:cubicBezTo>
                    <a:pt x="108869" y="37611"/>
                    <a:pt x="106345" y="37762"/>
                    <a:pt x="103690" y="37762"/>
                  </a:cubicBezTo>
                  <a:cubicBezTo>
                    <a:pt x="96558" y="37762"/>
                    <a:pt x="88477" y="36673"/>
                    <a:pt x="81666" y="35597"/>
                  </a:cubicBezTo>
                  <a:cubicBezTo>
                    <a:pt x="79693" y="35289"/>
                    <a:pt x="77890" y="35161"/>
                    <a:pt x="76256" y="35161"/>
                  </a:cubicBezTo>
                  <a:cubicBezTo>
                    <a:pt x="69311" y="35161"/>
                    <a:pt x="65424" y="37472"/>
                    <a:pt x="64557" y="38050"/>
                  </a:cubicBezTo>
                  <a:cubicBezTo>
                    <a:pt x="61442" y="36458"/>
                    <a:pt x="58658" y="35909"/>
                    <a:pt x="56299" y="35909"/>
                  </a:cubicBezTo>
                  <a:cubicBezTo>
                    <a:pt x="51831" y="35909"/>
                    <a:pt x="48890" y="37878"/>
                    <a:pt x="48126" y="38455"/>
                  </a:cubicBezTo>
                  <a:cubicBezTo>
                    <a:pt x="47166" y="37927"/>
                    <a:pt x="43040" y="35906"/>
                    <a:pt x="35788" y="35906"/>
                  </a:cubicBezTo>
                  <a:cubicBezTo>
                    <a:pt x="34853" y="35906"/>
                    <a:pt x="33866" y="35939"/>
                    <a:pt x="32826" y="36014"/>
                  </a:cubicBezTo>
                  <a:cubicBezTo>
                    <a:pt x="29945" y="36228"/>
                    <a:pt x="26957" y="36562"/>
                    <a:pt x="23766" y="36943"/>
                  </a:cubicBezTo>
                  <a:cubicBezTo>
                    <a:pt x="18406" y="37559"/>
                    <a:pt x="12915" y="38193"/>
                    <a:pt x="7690" y="38193"/>
                  </a:cubicBezTo>
                  <a:cubicBezTo>
                    <a:pt x="5347" y="38193"/>
                    <a:pt x="3058" y="38066"/>
                    <a:pt x="858" y="37752"/>
                  </a:cubicBezTo>
                  <a:lnTo>
                    <a:pt x="16241" y="6713"/>
                  </a:lnTo>
                  <a:lnTo>
                    <a:pt x="22873" y="581"/>
                  </a:lnTo>
                  <a:cubicBezTo>
                    <a:pt x="23004" y="462"/>
                    <a:pt x="23016" y="236"/>
                    <a:pt x="22885" y="105"/>
                  </a:cubicBezTo>
                  <a:cubicBezTo>
                    <a:pt x="22822" y="36"/>
                    <a:pt x="22731" y="0"/>
                    <a:pt x="226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1" name="Google Shape;8751;p38"/>
            <p:cNvSpPr/>
            <p:nvPr/>
          </p:nvSpPr>
          <p:spPr>
            <a:xfrm>
              <a:off x="2941125" y="1951500"/>
              <a:ext cx="1021875" cy="1061525"/>
            </a:xfrm>
            <a:custGeom>
              <a:avLst/>
              <a:gdLst/>
              <a:ahLst/>
              <a:cxnLst/>
              <a:rect l="l" t="t" r="r" b="b"/>
              <a:pathLst>
                <a:path w="40875" h="42461" extrusionOk="0">
                  <a:moveTo>
                    <a:pt x="12026" y="920"/>
                  </a:moveTo>
                  <a:cubicBezTo>
                    <a:pt x="13972" y="2497"/>
                    <a:pt x="16162" y="2926"/>
                    <a:pt x="18689" y="2926"/>
                  </a:cubicBezTo>
                  <a:cubicBezTo>
                    <a:pt x="20073" y="2926"/>
                    <a:pt x="21557" y="2797"/>
                    <a:pt x="23158" y="2658"/>
                  </a:cubicBezTo>
                  <a:cubicBezTo>
                    <a:pt x="24934" y="2503"/>
                    <a:pt x="26899" y="2332"/>
                    <a:pt x="29003" y="2332"/>
                  </a:cubicBezTo>
                  <a:cubicBezTo>
                    <a:pt x="29481" y="2332"/>
                    <a:pt x="29966" y="2341"/>
                    <a:pt x="30457" y="2360"/>
                  </a:cubicBezTo>
                  <a:cubicBezTo>
                    <a:pt x="34576" y="2515"/>
                    <a:pt x="36993" y="4075"/>
                    <a:pt x="38279" y="5337"/>
                  </a:cubicBezTo>
                  <a:cubicBezTo>
                    <a:pt x="39553" y="6575"/>
                    <a:pt x="40041" y="7790"/>
                    <a:pt x="40125" y="8052"/>
                  </a:cubicBezTo>
                  <a:lnTo>
                    <a:pt x="40172" y="40698"/>
                  </a:lnTo>
                  <a:cubicBezTo>
                    <a:pt x="36517" y="34436"/>
                    <a:pt x="28326" y="33709"/>
                    <a:pt x="21253" y="33709"/>
                  </a:cubicBezTo>
                  <a:cubicBezTo>
                    <a:pt x="20146" y="33709"/>
                    <a:pt x="19051" y="33721"/>
                    <a:pt x="18003" y="33745"/>
                  </a:cubicBezTo>
                  <a:cubicBezTo>
                    <a:pt x="17074" y="33764"/>
                    <a:pt x="16175" y="33780"/>
                    <a:pt x="15337" y="33780"/>
                  </a:cubicBezTo>
                  <a:cubicBezTo>
                    <a:pt x="14585" y="33780"/>
                    <a:pt x="13883" y="33767"/>
                    <a:pt x="13252" y="33733"/>
                  </a:cubicBezTo>
                  <a:cubicBezTo>
                    <a:pt x="7002" y="33364"/>
                    <a:pt x="1906" y="30340"/>
                    <a:pt x="798" y="29638"/>
                  </a:cubicBezTo>
                  <a:lnTo>
                    <a:pt x="12026" y="920"/>
                  </a:lnTo>
                  <a:close/>
                  <a:moveTo>
                    <a:pt x="11911" y="1"/>
                  </a:moveTo>
                  <a:cubicBezTo>
                    <a:pt x="11882" y="1"/>
                    <a:pt x="11852" y="5"/>
                    <a:pt x="11824" y="15"/>
                  </a:cubicBezTo>
                  <a:cubicBezTo>
                    <a:pt x="11716" y="39"/>
                    <a:pt x="11633" y="110"/>
                    <a:pt x="11585" y="217"/>
                  </a:cubicBezTo>
                  <a:lnTo>
                    <a:pt x="60" y="29638"/>
                  </a:lnTo>
                  <a:cubicBezTo>
                    <a:pt x="1" y="29792"/>
                    <a:pt x="48" y="29959"/>
                    <a:pt x="179" y="30042"/>
                  </a:cubicBezTo>
                  <a:cubicBezTo>
                    <a:pt x="239" y="30078"/>
                    <a:pt x="5978" y="33971"/>
                    <a:pt x="13217" y="34388"/>
                  </a:cubicBezTo>
                  <a:cubicBezTo>
                    <a:pt x="13864" y="34422"/>
                    <a:pt x="14578" y="34434"/>
                    <a:pt x="15338" y="34434"/>
                  </a:cubicBezTo>
                  <a:cubicBezTo>
                    <a:pt x="16186" y="34434"/>
                    <a:pt x="17091" y="34419"/>
                    <a:pt x="18027" y="34400"/>
                  </a:cubicBezTo>
                  <a:cubicBezTo>
                    <a:pt x="19021" y="34385"/>
                    <a:pt x="20061" y="34369"/>
                    <a:pt x="21128" y="34369"/>
                  </a:cubicBezTo>
                  <a:cubicBezTo>
                    <a:pt x="28493" y="34369"/>
                    <a:pt x="37098" y="35133"/>
                    <a:pt x="40208" y="42246"/>
                  </a:cubicBezTo>
                  <a:cubicBezTo>
                    <a:pt x="40268" y="42377"/>
                    <a:pt x="40387" y="42461"/>
                    <a:pt x="40518" y="42461"/>
                  </a:cubicBezTo>
                  <a:lnTo>
                    <a:pt x="40601" y="42461"/>
                  </a:lnTo>
                  <a:cubicBezTo>
                    <a:pt x="40756" y="42425"/>
                    <a:pt x="40875" y="42294"/>
                    <a:pt x="40875" y="42127"/>
                  </a:cubicBezTo>
                  <a:lnTo>
                    <a:pt x="40827" y="7992"/>
                  </a:lnTo>
                  <a:cubicBezTo>
                    <a:pt x="40827" y="7956"/>
                    <a:pt x="40827" y="7909"/>
                    <a:pt x="40815" y="7885"/>
                  </a:cubicBezTo>
                  <a:cubicBezTo>
                    <a:pt x="40780" y="7825"/>
                    <a:pt x="40327" y="6361"/>
                    <a:pt x="38803" y="4873"/>
                  </a:cubicBezTo>
                  <a:cubicBezTo>
                    <a:pt x="37422" y="3503"/>
                    <a:pt x="34850" y="1836"/>
                    <a:pt x="30504" y="1682"/>
                  </a:cubicBezTo>
                  <a:cubicBezTo>
                    <a:pt x="29987" y="1661"/>
                    <a:pt x="29477" y="1652"/>
                    <a:pt x="28976" y="1652"/>
                  </a:cubicBezTo>
                  <a:cubicBezTo>
                    <a:pt x="26856" y="1652"/>
                    <a:pt x="24884" y="1816"/>
                    <a:pt x="23123" y="1979"/>
                  </a:cubicBezTo>
                  <a:cubicBezTo>
                    <a:pt x="21563" y="2110"/>
                    <a:pt x="20116" y="2232"/>
                    <a:pt x="18773" y="2232"/>
                  </a:cubicBezTo>
                  <a:cubicBezTo>
                    <a:pt x="16201" y="2232"/>
                    <a:pt x="14010" y="1784"/>
                    <a:pt x="12133" y="86"/>
                  </a:cubicBezTo>
                  <a:cubicBezTo>
                    <a:pt x="12072" y="34"/>
                    <a:pt x="11992" y="1"/>
                    <a:pt x="1191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38"/>
            <p:cNvSpPr/>
            <p:nvPr/>
          </p:nvSpPr>
          <p:spPr>
            <a:xfrm>
              <a:off x="2797950" y="1979225"/>
              <a:ext cx="2263400" cy="1033800"/>
            </a:xfrm>
            <a:custGeom>
              <a:avLst/>
              <a:gdLst/>
              <a:ahLst/>
              <a:cxnLst/>
              <a:rect l="l" t="t" r="r" b="b"/>
              <a:pathLst>
                <a:path w="90536" h="41352" extrusionOk="0">
                  <a:moveTo>
                    <a:pt x="57256" y="0"/>
                  </a:moveTo>
                  <a:cubicBezTo>
                    <a:pt x="52615" y="0"/>
                    <a:pt x="48389" y="1624"/>
                    <a:pt x="45864" y="6681"/>
                  </a:cubicBezTo>
                  <a:cubicBezTo>
                    <a:pt x="45780" y="6859"/>
                    <a:pt x="45852" y="7050"/>
                    <a:pt x="46018" y="7145"/>
                  </a:cubicBezTo>
                  <a:cubicBezTo>
                    <a:pt x="46071" y="7173"/>
                    <a:pt x="46124" y="7185"/>
                    <a:pt x="46175" y="7185"/>
                  </a:cubicBezTo>
                  <a:cubicBezTo>
                    <a:pt x="46300" y="7185"/>
                    <a:pt x="46415" y="7112"/>
                    <a:pt x="46483" y="7002"/>
                  </a:cubicBezTo>
                  <a:cubicBezTo>
                    <a:pt x="48855" y="2237"/>
                    <a:pt x="52878" y="701"/>
                    <a:pt x="57317" y="701"/>
                  </a:cubicBezTo>
                  <a:cubicBezTo>
                    <a:pt x="60742" y="701"/>
                    <a:pt x="64416" y="1615"/>
                    <a:pt x="67771" y="2668"/>
                  </a:cubicBezTo>
                  <a:cubicBezTo>
                    <a:pt x="71386" y="3803"/>
                    <a:pt x="73615" y="4096"/>
                    <a:pt x="74949" y="4096"/>
                  </a:cubicBezTo>
                  <a:cubicBezTo>
                    <a:pt x="75658" y="4096"/>
                    <a:pt x="76114" y="4013"/>
                    <a:pt x="76391" y="3930"/>
                  </a:cubicBezTo>
                  <a:lnTo>
                    <a:pt x="89679" y="31326"/>
                  </a:lnTo>
                  <a:cubicBezTo>
                    <a:pt x="87702" y="31753"/>
                    <a:pt x="85948" y="31924"/>
                    <a:pt x="84331" y="31924"/>
                  </a:cubicBezTo>
                  <a:cubicBezTo>
                    <a:pt x="81117" y="31924"/>
                    <a:pt x="78450" y="31246"/>
                    <a:pt x="75677" y="30541"/>
                  </a:cubicBezTo>
                  <a:cubicBezTo>
                    <a:pt x="72625" y="29759"/>
                    <a:pt x="69483" y="28964"/>
                    <a:pt x="65378" y="28964"/>
                  </a:cubicBezTo>
                  <a:cubicBezTo>
                    <a:pt x="64103" y="28964"/>
                    <a:pt x="62734" y="29041"/>
                    <a:pt x="61247" y="29219"/>
                  </a:cubicBezTo>
                  <a:cubicBezTo>
                    <a:pt x="50281" y="30529"/>
                    <a:pt x="46923" y="37815"/>
                    <a:pt x="46126" y="40185"/>
                  </a:cubicBezTo>
                  <a:cubicBezTo>
                    <a:pt x="44959" y="38577"/>
                    <a:pt x="41113" y="34529"/>
                    <a:pt x="31481" y="33755"/>
                  </a:cubicBezTo>
                  <a:cubicBezTo>
                    <a:pt x="30239" y="33656"/>
                    <a:pt x="28811" y="33613"/>
                    <a:pt x="27262" y="33613"/>
                  </a:cubicBezTo>
                  <a:cubicBezTo>
                    <a:pt x="17819" y="33613"/>
                    <a:pt x="3921" y="35219"/>
                    <a:pt x="894" y="35577"/>
                  </a:cubicBezTo>
                  <a:lnTo>
                    <a:pt x="14086" y="5371"/>
                  </a:lnTo>
                  <a:lnTo>
                    <a:pt x="15348" y="5371"/>
                  </a:lnTo>
                  <a:cubicBezTo>
                    <a:pt x="15538" y="5371"/>
                    <a:pt x="15693" y="5228"/>
                    <a:pt x="15693" y="5038"/>
                  </a:cubicBezTo>
                  <a:cubicBezTo>
                    <a:pt x="15693" y="4835"/>
                    <a:pt x="15538" y="4692"/>
                    <a:pt x="15348" y="4692"/>
                  </a:cubicBezTo>
                  <a:lnTo>
                    <a:pt x="13860" y="4692"/>
                  </a:lnTo>
                  <a:cubicBezTo>
                    <a:pt x="13729" y="4692"/>
                    <a:pt x="13610" y="4776"/>
                    <a:pt x="13550" y="4895"/>
                  </a:cubicBezTo>
                  <a:lnTo>
                    <a:pt x="48" y="35839"/>
                  </a:lnTo>
                  <a:cubicBezTo>
                    <a:pt x="1" y="35958"/>
                    <a:pt x="13" y="36077"/>
                    <a:pt x="96" y="36184"/>
                  </a:cubicBezTo>
                  <a:cubicBezTo>
                    <a:pt x="159" y="36278"/>
                    <a:pt x="258" y="36317"/>
                    <a:pt x="362" y="36317"/>
                  </a:cubicBezTo>
                  <a:cubicBezTo>
                    <a:pt x="377" y="36317"/>
                    <a:pt x="391" y="36317"/>
                    <a:pt x="406" y="36315"/>
                  </a:cubicBezTo>
                  <a:cubicBezTo>
                    <a:pt x="582" y="36294"/>
                    <a:pt x="16715" y="34280"/>
                    <a:pt x="27241" y="34280"/>
                  </a:cubicBezTo>
                  <a:cubicBezTo>
                    <a:pt x="28781" y="34280"/>
                    <a:pt x="30201" y="34323"/>
                    <a:pt x="31433" y="34422"/>
                  </a:cubicBezTo>
                  <a:cubicBezTo>
                    <a:pt x="42851" y="35339"/>
                    <a:pt x="45911" y="41090"/>
                    <a:pt x="45947" y="41149"/>
                  </a:cubicBezTo>
                  <a:cubicBezTo>
                    <a:pt x="45995" y="41268"/>
                    <a:pt x="46114" y="41352"/>
                    <a:pt x="46245" y="41352"/>
                  </a:cubicBezTo>
                  <a:cubicBezTo>
                    <a:pt x="46257" y="41352"/>
                    <a:pt x="46268" y="41352"/>
                    <a:pt x="46292" y="41304"/>
                  </a:cubicBezTo>
                  <a:cubicBezTo>
                    <a:pt x="46423" y="41280"/>
                    <a:pt x="46542" y="41161"/>
                    <a:pt x="46566" y="41030"/>
                  </a:cubicBezTo>
                  <a:cubicBezTo>
                    <a:pt x="46590" y="40947"/>
                    <a:pt x="48745" y="31374"/>
                    <a:pt x="61318" y="29874"/>
                  </a:cubicBezTo>
                  <a:cubicBezTo>
                    <a:pt x="62756" y="29704"/>
                    <a:pt x="64081" y="29630"/>
                    <a:pt x="65317" y="29630"/>
                  </a:cubicBezTo>
                  <a:cubicBezTo>
                    <a:pt x="69366" y="29630"/>
                    <a:pt x="72470" y="30418"/>
                    <a:pt x="75498" y="31184"/>
                  </a:cubicBezTo>
                  <a:cubicBezTo>
                    <a:pt x="78326" y="31896"/>
                    <a:pt x="81048" y="32589"/>
                    <a:pt x="84343" y="32589"/>
                  </a:cubicBezTo>
                  <a:cubicBezTo>
                    <a:pt x="86112" y="32589"/>
                    <a:pt x="88046" y="32389"/>
                    <a:pt x="90250" y="31886"/>
                  </a:cubicBezTo>
                  <a:cubicBezTo>
                    <a:pt x="90357" y="31862"/>
                    <a:pt x="90441" y="31791"/>
                    <a:pt x="90488" y="31707"/>
                  </a:cubicBezTo>
                  <a:cubicBezTo>
                    <a:pt x="90536" y="31612"/>
                    <a:pt x="90536" y="31493"/>
                    <a:pt x="90488" y="31410"/>
                  </a:cubicBezTo>
                  <a:lnTo>
                    <a:pt x="76868" y="3335"/>
                  </a:lnTo>
                  <a:cubicBezTo>
                    <a:pt x="76820" y="3252"/>
                    <a:pt x="76748" y="3180"/>
                    <a:pt x="76665" y="3156"/>
                  </a:cubicBezTo>
                  <a:cubicBezTo>
                    <a:pt x="76632" y="3144"/>
                    <a:pt x="76600" y="3139"/>
                    <a:pt x="76569" y="3139"/>
                  </a:cubicBezTo>
                  <a:cubicBezTo>
                    <a:pt x="76510" y="3139"/>
                    <a:pt x="76453" y="3157"/>
                    <a:pt x="76391" y="3180"/>
                  </a:cubicBezTo>
                  <a:cubicBezTo>
                    <a:pt x="76380" y="3191"/>
                    <a:pt x="75995" y="3391"/>
                    <a:pt x="74918" y="3391"/>
                  </a:cubicBezTo>
                  <a:cubicBezTo>
                    <a:pt x="73679" y="3391"/>
                    <a:pt x="71526" y="3127"/>
                    <a:pt x="67974" y="2013"/>
                  </a:cubicBezTo>
                  <a:cubicBezTo>
                    <a:pt x="64537" y="935"/>
                    <a:pt x="60777" y="0"/>
                    <a:pt x="5725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38"/>
            <p:cNvSpPr/>
            <p:nvPr/>
          </p:nvSpPr>
          <p:spPr>
            <a:xfrm>
              <a:off x="4127000" y="2162600"/>
              <a:ext cx="1021275" cy="706050"/>
            </a:xfrm>
            <a:custGeom>
              <a:avLst/>
              <a:gdLst/>
              <a:ahLst/>
              <a:cxnLst/>
              <a:rect l="l" t="t" r="r" b="b"/>
              <a:pathLst>
                <a:path w="40851" h="28242" extrusionOk="0">
                  <a:moveTo>
                    <a:pt x="25432" y="0"/>
                  </a:moveTo>
                  <a:cubicBezTo>
                    <a:pt x="25241" y="0"/>
                    <a:pt x="25099" y="155"/>
                    <a:pt x="25099" y="346"/>
                  </a:cubicBezTo>
                  <a:cubicBezTo>
                    <a:pt x="25099" y="536"/>
                    <a:pt x="25241" y="691"/>
                    <a:pt x="25432" y="691"/>
                  </a:cubicBezTo>
                  <a:lnTo>
                    <a:pt x="26551" y="691"/>
                  </a:lnTo>
                  <a:lnTo>
                    <a:pt x="39874" y="27444"/>
                  </a:lnTo>
                  <a:cubicBezTo>
                    <a:pt x="37493" y="27004"/>
                    <a:pt x="29278" y="25468"/>
                    <a:pt x="23360" y="24325"/>
                  </a:cubicBezTo>
                  <a:lnTo>
                    <a:pt x="22908" y="24230"/>
                  </a:lnTo>
                  <a:cubicBezTo>
                    <a:pt x="20016" y="23666"/>
                    <a:pt x="15930" y="22873"/>
                    <a:pt x="11603" y="22873"/>
                  </a:cubicBezTo>
                  <a:cubicBezTo>
                    <a:pt x="7698" y="22873"/>
                    <a:pt x="3598" y="23519"/>
                    <a:pt x="0" y="25563"/>
                  </a:cubicBezTo>
                  <a:cubicBezTo>
                    <a:pt x="107" y="25527"/>
                    <a:pt x="203" y="25515"/>
                    <a:pt x="310" y="25480"/>
                  </a:cubicBezTo>
                  <a:cubicBezTo>
                    <a:pt x="1536" y="25063"/>
                    <a:pt x="2798" y="24765"/>
                    <a:pt x="4048" y="24575"/>
                  </a:cubicBezTo>
                  <a:cubicBezTo>
                    <a:pt x="6513" y="23827"/>
                    <a:pt x="9094" y="23555"/>
                    <a:pt x="11598" y="23555"/>
                  </a:cubicBezTo>
                  <a:cubicBezTo>
                    <a:pt x="15868" y="23555"/>
                    <a:pt x="19913" y="24345"/>
                    <a:pt x="22765" y="24908"/>
                  </a:cubicBezTo>
                  <a:lnTo>
                    <a:pt x="23229" y="24992"/>
                  </a:lnTo>
                  <a:cubicBezTo>
                    <a:pt x="30171" y="26337"/>
                    <a:pt x="40303" y="28218"/>
                    <a:pt x="40410" y="28242"/>
                  </a:cubicBezTo>
                  <a:lnTo>
                    <a:pt x="40470" y="28242"/>
                  </a:lnTo>
                  <a:cubicBezTo>
                    <a:pt x="40565" y="28242"/>
                    <a:pt x="40672" y="28194"/>
                    <a:pt x="40731" y="28099"/>
                  </a:cubicBezTo>
                  <a:cubicBezTo>
                    <a:pt x="40839" y="28016"/>
                    <a:pt x="40851" y="27885"/>
                    <a:pt x="40791" y="27766"/>
                  </a:cubicBezTo>
                  <a:lnTo>
                    <a:pt x="27075" y="203"/>
                  </a:lnTo>
                  <a:cubicBezTo>
                    <a:pt x="27015" y="84"/>
                    <a:pt x="26896" y="0"/>
                    <a:pt x="2676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38"/>
            <p:cNvSpPr/>
            <p:nvPr/>
          </p:nvSpPr>
          <p:spPr>
            <a:xfrm>
              <a:off x="4095150" y="2218250"/>
              <a:ext cx="1139450" cy="753400"/>
            </a:xfrm>
            <a:custGeom>
              <a:avLst/>
              <a:gdLst/>
              <a:ahLst/>
              <a:cxnLst/>
              <a:rect l="l" t="t" r="r" b="b"/>
              <a:pathLst>
                <a:path w="45578" h="30136" extrusionOk="0">
                  <a:moveTo>
                    <a:pt x="29147" y="1"/>
                  </a:moveTo>
                  <a:cubicBezTo>
                    <a:pt x="28956" y="1"/>
                    <a:pt x="28813" y="144"/>
                    <a:pt x="28813" y="334"/>
                  </a:cubicBezTo>
                  <a:cubicBezTo>
                    <a:pt x="28813" y="537"/>
                    <a:pt x="28956" y="680"/>
                    <a:pt x="29147" y="680"/>
                  </a:cubicBezTo>
                  <a:lnTo>
                    <a:pt x="30254" y="680"/>
                  </a:lnTo>
                  <a:lnTo>
                    <a:pt x="44684" y="29362"/>
                  </a:lnTo>
                  <a:cubicBezTo>
                    <a:pt x="44523" y="29369"/>
                    <a:pt x="44357" y="29372"/>
                    <a:pt x="44185" y="29372"/>
                  </a:cubicBezTo>
                  <a:cubicBezTo>
                    <a:pt x="42307" y="29372"/>
                    <a:pt x="39697" y="28959"/>
                    <a:pt x="34909" y="28207"/>
                  </a:cubicBezTo>
                  <a:cubicBezTo>
                    <a:pt x="31528" y="27671"/>
                    <a:pt x="26908" y="26945"/>
                    <a:pt x="20681" y="26087"/>
                  </a:cubicBezTo>
                  <a:cubicBezTo>
                    <a:pt x="18588" y="25794"/>
                    <a:pt x="16667" y="25666"/>
                    <a:pt x="14906" y="25666"/>
                  </a:cubicBezTo>
                  <a:cubicBezTo>
                    <a:pt x="7012" y="25666"/>
                    <a:pt x="2356" y="28247"/>
                    <a:pt x="0" y="30136"/>
                  </a:cubicBezTo>
                  <a:cubicBezTo>
                    <a:pt x="1215" y="29505"/>
                    <a:pt x="2501" y="29016"/>
                    <a:pt x="3822" y="28612"/>
                  </a:cubicBezTo>
                  <a:cubicBezTo>
                    <a:pt x="6405" y="27382"/>
                    <a:pt x="10054" y="26349"/>
                    <a:pt x="14987" y="26349"/>
                  </a:cubicBezTo>
                  <a:cubicBezTo>
                    <a:pt x="16693" y="26349"/>
                    <a:pt x="18552" y="26473"/>
                    <a:pt x="20574" y="26754"/>
                  </a:cubicBezTo>
                  <a:cubicBezTo>
                    <a:pt x="26801" y="27611"/>
                    <a:pt x="31433" y="28350"/>
                    <a:pt x="34790" y="28885"/>
                  </a:cubicBezTo>
                  <a:cubicBezTo>
                    <a:pt x="39555" y="29634"/>
                    <a:pt x="42179" y="30048"/>
                    <a:pt x="44116" y="30048"/>
                  </a:cubicBezTo>
                  <a:cubicBezTo>
                    <a:pt x="44521" y="30048"/>
                    <a:pt x="44897" y="30030"/>
                    <a:pt x="45256" y="29993"/>
                  </a:cubicBezTo>
                  <a:cubicBezTo>
                    <a:pt x="45375" y="29981"/>
                    <a:pt x="45458" y="29921"/>
                    <a:pt x="45518" y="29814"/>
                  </a:cubicBezTo>
                  <a:cubicBezTo>
                    <a:pt x="45565" y="29731"/>
                    <a:pt x="45577" y="29612"/>
                    <a:pt x="45518" y="29505"/>
                  </a:cubicBezTo>
                  <a:lnTo>
                    <a:pt x="30754" y="191"/>
                  </a:lnTo>
                  <a:cubicBezTo>
                    <a:pt x="30695" y="72"/>
                    <a:pt x="30575" y="1"/>
                    <a:pt x="3045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38"/>
            <p:cNvSpPr/>
            <p:nvPr/>
          </p:nvSpPr>
          <p:spPr>
            <a:xfrm>
              <a:off x="3949300" y="2994550"/>
              <a:ext cx="12525" cy="33950"/>
            </a:xfrm>
            <a:custGeom>
              <a:avLst/>
              <a:gdLst/>
              <a:ahLst/>
              <a:cxnLst/>
              <a:rect l="l" t="t" r="r" b="b"/>
              <a:pathLst>
                <a:path w="501" h="1358" extrusionOk="0">
                  <a:moveTo>
                    <a:pt x="155" y="0"/>
                  </a:moveTo>
                  <a:cubicBezTo>
                    <a:pt x="155" y="0"/>
                    <a:pt x="0" y="334"/>
                    <a:pt x="12" y="691"/>
                  </a:cubicBezTo>
                  <a:cubicBezTo>
                    <a:pt x="36" y="1048"/>
                    <a:pt x="250" y="1358"/>
                    <a:pt x="250" y="1358"/>
                  </a:cubicBezTo>
                  <a:cubicBezTo>
                    <a:pt x="250" y="1358"/>
                    <a:pt x="500" y="1060"/>
                    <a:pt x="453" y="667"/>
                  </a:cubicBezTo>
                  <a:cubicBezTo>
                    <a:pt x="441" y="274"/>
                    <a:pt x="155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38"/>
            <p:cNvSpPr/>
            <p:nvPr/>
          </p:nvSpPr>
          <p:spPr>
            <a:xfrm>
              <a:off x="3959125" y="2793625"/>
              <a:ext cx="388150" cy="234575"/>
            </a:xfrm>
            <a:custGeom>
              <a:avLst/>
              <a:gdLst/>
              <a:ahLst/>
              <a:cxnLst/>
              <a:rect l="l" t="t" r="r" b="b"/>
              <a:pathLst>
                <a:path w="15526" h="9383" extrusionOk="0">
                  <a:moveTo>
                    <a:pt x="15526" y="1"/>
                  </a:moveTo>
                  <a:cubicBezTo>
                    <a:pt x="15526" y="1"/>
                    <a:pt x="15252" y="36"/>
                    <a:pt x="14811" y="108"/>
                  </a:cubicBezTo>
                  <a:cubicBezTo>
                    <a:pt x="14335" y="179"/>
                    <a:pt x="13657" y="286"/>
                    <a:pt x="12823" y="465"/>
                  </a:cubicBezTo>
                  <a:cubicBezTo>
                    <a:pt x="11156" y="822"/>
                    <a:pt x="8811" y="1417"/>
                    <a:pt x="6477" y="2644"/>
                  </a:cubicBezTo>
                  <a:cubicBezTo>
                    <a:pt x="4143" y="3870"/>
                    <a:pt x="2357" y="5561"/>
                    <a:pt x="1357" y="6954"/>
                  </a:cubicBezTo>
                  <a:cubicBezTo>
                    <a:pt x="857" y="7656"/>
                    <a:pt x="512" y="8264"/>
                    <a:pt x="298" y="8692"/>
                  </a:cubicBezTo>
                  <a:cubicBezTo>
                    <a:pt x="202" y="8918"/>
                    <a:pt x="143" y="9085"/>
                    <a:pt x="83" y="9204"/>
                  </a:cubicBezTo>
                  <a:cubicBezTo>
                    <a:pt x="36" y="9323"/>
                    <a:pt x="0" y="9383"/>
                    <a:pt x="0" y="9383"/>
                  </a:cubicBezTo>
                  <a:cubicBezTo>
                    <a:pt x="0" y="9383"/>
                    <a:pt x="36" y="9323"/>
                    <a:pt x="95" y="9216"/>
                  </a:cubicBezTo>
                  <a:cubicBezTo>
                    <a:pt x="155" y="9109"/>
                    <a:pt x="226" y="8930"/>
                    <a:pt x="357" y="8740"/>
                  </a:cubicBezTo>
                  <a:cubicBezTo>
                    <a:pt x="619" y="8323"/>
                    <a:pt x="1000" y="7763"/>
                    <a:pt x="1536" y="7109"/>
                  </a:cubicBezTo>
                  <a:cubicBezTo>
                    <a:pt x="2608" y="5787"/>
                    <a:pt x="4405" y="4239"/>
                    <a:pt x="6691" y="3049"/>
                  </a:cubicBezTo>
                  <a:cubicBezTo>
                    <a:pt x="8965" y="1858"/>
                    <a:pt x="11228" y="1167"/>
                    <a:pt x="12859" y="703"/>
                  </a:cubicBezTo>
                  <a:cubicBezTo>
                    <a:pt x="13680" y="465"/>
                    <a:pt x="14347" y="298"/>
                    <a:pt x="14811" y="179"/>
                  </a:cubicBezTo>
                  <a:cubicBezTo>
                    <a:pt x="15276" y="60"/>
                    <a:pt x="15526" y="1"/>
                    <a:pt x="1552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7" name="Google Shape;8757;p38"/>
            <p:cNvSpPr/>
            <p:nvPr/>
          </p:nvSpPr>
          <p:spPr>
            <a:xfrm>
              <a:off x="3967150" y="2821900"/>
              <a:ext cx="398000" cy="204525"/>
            </a:xfrm>
            <a:custGeom>
              <a:avLst/>
              <a:gdLst/>
              <a:ahLst/>
              <a:cxnLst/>
              <a:rect l="l" t="t" r="r" b="b"/>
              <a:pathLst>
                <a:path w="15920" h="8181" extrusionOk="0">
                  <a:moveTo>
                    <a:pt x="15919" y="1"/>
                  </a:moveTo>
                  <a:cubicBezTo>
                    <a:pt x="15919" y="1"/>
                    <a:pt x="15669" y="25"/>
                    <a:pt x="15193" y="48"/>
                  </a:cubicBezTo>
                  <a:cubicBezTo>
                    <a:pt x="14955" y="60"/>
                    <a:pt x="14669" y="84"/>
                    <a:pt x="14348" y="120"/>
                  </a:cubicBezTo>
                  <a:cubicBezTo>
                    <a:pt x="14014" y="167"/>
                    <a:pt x="13633" y="215"/>
                    <a:pt x="13228" y="286"/>
                  </a:cubicBezTo>
                  <a:cubicBezTo>
                    <a:pt x="12812" y="346"/>
                    <a:pt x="12359" y="441"/>
                    <a:pt x="11883" y="560"/>
                  </a:cubicBezTo>
                  <a:cubicBezTo>
                    <a:pt x="11395" y="656"/>
                    <a:pt x="10907" y="810"/>
                    <a:pt x="10371" y="977"/>
                  </a:cubicBezTo>
                  <a:cubicBezTo>
                    <a:pt x="9323" y="1310"/>
                    <a:pt x="8192" y="1763"/>
                    <a:pt x="7049" y="2346"/>
                  </a:cubicBezTo>
                  <a:cubicBezTo>
                    <a:pt x="5918" y="2918"/>
                    <a:pt x="4894" y="3596"/>
                    <a:pt x="4001" y="4251"/>
                  </a:cubicBezTo>
                  <a:cubicBezTo>
                    <a:pt x="3572" y="4573"/>
                    <a:pt x="3132" y="4906"/>
                    <a:pt x="2775" y="5228"/>
                  </a:cubicBezTo>
                  <a:cubicBezTo>
                    <a:pt x="2406" y="5537"/>
                    <a:pt x="2084" y="5859"/>
                    <a:pt x="1786" y="6156"/>
                  </a:cubicBezTo>
                  <a:cubicBezTo>
                    <a:pt x="1489" y="6454"/>
                    <a:pt x="1227" y="6728"/>
                    <a:pt x="1013" y="6966"/>
                  </a:cubicBezTo>
                  <a:cubicBezTo>
                    <a:pt x="786" y="7204"/>
                    <a:pt x="608" y="7430"/>
                    <a:pt x="453" y="7609"/>
                  </a:cubicBezTo>
                  <a:cubicBezTo>
                    <a:pt x="155" y="7978"/>
                    <a:pt x="1" y="8180"/>
                    <a:pt x="1" y="8180"/>
                  </a:cubicBezTo>
                  <a:lnTo>
                    <a:pt x="501" y="7668"/>
                  </a:lnTo>
                  <a:cubicBezTo>
                    <a:pt x="667" y="7502"/>
                    <a:pt x="870" y="7311"/>
                    <a:pt x="1108" y="7085"/>
                  </a:cubicBezTo>
                  <a:cubicBezTo>
                    <a:pt x="1370" y="6871"/>
                    <a:pt x="1620" y="6609"/>
                    <a:pt x="1941" y="6347"/>
                  </a:cubicBezTo>
                  <a:cubicBezTo>
                    <a:pt x="2263" y="6073"/>
                    <a:pt x="2596" y="5799"/>
                    <a:pt x="2989" y="5501"/>
                  </a:cubicBezTo>
                  <a:cubicBezTo>
                    <a:pt x="3370" y="5180"/>
                    <a:pt x="3787" y="4882"/>
                    <a:pt x="4239" y="4573"/>
                  </a:cubicBezTo>
                  <a:cubicBezTo>
                    <a:pt x="5144" y="3965"/>
                    <a:pt x="6156" y="3334"/>
                    <a:pt x="7275" y="2763"/>
                  </a:cubicBezTo>
                  <a:cubicBezTo>
                    <a:pt x="8394" y="2180"/>
                    <a:pt x="9490" y="1715"/>
                    <a:pt x="10514" y="1346"/>
                  </a:cubicBezTo>
                  <a:cubicBezTo>
                    <a:pt x="11038" y="1168"/>
                    <a:pt x="11526" y="1001"/>
                    <a:pt x="11990" y="870"/>
                  </a:cubicBezTo>
                  <a:cubicBezTo>
                    <a:pt x="12454" y="715"/>
                    <a:pt x="12883" y="620"/>
                    <a:pt x="13288" y="513"/>
                  </a:cubicBezTo>
                  <a:cubicBezTo>
                    <a:pt x="13693" y="406"/>
                    <a:pt x="14050" y="346"/>
                    <a:pt x="14371" y="275"/>
                  </a:cubicBezTo>
                  <a:cubicBezTo>
                    <a:pt x="14705" y="191"/>
                    <a:pt x="14979" y="155"/>
                    <a:pt x="15205" y="120"/>
                  </a:cubicBezTo>
                  <a:cubicBezTo>
                    <a:pt x="15669" y="48"/>
                    <a:pt x="15919" y="1"/>
                    <a:pt x="159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8" name="Google Shape;8758;p38"/>
            <p:cNvSpPr/>
            <p:nvPr/>
          </p:nvSpPr>
          <p:spPr>
            <a:xfrm>
              <a:off x="3994525" y="2964775"/>
              <a:ext cx="104225" cy="68800"/>
            </a:xfrm>
            <a:custGeom>
              <a:avLst/>
              <a:gdLst/>
              <a:ahLst/>
              <a:cxnLst/>
              <a:rect l="l" t="t" r="r" b="b"/>
              <a:pathLst>
                <a:path w="4169" h="2752" extrusionOk="0">
                  <a:moveTo>
                    <a:pt x="4168" y="1"/>
                  </a:moveTo>
                  <a:cubicBezTo>
                    <a:pt x="4168" y="1"/>
                    <a:pt x="3882" y="1"/>
                    <a:pt x="3406" y="120"/>
                  </a:cubicBezTo>
                  <a:cubicBezTo>
                    <a:pt x="2966" y="227"/>
                    <a:pt x="2335" y="453"/>
                    <a:pt x="1727" y="858"/>
                  </a:cubicBezTo>
                  <a:cubicBezTo>
                    <a:pt x="1132" y="1251"/>
                    <a:pt x="668" y="1727"/>
                    <a:pt x="406" y="2120"/>
                  </a:cubicBezTo>
                  <a:cubicBezTo>
                    <a:pt x="120" y="2489"/>
                    <a:pt x="1" y="2751"/>
                    <a:pt x="1" y="2751"/>
                  </a:cubicBezTo>
                  <a:cubicBezTo>
                    <a:pt x="1" y="2751"/>
                    <a:pt x="203" y="2561"/>
                    <a:pt x="560" y="2263"/>
                  </a:cubicBezTo>
                  <a:cubicBezTo>
                    <a:pt x="918" y="1989"/>
                    <a:pt x="1418" y="1596"/>
                    <a:pt x="1977" y="1227"/>
                  </a:cubicBezTo>
                  <a:cubicBezTo>
                    <a:pt x="2549" y="858"/>
                    <a:pt x="3097" y="536"/>
                    <a:pt x="3501" y="334"/>
                  </a:cubicBezTo>
                  <a:cubicBezTo>
                    <a:pt x="3906" y="120"/>
                    <a:pt x="4168" y="1"/>
                    <a:pt x="41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9" name="Google Shape;8759;p38"/>
            <p:cNvSpPr/>
            <p:nvPr/>
          </p:nvSpPr>
          <p:spPr>
            <a:xfrm>
              <a:off x="4028775" y="2989475"/>
              <a:ext cx="75325" cy="42000"/>
            </a:xfrm>
            <a:custGeom>
              <a:avLst/>
              <a:gdLst/>
              <a:ahLst/>
              <a:cxnLst/>
              <a:rect l="l" t="t" r="r" b="b"/>
              <a:pathLst>
                <a:path w="3013" h="1680" extrusionOk="0">
                  <a:moveTo>
                    <a:pt x="3012" y="1"/>
                  </a:moveTo>
                  <a:cubicBezTo>
                    <a:pt x="3012" y="1"/>
                    <a:pt x="2810" y="13"/>
                    <a:pt x="2512" y="72"/>
                  </a:cubicBezTo>
                  <a:cubicBezTo>
                    <a:pt x="2191" y="132"/>
                    <a:pt x="1750" y="263"/>
                    <a:pt x="1322" y="501"/>
                  </a:cubicBezTo>
                  <a:cubicBezTo>
                    <a:pt x="893" y="739"/>
                    <a:pt x="548" y="1037"/>
                    <a:pt x="322" y="1275"/>
                  </a:cubicBezTo>
                  <a:cubicBezTo>
                    <a:pt x="107" y="1513"/>
                    <a:pt x="0" y="1680"/>
                    <a:pt x="0" y="1680"/>
                  </a:cubicBezTo>
                  <a:cubicBezTo>
                    <a:pt x="0" y="1680"/>
                    <a:pt x="179" y="1584"/>
                    <a:pt x="464" y="1453"/>
                  </a:cubicBezTo>
                  <a:cubicBezTo>
                    <a:pt x="750" y="1311"/>
                    <a:pt x="1131" y="1120"/>
                    <a:pt x="1536" y="894"/>
                  </a:cubicBezTo>
                  <a:cubicBezTo>
                    <a:pt x="1941" y="668"/>
                    <a:pt x="2310" y="441"/>
                    <a:pt x="2572" y="275"/>
                  </a:cubicBezTo>
                  <a:cubicBezTo>
                    <a:pt x="2846" y="120"/>
                    <a:pt x="3012" y="1"/>
                    <a:pt x="30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0" name="Google Shape;8760;p38"/>
            <p:cNvSpPr/>
            <p:nvPr/>
          </p:nvSpPr>
          <p:spPr>
            <a:xfrm>
              <a:off x="4084125" y="2918350"/>
              <a:ext cx="545625" cy="124750"/>
            </a:xfrm>
            <a:custGeom>
              <a:avLst/>
              <a:gdLst/>
              <a:ahLst/>
              <a:cxnLst/>
              <a:rect l="l" t="t" r="r" b="b"/>
              <a:pathLst>
                <a:path w="21825" h="4990" extrusionOk="0">
                  <a:moveTo>
                    <a:pt x="14943" y="0"/>
                  </a:moveTo>
                  <a:cubicBezTo>
                    <a:pt x="13562" y="0"/>
                    <a:pt x="12038" y="107"/>
                    <a:pt x="10466" y="369"/>
                  </a:cubicBezTo>
                  <a:cubicBezTo>
                    <a:pt x="8883" y="655"/>
                    <a:pt x="7430" y="1084"/>
                    <a:pt x="6132" y="1560"/>
                  </a:cubicBezTo>
                  <a:cubicBezTo>
                    <a:pt x="5489" y="1834"/>
                    <a:pt x="4882" y="2048"/>
                    <a:pt x="4335" y="2334"/>
                  </a:cubicBezTo>
                  <a:cubicBezTo>
                    <a:pt x="4049" y="2465"/>
                    <a:pt x="3787" y="2584"/>
                    <a:pt x="3525" y="2727"/>
                  </a:cubicBezTo>
                  <a:cubicBezTo>
                    <a:pt x="3275" y="2870"/>
                    <a:pt x="3037" y="3013"/>
                    <a:pt x="2811" y="3120"/>
                  </a:cubicBezTo>
                  <a:cubicBezTo>
                    <a:pt x="2358" y="3370"/>
                    <a:pt x="1965" y="3632"/>
                    <a:pt x="1608" y="3858"/>
                  </a:cubicBezTo>
                  <a:cubicBezTo>
                    <a:pt x="1251" y="4060"/>
                    <a:pt x="965" y="4275"/>
                    <a:pt x="727" y="4453"/>
                  </a:cubicBezTo>
                  <a:cubicBezTo>
                    <a:pt x="251" y="4799"/>
                    <a:pt x="1" y="4989"/>
                    <a:pt x="1" y="4989"/>
                  </a:cubicBezTo>
                  <a:cubicBezTo>
                    <a:pt x="1" y="4989"/>
                    <a:pt x="275" y="4810"/>
                    <a:pt x="763" y="4513"/>
                  </a:cubicBezTo>
                  <a:cubicBezTo>
                    <a:pt x="1001" y="4346"/>
                    <a:pt x="1310" y="4168"/>
                    <a:pt x="1668" y="3977"/>
                  </a:cubicBezTo>
                  <a:cubicBezTo>
                    <a:pt x="2025" y="3775"/>
                    <a:pt x="2430" y="3525"/>
                    <a:pt x="2906" y="3322"/>
                  </a:cubicBezTo>
                  <a:cubicBezTo>
                    <a:pt x="3144" y="3203"/>
                    <a:pt x="3382" y="3084"/>
                    <a:pt x="3632" y="2965"/>
                  </a:cubicBezTo>
                  <a:cubicBezTo>
                    <a:pt x="3882" y="2846"/>
                    <a:pt x="4156" y="2739"/>
                    <a:pt x="4442" y="2620"/>
                  </a:cubicBezTo>
                  <a:cubicBezTo>
                    <a:pt x="4989" y="2382"/>
                    <a:pt x="5597" y="2179"/>
                    <a:pt x="6240" y="1929"/>
                  </a:cubicBezTo>
                  <a:cubicBezTo>
                    <a:pt x="7514" y="1501"/>
                    <a:pt x="8966" y="1120"/>
                    <a:pt x="10514" y="834"/>
                  </a:cubicBezTo>
                  <a:cubicBezTo>
                    <a:pt x="12038" y="572"/>
                    <a:pt x="13550" y="441"/>
                    <a:pt x="14895" y="405"/>
                  </a:cubicBezTo>
                  <a:cubicBezTo>
                    <a:pt x="15172" y="405"/>
                    <a:pt x="15440" y="403"/>
                    <a:pt x="15702" y="403"/>
                  </a:cubicBezTo>
                  <a:cubicBezTo>
                    <a:pt x="16095" y="403"/>
                    <a:pt x="16472" y="408"/>
                    <a:pt x="16836" y="429"/>
                  </a:cubicBezTo>
                  <a:cubicBezTo>
                    <a:pt x="17134" y="441"/>
                    <a:pt x="17431" y="441"/>
                    <a:pt x="17717" y="477"/>
                  </a:cubicBezTo>
                  <a:cubicBezTo>
                    <a:pt x="17991" y="488"/>
                    <a:pt x="18265" y="524"/>
                    <a:pt x="18515" y="548"/>
                  </a:cubicBezTo>
                  <a:cubicBezTo>
                    <a:pt x="19039" y="596"/>
                    <a:pt x="19503" y="691"/>
                    <a:pt x="19896" y="739"/>
                  </a:cubicBezTo>
                  <a:cubicBezTo>
                    <a:pt x="20313" y="798"/>
                    <a:pt x="20658" y="881"/>
                    <a:pt x="20944" y="941"/>
                  </a:cubicBezTo>
                  <a:cubicBezTo>
                    <a:pt x="21515" y="1060"/>
                    <a:pt x="21825" y="1120"/>
                    <a:pt x="21825" y="1120"/>
                  </a:cubicBezTo>
                  <a:cubicBezTo>
                    <a:pt x="21825" y="1120"/>
                    <a:pt x="21515" y="1024"/>
                    <a:pt x="20991" y="834"/>
                  </a:cubicBezTo>
                  <a:cubicBezTo>
                    <a:pt x="20706" y="762"/>
                    <a:pt x="20360" y="655"/>
                    <a:pt x="19956" y="584"/>
                  </a:cubicBezTo>
                  <a:cubicBezTo>
                    <a:pt x="19539" y="488"/>
                    <a:pt x="19098" y="381"/>
                    <a:pt x="18574" y="310"/>
                  </a:cubicBezTo>
                  <a:cubicBezTo>
                    <a:pt x="18324" y="286"/>
                    <a:pt x="18051" y="238"/>
                    <a:pt x="17777" y="191"/>
                  </a:cubicBezTo>
                  <a:cubicBezTo>
                    <a:pt x="17491" y="143"/>
                    <a:pt x="17193" y="131"/>
                    <a:pt x="16896" y="107"/>
                  </a:cubicBezTo>
                  <a:cubicBezTo>
                    <a:pt x="16288" y="24"/>
                    <a:pt x="15634" y="12"/>
                    <a:pt x="149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1" name="Google Shape;8761;p38"/>
            <p:cNvSpPr/>
            <p:nvPr/>
          </p:nvSpPr>
          <p:spPr>
            <a:xfrm>
              <a:off x="4123125" y="2961400"/>
              <a:ext cx="359900" cy="95675"/>
            </a:xfrm>
            <a:custGeom>
              <a:avLst/>
              <a:gdLst/>
              <a:ahLst/>
              <a:cxnLst/>
              <a:rect l="l" t="t" r="r" b="b"/>
              <a:pathLst>
                <a:path w="14396" h="3827" extrusionOk="0">
                  <a:moveTo>
                    <a:pt x="10580" y="0"/>
                  </a:moveTo>
                  <a:cubicBezTo>
                    <a:pt x="10315" y="0"/>
                    <a:pt x="10039" y="6"/>
                    <a:pt x="9752" y="17"/>
                  </a:cubicBezTo>
                  <a:cubicBezTo>
                    <a:pt x="8835" y="64"/>
                    <a:pt x="7823" y="195"/>
                    <a:pt x="6787" y="433"/>
                  </a:cubicBezTo>
                  <a:cubicBezTo>
                    <a:pt x="5763" y="695"/>
                    <a:pt x="4811" y="1029"/>
                    <a:pt x="3965" y="1386"/>
                  </a:cubicBezTo>
                  <a:cubicBezTo>
                    <a:pt x="3120" y="1767"/>
                    <a:pt x="2382" y="2148"/>
                    <a:pt x="1810" y="2517"/>
                  </a:cubicBezTo>
                  <a:cubicBezTo>
                    <a:pt x="1512" y="2696"/>
                    <a:pt x="1251" y="2898"/>
                    <a:pt x="1036" y="3041"/>
                  </a:cubicBezTo>
                  <a:cubicBezTo>
                    <a:pt x="810" y="3196"/>
                    <a:pt x="620" y="3338"/>
                    <a:pt x="465" y="3458"/>
                  </a:cubicBezTo>
                  <a:cubicBezTo>
                    <a:pt x="167" y="3696"/>
                    <a:pt x="0" y="3827"/>
                    <a:pt x="0" y="3827"/>
                  </a:cubicBezTo>
                  <a:cubicBezTo>
                    <a:pt x="0" y="3827"/>
                    <a:pt x="179" y="3731"/>
                    <a:pt x="512" y="3517"/>
                  </a:cubicBezTo>
                  <a:cubicBezTo>
                    <a:pt x="679" y="3410"/>
                    <a:pt x="870" y="3291"/>
                    <a:pt x="1108" y="3160"/>
                  </a:cubicBezTo>
                  <a:cubicBezTo>
                    <a:pt x="1346" y="3029"/>
                    <a:pt x="1596" y="2862"/>
                    <a:pt x="1917" y="2719"/>
                  </a:cubicBezTo>
                  <a:cubicBezTo>
                    <a:pt x="2525" y="2386"/>
                    <a:pt x="3263" y="2065"/>
                    <a:pt x="4096" y="1731"/>
                  </a:cubicBezTo>
                  <a:cubicBezTo>
                    <a:pt x="4953" y="1422"/>
                    <a:pt x="5882" y="1112"/>
                    <a:pt x="6894" y="874"/>
                  </a:cubicBezTo>
                  <a:cubicBezTo>
                    <a:pt x="7906" y="648"/>
                    <a:pt x="8894" y="481"/>
                    <a:pt x="9787" y="398"/>
                  </a:cubicBezTo>
                  <a:cubicBezTo>
                    <a:pt x="10542" y="317"/>
                    <a:pt x="11246" y="288"/>
                    <a:pt x="11856" y="288"/>
                  </a:cubicBezTo>
                  <a:cubicBezTo>
                    <a:pt x="11967" y="288"/>
                    <a:pt x="12075" y="289"/>
                    <a:pt x="12180" y="290"/>
                  </a:cubicBezTo>
                  <a:cubicBezTo>
                    <a:pt x="12246" y="288"/>
                    <a:pt x="12311" y="287"/>
                    <a:pt x="12374" y="287"/>
                  </a:cubicBezTo>
                  <a:cubicBezTo>
                    <a:pt x="12643" y="287"/>
                    <a:pt x="12888" y="305"/>
                    <a:pt x="13109" y="314"/>
                  </a:cubicBezTo>
                  <a:cubicBezTo>
                    <a:pt x="13371" y="314"/>
                    <a:pt x="13609" y="350"/>
                    <a:pt x="13800" y="362"/>
                  </a:cubicBezTo>
                  <a:cubicBezTo>
                    <a:pt x="14193" y="410"/>
                    <a:pt x="14395" y="421"/>
                    <a:pt x="14395" y="421"/>
                  </a:cubicBezTo>
                  <a:cubicBezTo>
                    <a:pt x="14395" y="421"/>
                    <a:pt x="14193" y="374"/>
                    <a:pt x="13788" y="314"/>
                  </a:cubicBezTo>
                  <a:cubicBezTo>
                    <a:pt x="13609" y="279"/>
                    <a:pt x="13371" y="231"/>
                    <a:pt x="13097" y="195"/>
                  </a:cubicBezTo>
                  <a:cubicBezTo>
                    <a:pt x="12835" y="160"/>
                    <a:pt x="12526" y="112"/>
                    <a:pt x="12180" y="76"/>
                  </a:cubicBezTo>
                  <a:cubicBezTo>
                    <a:pt x="11704" y="27"/>
                    <a:pt x="11170" y="0"/>
                    <a:pt x="105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2" name="Google Shape;8762;p38"/>
            <p:cNvSpPr/>
            <p:nvPr/>
          </p:nvSpPr>
          <p:spPr>
            <a:xfrm>
              <a:off x="4615450" y="2986200"/>
              <a:ext cx="654575" cy="48625"/>
            </a:xfrm>
            <a:custGeom>
              <a:avLst/>
              <a:gdLst/>
              <a:ahLst/>
              <a:cxnLst/>
              <a:rect l="l" t="t" r="r" b="b"/>
              <a:pathLst>
                <a:path w="26183" h="1945" extrusionOk="0">
                  <a:moveTo>
                    <a:pt x="26182" y="1144"/>
                  </a:moveTo>
                  <a:cubicBezTo>
                    <a:pt x="26182" y="1144"/>
                    <a:pt x="26109" y="1152"/>
                    <a:pt x="26003" y="1195"/>
                  </a:cubicBezTo>
                  <a:lnTo>
                    <a:pt x="26003" y="1195"/>
                  </a:lnTo>
                  <a:cubicBezTo>
                    <a:pt x="26123" y="1161"/>
                    <a:pt x="26182" y="1144"/>
                    <a:pt x="26182" y="1144"/>
                  </a:cubicBezTo>
                  <a:close/>
                  <a:moveTo>
                    <a:pt x="26003" y="1195"/>
                  </a:moveTo>
                  <a:cubicBezTo>
                    <a:pt x="25982" y="1201"/>
                    <a:pt x="25958" y="1208"/>
                    <a:pt x="25932" y="1215"/>
                  </a:cubicBezTo>
                  <a:cubicBezTo>
                    <a:pt x="25887" y="1228"/>
                    <a:pt x="25837" y="1243"/>
                    <a:pt x="25780" y="1261"/>
                  </a:cubicBezTo>
                  <a:lnTo>
                    <a:pt x="25780" y="1261"/>
                  </a:lnTo>
                  <a:cubicBezTo>
                    <a:pt x="25837" y="1248"/>
                    <a:pt x="25887" y="1237"/>
                    <a:pt x="25932" y="1227"/>
                  </a:cubicBezTo>
                  <a:cubicBezTo>
                    <a:pt x="25957" y="1215"/>
                    <a:pt x="25981" y="1204"/>
                    <a:pt x="26003" y="1195"/>
                  </a:cubicBezTo>
                  <a:close/>
                  <a:moveTo>
                    <a:pt x="0" y="1"/>
                  </a:moveTo>
                  <a:cubicBezTo>
                    <a:pt x="0" y="1"/>
                    <a:pt x="1477" y="144"/>
                    <a:pt x="3846" y="382"/>
                  </a:cubicBezTo>
                  <a:cubicBezTo>
                    <a:pt x="6215" y="620"/>
                    <a:pt x="9466" y="965"/>
                    <a:pt x="13085" y="1346"/>
                  </a:cubicBezTo>
                  <a:cubicBezTo>
                    <a:pt x="14883" y="1549"/>
                    <a:pt x="16610" y="1751"/>
                    <a:pt x="18193" y="1858"/>
                  </a:cubicBezTo>
                  <a:cubicBezTo>
                    <a:pt x="19022" y="1915"/>
                    <a:pt x="19812" y="1945"/>
                    <a:pt x="20548" y="1945"/>
                  </a:cubicBezTo>
                  <a:cubicBezTo>
                    <a:pt x="21206" y="1945"/>
                    <a:pt x="21822" y="1921"/>
                    <a:pt x="22384" y="1870"/>
                  </a:cubicBezTo>
                  <a:cubicBezTo>
                    <a:pt x="23599" y="1787"/>
                    <a:pt x="24551" y="1584"/>
                    <a:pt x="25182" y="1430"/>
                  </a:cubicBezTo>
                  <a:cubicBezTo>
                    <a:pt x="25426" y="1369"/>
                    <a:pt x="25625" y="1308"/>
                    <a:pt x="25780" y="1261"/>
                  </a:cubicBezTo>
                  <a:lnTo>
                    <a:pt x="25780" y="1261"/>
                  </a:lnTo>
                  <a:cubicBezTo>
                    <a:pt x="25625" y="1295"/>
                    <a:pt x="25426" y="1338"/>
                    <a:pt x="25182" y="1382"/>
                  </a:cubicBezTo>
                  <a:cubicBezTo>
                    <a:pt x="24527" y="1501"/>
                    <a:pt x="23575" y="1632"/>
                    <a:pt x="22384" y="1668"/>
                  </a:cubicBezTo>
                  <a:cubicBezTo>
                    <a:pt x="22184" y="1674"/>
                    <a:pt x="21976" y="1677"/>
                    <a:pt x="21762" y="1677"/>
                  </a:cubicBezTo>
                  <a:cubicBezTo>
                    <a:pt x="20727" y="1677"/>
                    <a:pt x="19533" y="1608"/>
                    <a:pt x="18241" y="1489"/>
                  </a:cubicBezTo>
                  <a:cubicBezTo>
                    <a:pt x="16669" y="1334"/>
                    <a:pt x="14966" y="1096"/>
                    <a:pt x="13145" y="906"/>
                  </a:cubicBezTo>
                  <a:cubicBezTo>
                    <a:pt x="9525" y="513"/>
                    <a:pt x="6239" y="299"/>
                    <a:pt x="3858" y="156"/>
                  </a:cubicBezTo>
                  <a:cubicBezTo>
                    <a:pt x="1477" y="2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3" name="Google Shape;8763;p38"/>
            <p:cNvSpPr/>
            <p:nvPr/>
          </p:nvSpPr>
          <p:spPr>
            <a:xfrm>
              <a:off x="4455900" y="2820725"/>
              <a:ext cx="672725" cy="91700"/>
            </a:xfrm>
            <a:custGeom>
              <a:avLst/>
              <a:gdLst/>
              <a:ahLst/>
              <a:cxnLst/>
              <a:rect l="l" t="t" r="r" b="b"/>
              <a:pathLst>
                <a:path w="26909" h="3668" extrusionOk="0">
                  <a:moveTo>
                    <a:pt x="3567" y="1"/>
                  </a:moveTo>
                  <a:cubicBezTo>
                    <a:pt x="3109" y="1"/>
                    <a:pt x="2688" y="38"/>
                    <a:pt x="2310" y="48"/>
                  </a:cubicBezTo>
                  <a:cubicBezTo>
                    <a:pt x="2060" y="72"/>
                    <a:pt x="1834" y="83"/>
                    <a:pt x="1620" y="95"/>
                  </a:cubicBezTo>
                  <a:cubicBezTo>
                    <a:pt x="1417" y="131"/>
                    <a:pt x="1239" y="143"/>
                    <a:pt x="1060" y="167"/>
                  </a:cubicBezTo>
                  <a:cubicBezTo>
                    <a:pt x="370" y="274"/>
                    <a:pt x="1" y="322"/>
                    <a:pt x="1" y="322"/>
                  </a:cubicBezTo>
                  <a:cubicBezTo>
                    <a:pt x="1" y="322"/>
                    <a:pt x="393" y="286"/>
                    <a:pt x="1072" y="250"/>
                  </a:cubicBezTo>
                  <a:cubicBezTo>
                    <a:pt x="1239" y="226"/>
                    <a:pt x="1429" y="214"/>
                    <a:pt x="1644" y="202"/>
                  </a:cubicBezTo>
                  <a:lnTo>
                    <a:pt x="2322" y="202"/>
                  </a:lnTo>
                  <a:cubicBezTo>
                    <a:pt x="2462" y="202"/>
                    <a:pt x="2607" y="202"/>
                    <a:pt x="2758" y="202"/>
                  </a:cubicBezTo>
                  <a:cubicBezTo>
                    <a:pt x="3134" y="202"/>
                    <a:pt x="3544" y="208"/>
                    <a:pt x="3977" y="250"/>
                  </a:cubicBezTo>
                  <a:cubicBezTo>
                    <a:pt x="4287" y="262"/>
                    <a:pt x="4608" y="286"/>
                    <a:pt x="4942" y="310"/>
                  </a:cubicBezTo>
                  <a:cubicBezTo>
                    <a:pt x="5287" y="333"/>
                    <a:pt x="5620" y="381"/>
                    <a:pt x="5989" y="429"/>
                  </a:cubicBezTo>
                  <a:cubicBezTo>
                    <a:pt x="6692" y="500"/>
                    <a:pt x="7454" y="631"/>
                    <a:pt x="8264" y="762"/>
                  </a:cubicBezTo>
                  <a:cubicBezTo>
                    <a:pt x="9859" y="1060"/>
                    <a:pt x="11597" y="1453"/>
                    <a:pt x="13431" y="1881"/>
                  </a:cubicBezTo>
                  <a:cubicBezTo>
                    <a:pt x="15252" y="2310"/>
                    <a:pt x="17003" y="2715"/>
                    <a:pt x="18598" y="3012"/>
                  </a:cubicBezTo>
                  <a:cubicBezTo>
                    <a:pt x="19408" y="3143"/>
                    <a:pt x="20170" y="3286"/>
                    <a:pt x="20896" y="3370"/>
                  </a:cubicBezTo>
                  <a:cubicBezTo>
                    <a:pt x="21253" y="3417"/>
                    <a:pt x="21599" y="3477"/>
                    <a:pt x="21944" y="3501"/>
                  </a:cubicBezTo>
                  <a:cubicBezTo>
                    <a:pt x="22277" y="3536"/>
                    <a:pt x="22599" y="3548"/>
                    <a:pt x="22908" y="3584"/>
                  </a:cubicBezTo>
                  <a:cubicBezTo>
                    <a:pt x="23515" y="3655"/>
                    <a:pt x="24087" y="3643"/>
                    <a:pt x="24575" y="3655"/>
                  </a:cubicBezTo>
                  <a:cubicBezTo>
                    <a:pt x="24825" y="3667"/>
                    <a:pt x="25051" y="3667"/>
                    <a:pt x="25254" y="3667"/>
                  </a:cubicBezTo>
                  <a:cubicBezTo>
                    <a:pt x="25480" y="3655"/>
                    <a:pt x="25659" y="3655"/>
                    <a:pt x="25837" y="3643"/>
                  </a:cubicBezTo>
                  <a:cubicBezTo>
                    <a:pt x="26528" y="3596"/>
                    <a:pt x="26909" y="3584"/>
                    <a:pt x="26909" y="3584"/>
                  </a:cubicBezTo>
                  <a:cubicBezTo>
                    <a:pt x="26909" y="3584"/>
                    <a:pt x="26528" y="3584"/>
                    <a:pt x="25801" y="3536"/>
                  </a:cubicBezTo>
                  <a:lnTo>
                    <a:pt x="25242" y="3536"/>
                  </a:lnTo>
                  <a:cubicBezTo>
                    <a:pt x="25039" y="3536"/>
                    <a:pt x="24789" y="3501"/>
                    <a:pt x="24551" y="3489"/>
                  </a:cubicBezTo>
                  <a:cubicBezTo>
                    <a:pt x="24063" y="3441"/>
                    <a:pt x="23515" y="3429"/>
                    <a:pt x="22908" y="3346"/>
                  </a:cubicBezTo>
                  <a:cubicBezTo>
                    <a:pt x="22611" y="3298"/>
                    <a:pt x="22277" y="3262"/>
                    <a:pt x="21956" y="3227"/>
                  </a:cubicBezTo>
                  <a:cubicBezTo>
                    <a:pt x="21622" y="3179"/>
                    <a:pt x="21277" y="3120"/>
                    <a:pt x="20920" y="3060"/>
                  </a:cubicBezTo>
                  <a:cubicBezTo>
                    <a:pt x="20205" y="2953"/>
                    <a:pt x="19455" y="2786"/>
                    <a:pt x="18658" y="2631"/>
                  </a:cubicBezTo>
                  <a:cubicBezTo>
                    <a:pt x="17086" y="2286"/>
                    <a:pt x="15348" y="1869"/>
                    <a:pt x="13514" y="1441"/>
                  </a:cubicBezTo>
                  <a:cubicBezTo>
                    <a:pt x="11681" y="1000"/>
                    <a:pt x="9907" y="631"/>
                    <a:pt x="8299" y="381"/>
                  </a:cubicBezTo>
                  <a:cubicBezTo>
                    <a:pt x="7490" y="262"/>
                    <a:pt x="6728" y="143"/>
                    <a:pt x="6001" y="95"/>
                  </a:cubicBezTo>
                  <a:cubicBezTo>
                    <a:pt x="5620" y="83"/>
                    <a:pt x="5287" y="36"/>
                    <a:pt x="4942" y="24"/>
                  </a:cubicBezTo>
                  <a:cubicBezTo>
                    <a:pt x="4608" y="24"/>
                    <a:pt x="4287" y="12"/>
                    <a:pt x="3977" y="12"/>
                  </a:cubicBezTo>
                  <a:cubicBezTo>
                    <a:pt x="3838" y="4"/>
                    <a:pt x="3701" y="1"/>
                    <a:pt x="35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4" name="Google Shape;8764;p38"/>
            <p:cNvSpPr/>
            <p:nvPr/>
          </p:nvSpPr>
          <p:spPr>
            <a:xfrm>
              <a:off x="4495800" y="2796300"/>
              <a:ext cx="401850" cy="70875"/>
            </a:xfrm>
            <a:custGeom>
              <a:avLst/>
              <a:gdLst/>
              <a:ahLst/>
              <a:cxnLst/>
              <a:rect l="l" t="t" r="r" b="b"/>
              <a:pathLst>
                <a:path w="16074" h="2835" extrusionOk="0">
                  <a:moveTo>
                    <a:pt x="0" y="1"/>
                  </a:moveTo>
                  <a:cubicBezTo>
                    <a:pt x="0" y="1"/>
                    <a:pt x="214" y="13"/>
                    <a:pt x="631" y="60"/>
                  </a:cubicBezTo>
                  <a:cubicBezTo>
                    <a:pt x="1048" y="108"/>
                    <a:pt x="1643" y="167"/>
                    <a:pt x="2381" y="251"/>
                  </a:cubicBezTo>
                  <a:cubicBezTo>
                    <a:pt x="3846" y="417"/>
                    <a:pt x="5870" y="703"/>
                    <a:pt x="8096" y="1084"/>
                  </a:cubicBezTo>
                  <a:cubicBezTo>
                    <a:pt x="10311" y="1477"/>
                    <a:pt x="12299" y="1906"/>
                    <a:pt x="13752" y="2251"/>
                  </a:cubicBezTo>
                  <a:cubicBezTo>
                    <a:pt x="14466" y="2406"/>
                    <a:pt x="15038" y="2561"/>
                    <a:pt x="15442" y="2668"/>
                  </a:cubicBezTo>
                  <a:cubicBezTo>
                    <a:pt x="15847" y="2775"/>
                    <a:pt x="16073" y="2834"/>
                    <a:pt x="16073" y="2834"/>
                  </a:cubicBezTo>
                  <a:lnTo>
                    <a:pt x="15478" y="2596"/>
                  </a:lnTo>
                  <a:cubicBezTo>
                    <a:pt x="15085" y="2442"/>
                    <a:pt x="14526" y="2251"/>
                    <a:pt x="13811" y="2025"/>
                  </a:cubicBezTo>
                  <a:cubicBezTo>
                    <a:pt x="12394" y="1584"/>
                    <a:pt x="10394" y="1025"/>
                    <a:pt x="8168" y="644"/>
                  </a:cubicBezTo>
                  <a:cubicBezTo>
                    <a:pt x="5929" y="251"/>
                    <a:pt x="3881" y="96"/>
                    <a:pt x="2393" y="36"/>
                  </a:cubicBezTo>
                  <a:cubicBezTo>
                    <a:pt x="1643" y="1"/>
                    <a:pt x="1048" y="1"/>
                    <a:pt x="6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5" name="Google Shape;8765;p38"/>
            <p:cNvSpPr/>
            <p:nvPr/>
          </p:nvSpPr>
          <p:spPr>
            <a:xfrm>
              <a:off x="2594350" y="2880150"/>
              <a:ext cx="218225" cy="179900"/>
            </a:xfrm>
            <a:custGeom>
              <a:avLst/>
              <a:gdLst/>
              <a:ahLst/>
              <a:cxnLst/>
              <a:rect l="l" t="t" r="r" b="b"/>
              <a:pathLst>
                <a:path w="8729" h="7196" extrusionOk="0">
                  <a:moveTo>
                    <a:pt x="8180" y="1"/>
                  </a:moveTo>
                  <a:cubicBezTo>
                    <a:pt x="8037" y="1"/>
                    <a:pt x="7864" y="33"/>
                    <a:pt x="7716" y="171"/>
                  </a:cubicBezTo>
                  <a:cubicBezTo>
                    <a:pt x="7621" y="242"/>
                    <a:pt x="7538" y="362"/>
                    <a:pt x="7514" y="516"/>
                  </a:cubicBezTo>
                  <a:cubicBezTo>
                    <a:pt x="7514" y="659"/>
                    <a:pt x="7549" y="778"/>
                    <a:pt x="7502" y="838"/>
                  </a:cubicBezTo>
                  <a:cubicBezTo>
                    <a:pt x="7454" y="921"/>
                    <a:pt x="7359" y="945"/>
                    <a:pt x="7216" y="981"/>
                  </a:cubicBezTo>
                  <a:cubicBezTo>
                    <a:pt x="7085" y="1004"/>
                    <a:pt x="6942" y="1028"/>
                    <a:pt x="6764" y="1076"/>
                  </a:cubicBezTo>
                  <a:cubicBezTo>
                    <a:pt x="6668" y="1112"/>
                    <a:pt x="6561" y="1171"/>
                    <a:pt x="6490" y="1278"/>
                  </a:cubicBezTo>
                  <a:cubicBezTo>
                    <a:pt x="6418" y="1374"/>
                    <a:pt x="6406" y="1528"/>
                    <a:pt x="6406" y="1600"/>
                  </a:cubicBezTo>
                  <a:cubicBezTo>
                    <a:pt x="6406" y="1755"/>
                    <a:pt x="6359" y="1874"/>
                    <a:pt x="6264" y="1993"/>
                  </a:cubicBezTo>
                  <a:cubicBezTo>
                    <a:pt x="6097" y="2231"/>
                    <a:pt x="5799" y="2409"/>
                    <a:pt x="5466" y="2624"/>
                  </a:cubicBezTo>
                  <a:cubicBezTo>
                    <a:pt x="5132" y="2838"/>
                    <a:pt x="4811" y="3076"/>
                    <a:pt x="4478" y="3314"/>
                  </a:cubicBezTo>
                  <a:cubicBezTo>
                    <a:pt x="3144" y="4267"/>
                    <a:pt x="2025" y="5243"/>
                    <a:pt x="1239" y="5981"/>
                  </a:cubicBezTo>
                  <a:cubicBezTo>
                    <a:pt x="453" y="6708"/>
                    <a:pt x="1" y="7196"/>
                    <a:pt x="1" y="7196"/>
                  </a:cubicBezTo>
                  <a:cubicBezTo>
                    <a:pt x="1" y="7196"/>
                    <a:pt x="537" y="6803"/>
                    <a:pt x="1370" y="6124"/>
                  </a:cubicBezTo>
                  <a:cubicBezTo>
                    <a:pt x="2239" y="5481"/>
                    <a:pt x="3418" y="4612"/>
                    <a:pt x="4740" y="3660"/>
                  </a:cubicBezTo>
                  <a:cubicBezTo>
                    <a:pt x="5061" y="3421"/>
                    <a:pt x="5394" y="3183"/>
                    <a:pt x="5704" y="2957"/>
                  </a:cubicBezTo>
                  <a:cubicBezTo>
                    <a:pt x="6002" y="2731"/>
                    <a:pt x="6359" y="2528"/>
                    <a:pt x="6585" y="2171"/>
                  </a:cubicBezTo>
                  <a:cubicBezTo>
                    <a:pt x="6704" y="1993"/>
                    <a:pt x="6764" y="1766"/>
                    <a:pt x="6740" y="1576"/>
                  </a:cubicBezTo>
                  <a:cubicBezTo>
                    <a:pt x="6728" y="1481"/>
                    <a:pt x="6740" y="1457"/>
                    <a:pt x="6764" y="1421"/>
                  </a:cubicBezTo>
                  <a:cubicBezTo>
                    <a:pt x="6787" y="1397"/>
                    <a:pt x="6823" y="1362"/>
                    <a:pt x="6883" y="1338"/>
                  </a:cubicBezTo>
                  <a:cubicBezTo>
                    <a:pt x="7002" y="1290"/>
                    <a:pt x="7145" y="1254"/>
                    <a:pt x="7299" y="1219"/>
                  </a:cubicBezTo>
                  <a:cubicBezTo>
                    <a:pt x="7430" y="1171"/>
                    <a:pt x="7621" y="1112"/>
                    <a:pt x="7716" y="933"/>
                  </a:cubicBezTo>
                  <a:cubicBezTo>
                    <a:pt x="7752" y="838"/>
                    <a:pt x="7752" y="754"/>
                    <a:pt x="7740" y="683"/>
                  </a:cubicBezTo>
                  <a:cubicBezTo>
                    <a:pt x="7728" y="623"/>
                    <a:pt x="7716" y="564"/>
                    <a:pt x="7716" y="516"/>
                  </a:cubicBezTo>
                  <a:cubicBezTo>
                    <a:pt x="7716" y="421"/>
                    <a:pt x="7752" y="338"/>
                    <a:pt x="7811" y="266"/>
                  </a:cubicBezTo>
                  <a:cubicBezTo>
                    <a:pt x="7930" y="111"/>
                    <a:pt x="8109" y="88"/>
                    <a:pt x="8264" y="64"/>
                  </a:cubicBezTo>
                  <a:cubicBezTo>
                    <a:pt x="8302" y="61"/>
                    <a:pt x="8339" y="59"/>
                    <a:pt x="8373" y="59"/>
                  </a:cubicBezTo>
                  <a:cubicBezTo>
                    <a:pt x="8468" y="59"/>
                    <a:pt x="8548" y="70"/>
                    <a:pt x="8609" y="88"/>
                  </a:cubicBezTo>
                  <a:cubicBezTo>
                    <a:pt x="8681" y="100"/>
                    <a:pt x="8728" y="100"/>
                    <a:pt x="8728" y="100"/>
                  </a:cubicBezTo>
                  <a:cubicBezTo>
                    <a:pt x="8728" y="100"/>
                    <a:pt x="8681" y="88"/>
                    <a:pt x="8609" y="64"/>
                  </a:cubicBezTo>
                  <a:cubicBezTo>
                    <a:pt x="8526" y="52"/>
                    <a:pt x="8407" y="28"/>
                    <a:pt x="8264" y="4"/>
                  </a:cubicBezTo>
                  <a:cubicBezTo>
                    <a:pt x="8237" y="2"/>
                    <a:pt x="8209" y="1"/>
                    <a:pt x="81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6" name="Google Shape;8766;p38"/>
            <p:cNvSpPr/>
            <p:nvPr/>
          </p:nvSpPr>
          <p:spPr>
            <a:xfrm>
              <a:off x="2647050" y="2995725"/>
              <a:ext cx="509300" cy="34925"/>
            </a:xfrm>
            <a:custGeom>
              <a:avLst/>
              <a:gdLst/>
              <a:ahLst/>
              <a:cxnLst/>
              <a:rect l="l" t="t" r="r" b="b"/>
              <a:pathLst>
                <a:path w="20372" h="1397" extrusionOk="0">
                  <a:moveTo>
                    <a:pt x="20372" y="1"/>
                  </a:moveTo>
                  <a:cubicBezTo>
                    <a:pt x="20372" y="1"/>
                    <a:pt x="20086" y="49"/>
                    <a:pt x="19586" y="108"/>
                  </a:cubicBezTo>
                  <a:cubicBezTo>
                    <a:pt x="19074" y="180"/>
                    <a:pt x="18336" y="287"/>
                    <a:pt x="17407" y="394"/>
                  </a:cubicBezTo>
                  <a:cubicBezTo>
                    <a:pt x="15562" y="596"/>
                    <a:pt x="13014" y="822"/>
                    <a:pt x="10204" y="906"/>
                  </a:cubicBezTo>
                  <a:cubicBezTo>
                    <a:pt x="9220" y="939"/>
                    <a:pt x="8267" y="954"/>
                    <a:pt x="7364" y="954"/>
                  </a:cubicBezTo>
                  <a:cubicBezTo>
                    <a:pt x="5689" y="954"/>
                    <a:pt x="4188" y="904"/>
                    <a:pt x="2989" y="834"/>
                  </a:cubicBezTo>
                  <a:cubicBezTo>
                    <a:pt x="2060" y="787"/>
                    <a:pt x="1322" y="751"/>
                    <a:pt x="798" y="703"/>
                  </a:cubicBezTo>
                  <a:cubicBezTo>
                    <a:pt x="274" y="656"/>
                    <a:pt x="0" y="644"/>
                    <a:pt x="0" y="644"/>
                  </a:cubicBezTo>
                  <a:lnTo>
                    <a:pt x="0" y="644"/>
                  </a:lnTo>
                  <a:cubicBezTo>
                    <a:pt x="0" y="644"/>
                    <a:pt x="274" y="692"/>
                    <a:pt x="786" y="775"/>
                  </a:cubicBezTo>
                  <a:cubicBezTo>
                    <a:pt x="1286" y="870"/>
                    <a:pt x="2036" y="965"/>
                    <a:pt x="2953" y="1073"/>
                  </a:cubicBezTo>
                  <a:cubicBezTo>
                    <a:pt x="4449" y="1246"/>
                    <a:pt x="6414" y="1396"/>
                    <a:pt x="8620" y="1396"/>
                  </a:cubicBezTo>
                  <a:cubicBezTo>
                    <a:pt x="9136" y="1396"/>
                    <a:pt x="9665" y="1388"/>
                    <a:pt x="10204" y="1370"/>
                  </a:cubicBezTo>
                  <a:cubicBezTo>
                    <a:pt x="13050" y="1287"/>
                    <a:pt x="15597" y="942"/>
                    <a:pt x="17419" y="608"/>
                  </a:cubicBezTo>
                  <a:cubicBezTo>
                    <a:pt x="18348" y="453"/>
                    <a:pt x="19074" y="299"/>
                    <a:pt x="19586" y="180"/>
                  </a:cubicBezTo>
                  <a:cubicBezTo>
                    <a:pt x="20086" y="61"/>
                    <a:pt x="20372" y="1"/>
                    <a:pt x="203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7" name="Google Shape;8767;p38"/>
            <p:cNvSpPr/>
            <p:nvPr/>
          </p:nvSpPr>
          <p:spPr>
            <a:xfrm>
              <a:off x="2698550" y="2967150"/>
              <a:ext cx="191400" cy="17800"/>
            </a:xfrm>
            <a:custGeom>
              <a:avLst/>
              <a:gdLst/>
              <a:ahLst/>
              <a:cxnLst/>
              <a:rect l="l" t="t" r="r" b="b"/>
              <a:pathLst>
                <a:path w="7656" h="712" extrusionOk="0">
                  <a:moveTo>
                    <a:pt x="7656" y="1"/>
                  </a:moveTo>
                  <a:lnTo>
                    <a:pt x="7656" y="1"/>
                  </a:lnTo>
                  <a:cubicBezTo>
                    <a:pt x="7656" y="1"/>
                    <a:pt x="7227" y="25"/>
                    <a:pt x="6525" y="108"/>
                  </a:cubicBezTo>
                  <a:cubicBezTo>
                    <a:pt x="5834" y="144"/>
                    <a:pt x="4882" y="203"/>
                    <a:pt x="3834" y="251"/>
                  </a:cubicBezTo>
                  <a:cubicBezTo>
                    <a:pt x="2786" y="299"/>
                    <a:pt x="1834" y="311"/>
                    <a:pt x="1131" y="311"/>
                  </a:cubicBezTo>
                  <a:lnTo>
                    <a:pt x="0" y="311"/>
                  </a:lnTo>
                  <a:cubicBezTo>
                    <a:pt x="0" y="311"/>
                    <a:pt x="417" y="418"/>
                    <a:pt x="1119" y="537"/>
                  </a:cubicBezTo>
                  <a:cubicBezTo>
                    <a:pt x="1719" y="628"/>
                    <a:pt x="2510" y="711"/>
                    <a:pt x="3395" y="711"/>
                  </a:cubicBezTo>
                  <a:cubicBezTo>
                    <a:pt x="3547" y="711"/>
                    <a:pt x="3701" y="709"/>
                    <a:pt x="3858" y="703"/>
                  </a:cubicBezTo>
                  <a:cubicBezTo>
                    <a:pt x="4929" y="656"/>
                    <a:pt x="5882" y="477"/>
                    <a:pt x="6572" y="311"/>
                  </a:cubicBezTo>
                  <a:cubicBezTo>
                    <a:pt x="7251" y="144"/>
                    <a:pt x="7656" y="1"/>
                    <a:pt x="765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8" name="Google Shape;8768;p38"/>
            <p:cNvSpPr/>
            <p:nvPr/>
          </p:nvSpPr>
          <p:spPr>
            <a:xfrm>
              <a:off x="2862550" y="2897875"/>
              <a:ext cx="950150" cy="82400"/>
            </a:xfrm>
            <a:custGeom>
              <a:avLst/>
              <a:gdLst/>
              <a:ahLst/>
              <a:cxnLst/>
              <a:rect l="l" t="t" r="r" b="b"/>
              <a:pathLst>
                <a:path w="38006" h="3296" extrusionOk="0">
                  <a:moveTo>
                    <a:pt x="22933" y="1"/>
                  </a:moveTo>
                  <a:cubicBezTo>
                    <a:pt x="21699" y="1"/>
                    <a:pt x="20427" y="66"/>
                    <a:pt x="19134" y="188"/>
                  </a:cubicBezTo>
                  <a:cubicBezTo>
                    <a:pt x="16479" y="450"/>
                    <a:pt x="13978" y="819"/>
                    <a:pt x="11704" y="1046"/>
                  </a:cubicBezTo>
                  <a:cubicBezTo>
                    <a:pt x="9430" y="1260"/>
                    <a:pt x="7358" y="1319"/>
                    <a:pt x="5620" y="1319"/>
                  </a:cubicBezTo>
                  <a:cubicBezTo>
                    <a:pt x="3894" y="1319"/>
                    <a:pt x="2477" y="1260"/>
                    <a:pt x="1513" y="1224"/>
                  </a:cubicBezTo>
                  <a:cubicBezTo>
                    <a:pt x="536" y="1177"/>
                    <a:pt x="1" y="1141"/>
                    <a:pt x="0" y="1141"/>
                  </a:cubicBezTo>
                  <a:lnTo>
                    <a:pt x="0" y="1141"/>
                  </a:lnTo>
                  <a:cubicBezTo>
                    <a:pt x="1" y="1141"/>
                    <a:pt x="536" y="1200"/>
                    <a:pt x="1513" y="1296"/>
                  </a:cubicBezTo>
                  <a:cubicBezTo>
                    <a:pt x="2489" y="1379"/>
                    <a:pt x="3894" y="1486"/>
                    <a:pt x="5632" y="1546"/>
                  </a:cubicBezTo>
                  <a:cubicBezTo>
                    <a:pt x="6255" y="1567"/>
                    <a:pt x="6922" y="1581"/>
                    <a:pt x="7626" y="1581"/>
                  </a:cubicBezTo>
                  <a:cubicBezTo>
                    <a:pt x="8887" y="1581"/>
                    <a:pt x="10270" y="1537"/>
                    <a:pt x="11752" y="1415"/>
                  </a:cubicBezTo>
                  <a:cubicBezTo>
                    <a:pt x="14062" y="1236"/>
                    <a:pt x="16550" y="891"/>
                    <a:pt x="19193" y="641"/>
                  </a:cubicBezTo>
                  <a:cubicBezTo>
                    <a:pt x="20633" y="504"/>
                    <a:pt x="22037" y="428"/>
                    <a:pt x="23388" y="428"/>
                  </a:cubicBezTo>
                  <a:cubicBezTo>
                    <a:pt x="24506" y="428"/>
                    <a:pt x="25588" y="480"/>
                    <a:pt x="26623" y="593"/>
                  </a:cubicBezTo>
                  <a:cubicBezTo>
                    <a:pt x="28897" y="831"/>
                    <a:pt x="30921" y="1260"/>
                    <a:pt x="32600" y="1700"/>
                  </a:cubicBezTo>
                  <a:cubicBezTo>
                    <a:pt x="34279" y="2129"/>
                    <a:pt x="35636" y="2546"/>
                    <a:pt x="36565" y="2831"/>
                  </a:cubicBezTo>
                  <a:cubicBezTo>
                    <a:pt x="37493" y="3129"/>
                    <a:pt x="38005" y="3296"/>
                    <a:pt x="38005" y="3296"/>
                  </a:cubicBezTo>
                  <a:cubicBezTo>
                    <a:pt x="38005" y="3296"/>
                    <a:pt x="37493" y="3093"/>
                    <a:pt x="36576" y="2772"/>
                  </a:cubicBezTo>
                  <a:cubicBezTo>
                    <a:pt x="35648" y="2439"/>
                    <a:pt x="34326" y="1962"/>
                    <a:pt x="32647" y="1486"/>
                  </a:cubicBezTo>
                  <a:cubicBezTo>
                    <a:pt x="30957" y="1010"/>
                    <a:pt x="28933" y="510"/>
                    <a:pt x="26647" y="224"/>
                  </a:cubicBezTo>
                  <a:cubicBezTo>
                    <a:pt x="25467" y="72"/>
                    <a:pt x="24221" y="1"/>
                    <a:pt x="229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38"/>
            <p:cNvSpPr/>
            <p:nvPr/>
          </p:nvSpPr>
          <p:spPr>
            <a:xfrm>
              <a:off x="3315875" y="2930175"/>
              <a:ext cx="382525" cy="50100"/>
            </a:xfrm>
            <a:custGeom>
              <a:avLst/>
              <a:gdLst/>
              <a:ahLst/>
              <a:cxnLst/>
              <a:rect l="l" t="t" r="r" b="b"/>
              <a:pathLst>
                <a:path w="15301" h="2004" extrusionOk="0">
                  <a:moveTo>
                    <a:pt x="5642" y="1"/>
                  </a:moveTo>
                  <a:cubicBezTo>
                    <a:pt x="4334" y="1"/>
                    <a:pt x="3168" y="108"/>
                    <a:pt x="2251" y="242"/>
                  </a:cubicBezTo>
                  <a:cubicBezTo>
                    <a:pt x="1548" y="349"/>
                    <a:pt x="989" y="456"/>
                    <a:pt x="596" y="539"/>
                  </a:cubicBezTo>
                  <a:cubicBezTo>
                    <a:pt x="203" y="635"/>
                    <a:pt x="1" y="670"/>
                    <a:pt x="1" y="670"/>
                  </a:cubicBezTo>
                  <a:cubicBezTo>
                    <a:pt x="1" y="670"/>
                    <a:pt x="227" y="658"/>
                    <a:pt x="608" y="611"/>
                  </a:cubicBezTo>
                  <a:cubicBezTo>
                    <a:pt x="1001" y="575"/>
                    <a:pt x="1560" y="527"/>
                    <a:pt x="2263" y="480"/>
                  </a:cubicBezTo>
                  <a:cubicBezTo>
                    <a:pt x="2900" y="442"/>
                    <a:pt x="3642" y="416"/>
                    <a:pt x="4462" y="416"/>
                  </a:cubicBezTo>
                  <a:cubicBezTo>
                    <a:pt x="5450" y="416"/>
                    <a:pt x="6551" y="454"/>
                    <a:pt x="7716" y="551"/>
                  </a:cubicBezTo>
                  <a:cubicBezTo>
                    <a:pt x="9835" y="754"/>
                    <a:pt x="11728" y="1087"/>
                    <a:pt x="13098" y="1420"/>
                  </a:cubicBezTo>
                  <a:cubicBezTo>
                    <a:pt x="13788" y="1575"/>
                    <a:pt x="14336" y="1730"/>
                    <a:pt x="14705" y="1837"/>
                  </a:cubicBezTo>
                  <a:cubicBezTo>
                    <a:pt x="15098" y="1944"/>
                    <a:pt x="15300" y="2004"/>
                    <a:pt x="15300" y="2004"/>
                  </a:cubicBezTo>
                  <a:cubicBezTo>
                    <a:pt x="15300" y="2004"/>
                    <a:pt x="15098" y="1909"/>
                    <a:pt x="14752" y="1742"/>
                  </a:cubicBezTo>
                  <a:cubicBezTo>
                    <a:pt x="14383" y="1599"/>
                    <a:pt x="13848" y="1409"/>
                    <a:pt x="13169" y="1182"/>
                  </a:cubicBezTo>
                  <a:cubicBezTo>
                    <a:pt x="11835" y="754"/>
                    <a:pt x="9930" y="289"/>
                    <a:pt x="7775" y="99"/>
                  </a:cubicBezTo>
                  <a:cubicBezTo>
                    <a:pt x="7036" y="30"/>
                    <a:pt x="6320" y="1"/>
                    <a:pt x="56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38"/>
            <p:cNvSpPr/>
            <p:nvPr/>
          </p:nvSpPr>
          <p:spPr>
            <a:xfrm>
              <a:off x="3478100" y="2965425"/>
              <a:ext cx="132475" cy="15200"/>
            </a:xfrm>
            <a:custGeom>
              <a:avLst/>
              <a:gdLst/>
              <a:ahLst/>
              <a:cxnLst/>
              <a:rect l="l" t="t" r="r" b="b"/>
              <a:pathLst>
                <a:path w="5299" h="608" extrusionOk="0">
                  <a:moveTo>
                    <a:pt x="1616" y="0"/>
                  </a:moveTo>
                  <a:cubicBezTo>
                    <a:pt x="667" y="0"/>
                    <a:pt x="1" y="106"/>
                    <a:pt x="1" y="106"/>
                  </a:cubicBezTo>
                  <a:cubicBezTo>
                    <a:pt x="1" y="106"/>
                    <a:pt x="1179" y="368"/>
                    <a:pt x="2632" y="499"/>
                  </a:cubicBezTo>
                  <a:cubicBezTo>
                    <a:pt x="3706" y="595"/>
                    <a:pt x="4639" y="607"/>
                    <a:pt x="5060" y="607"/>
                  </a:cubicBezTo>
                  <a:cubicBezTo>
                    <a:pt x="5213" y="607"/>
                    <a:pt x="5299" y="606"/>
                    <a:pt x="5299" y="606"/>
                  </a:cubicBezTo>
                  <a:cubicBezTo>
                    <a:pt x="5299" y="606"/>
                    <a:pt x="4156" y="177"/>
                    <a:pt x="2679" y="46"/>
                  </a:cubicBezTo>
                  <a:cubicBezTo>
                    <a:pt x="2302" y="13"/>
                    <a:pt x="1942" y="0"/>
                    <a:pt x="16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38"/>
            <p:cNvSpPr/>
            <p:nvPr/>
          </p:nvSpPr>
          <p:spPr>
            <a:xfrm>
              <a:off x="3505200" y="2876350"/>
              <a:ext cx="306000" cy="62250"/>
            </a:xfrm>
            <a:custGeom>
              <a:avLst/>
              <a:gdLst/>
              <a:ahLst/>
              <a:cxnLst/>
              <a:rect l="l" t="t" r="r" b="b"/>
              <a:pathLst>
                <a:path w="12240" h="2490" extrusionOk="0">
                  <a:moveTo>
                    <a:pt x="702" y="1"/>
                  </a:moveTo>
                  <a:cubicBezTo>
                    <a:pt x="253" y="1"/>
                    <a:pt x="0" y="13"/>
                    <a:pt x="0" y="13"/>
                  </a:cubicBezTo>
                  <a:cubicBezTo>
                    <a:pt x="0" y="13"/>
                    <a:pt x="691" y="97"/>
                    <a:pt x="1822" y="252"/>
                  </a:cubicBezTo>
                  <a:cubicBezTo>
                    <a:pt x="2941" y="418"/>
                    <a:pt x="4489" y="668"/>
                    <a:pt x="6167" y="1014"/>
                  </a:cubicBezTo>
                  <a:cubicBezTo>
                    <a:pt x="7846" y="1359"/>
                    <a:pt x="9370" y="1728"/>
                    <a:pt x="10466" y="2014"/>
                  </a:cubicBezTo>
                  <a:cubicBezTo>
                    <a:pt x="11549" y="2311"/>
                    <a:pt x="12240" y="2490"/>
                    <a:pt x="12240" y="2490"/>
                  </a:cubicBezTo>
                  <a:cubicBezTo>
                    <a:pt x="12240" y="2490"/>
                    <a:pt x="11597" y="2192"/>
                    <a:pt x="10549" y="1787"/>
                  </a:cubicBezTo>
                  <a:cubicBezTo>
                    <a:pt x="9489" y="1383"/>
                    <a:pt x="7977" y="906"/>
                    <a:pt x="6275" y="561"/>
                  </a:cubicBezTo>
                  <a:cubicBezTo>
                    <a:pt x="4560" y="216"/>
                    <a:pt x="2977" y="73"/>
                    <a:pt x="1845" y="25"/>
                  </a:cubicBezTo>
                  <a:cubicBezTo>
                    <a:pt x="1388" y="6"/>
                    <a:pt x="1002" y="1"/>
                    <a:pt x="7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2" name="Google Shape;8772;p38"/>
            <p:cNvSpPr/>
            <p:nvPr/>
          </p:nvSpPr>
          <p:spPr>
            <a:xfrm>
              <a:off x="3798075" y="2921325"/>
              <a:ext cx="146175" cy="109850"/>
            </a:xfrm>
            <a:custGeom>
              <a:avLst/>
              <a:gdLst/>
              <a:ahLst/>
              <a:cxnLst/>
              <a:rect l="l" t="t" r="r" b="b"/>
              <a:pathLst>
                <a:path w="5847" h="439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06" y="179"/>
                    <a:pt x="1001" y="465"/>
                  </a:cubicBezTo>
                  <a:cubicBezTo>
                    <a:pt x="1596" y="774"/>
                    <a:pt x="2394" y="1239"/>
                    <a:pt x="3239" y="1810"/>
                  </a:cubicBezTo>
                  <a:cubicBezTo>
                    <a:pt x="4097" y="2382"/>
                    <a:pt x="4787" y="2977"/>
                    <a:pt x="5228" y="3501"/>
                  </a:cubicBezTo>
                  <a:cubicBezTo>
                    <a:pt x="5442" y="3751"/>
                    <a:pt x="5597" y="3977"/>
                    <a:pt x="5704" y="4132"/>
                  </a:cubicBezTo>
                  <a:cubicBezTo>
                    <a:pt x="5787" y="4299"/>
                    <a:pt x="5847" y="4394"/>
                    <a:pt x="5847" y="4394"/>
                  </a:cubicBezTo>
                  <a:cubicBezTo>
                    <a:pt x="5847" y="4394"/>
                    <a:pt x="5823" y="4287"/>
                    <a:pt x="5763" y="4108"/>
                  </a:cubicBezTo>
                  <a:cubicBezTo>
                    <a:pt x="5704" y="3929"/>
                    <a:pt x="5585" y="3656"/>
                    <a:pt x="5406" y="3358"/>
                  </a:cubicBezTo>
                  <a:cubicBezTo>
                    <a:pt x="5049" y="2763"/>
                    <a:pt x="4382" y="2036"/>
                    <a:pt x="3501" y="1441"/>
                  </a:cubicBezTo>
                  <a:cubicBezTo>
                    <a:pt x="2620" y="846"/>
                    <a:pt x="1727" y="477"/>
                    <a:pt x="1072" y="274"/>
                  </a:cubicBezTo>
                  <a:cubicBezTo>
                    <a:pt x="418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3" name="Google Shape;8773;p38"/>
            <p:cNvSpPr/>
            <p:nvPr/>
          </p:nvSpPr>
          <p:spPr>
            <a:xfrm>
              <a:off x="3826650" y="2973700"/>
              <a:ext cx="92900" cy="57175"/>
            </a:xfrm>
            <a:custGeom>
              <a:avLst/>
              <a:gdLst/>
              <a:ahLst/>
              <a:cxnLst/>
              <a:rect l="l" t="t" r="r" b="b"/>
              <a:pathLst>
                <a:path w="3716" h="2287" extrusionOk="0">
                  <a:moveTo>
                    <a:pt x="1" y="1"/>
                  </a:moveTo>
                  <a:cubicBezTo>
                    <a:pt x="1" y="1"/>
                    <a:pt x="215" y="120"/>
                    <a:pt x="560" y="346"/>
                  </a:cubicBezTo>
                  <a:cubicBezTo>
                    <a:pt x="894" y="537"/>
                    <a:pt x="1358" y="822"/>
                    <a:pt x="1858" y="1132"/>
                  </a:cubicBezTo>
                  <a:cubicBezTo>
                    <a:pt x="2370" y="1453"/>
                    <a:pt x="2834" y="1727"/>
                    <a:pt x="3156" y="1942"/>
                  </a:cubicBezTo>
                  <a:cubicBezTo>
                    <a:pt x="3501" y="2144"/>
                    <a:pt x="3716" y="2287"/>
                    <a:pt x="3716" y="2287"/>
                  </a:cubicBezTo>
                  <a:cubicBezTo>
                    <a:pt x="3716" y="2287"/>
                    <a:pt x="3573" y="2073"/>
                    <a:pt x="3311" y="1763"/>
                  </a:cubicBezTo>
                  <a:cubicBezTo>
                    <a:pt x="3037" y="1453"/>
                    <a:pt x="2644" y="1061"/>
                    <a:pt x="2096" y="739"/>
                  </a:cubicBezTo>
                  <a:cubicBezTo>
                    <a:pt x="1572" y="406"/>
                    <a:pt x="1037" y="227"/>
                    <a:pt x="644" y="120"/>
                  </a:cubicBezTo>
                  <a:cubicBezTo>
                    <a:pt x="263" y="2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4" name="Google Shape;8774;p38"/>
            <p:cNvSpPr/>
            <p:nvPr/>
          </p:nvSpPr>
          <p:spPr>
            <a:xfrm>
              <a:off x="3798075" y="2993050"/>
              <a:ext cx="73550" cy="48550"/>
            </a:xfrm>
            <a:custGeom>
              <a:avLst/>
              <a:gdLst/>
              <a:ahLst/>
              <a:cxnLst/>
              <a:rect l="l" t="t" r="r" b="b"/>
              <a:pathLst>
                <a:path w="2942" h="194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7" y="120"/>
                    <a:pt x="417" y="346"/>
                  </a:cubicBezTo>
                  <a:cubicBezTo>
                    <a:pt x="679" y="525"/>
                    <a:pt x="1025" y="787"/>
                    <a:pt x="1430" y="1049"/>
                  </a:cubicBezTo>
                  <a:cubicBezTo>
                    <a:pt x="1834" y="1299"/>
                    <a:pt x="2203" y="1525"/>
                    <a:pt x="2489" y="1680"/>
                  </a:cubicBezTo>
                  <a:cubicBezTo>
                    <a:pt x="2763" y="1846"/>
                    <a:pt x="2942" y="1942"/>
                    <a:pt x="2942" y="1942"/>
                  </a:cubicBezTo>
                  <a:cubicBezTo>
                    <a:pt x="2942" y="1942"/>
                    <a:pt x="2846" y="1763"/>
                    <a:pt x="2632" y="1513"/>
                  </a:cubicBezTo>
                  <a:cubicBezTo>
                    <a:pt x="2430" y="1251"/>
                    <a:pt x="2096" y="929"/>
                    <a:pt x="1680" y="656"/>
                  </a:cubicBezTo>
                  <a:cubicBezTo>
                    <a:pt x="1263" y="382"/>
                    <a:pt x="834" y="215"/>
                    <a:pt x="525" y="120"/>
                  </a:cubicBezTo>
                  <a:cubicBezTo>
                    <a:pt x="215" y="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5" name="Google Shape;8775;p38"/>
            <p:cNvSpPr/>
            <p:nvPr/>
          </p:nvSpPr>
          <p:spPr>
            <a:xfrm>
              <a:off x="3646275" y="3014500"/>
              <a:ext cx="141425" cy="65800"/>
            </a:xfrm>
            <a:custGeom>
              <a:avLst/>
              <a:gdLst/>
              <a:ahLst/>
              <a:cxnLst/>
              <a:rect l="l" t="t" r="r" b="b"/>
              <a:pathLst>
                <a:path w="5657" h="2632" extrusionOk="0">
                  <a:moveTo>
                    <a:pt x="1" y="0"/>
                  </a:moveTo>
                  <a:cubicBezTo>
                    <a:pt x="1" y="0"/>
                    <a:pt x="346" y="119"/>
                    <a:pt x="882" y="286"/>
                  </a:cubicBezTo>
                  <a:cubicBezTo>
                    <a:pt x="1417" y="488"/>
                    <a:pt x="2132" y="786"/>
                    <a:pt x="2906" y="1143"/>
                  </a:cubicBezTo>
                  <a:cubicBezTo>
                    <a:pt x="3680" y="1512"/>
                    <a:pt x="4358" y="1869"/>
                    <a:pt x="4858" y="2155"/>
                  </a:cubicBezTo>
                  <a:cubicBezTo>
                    <a:pt x="5346" y="2453"/>
                    <a:pt x="5656" y="2631"/>
                    <a:pt x="5656" y="2631"/>
                  </a:cubicBezTo>
                  <a:cubicBezTo>
                    <a:pt x="5656" y="2631"/>
                    <a:pt x="5418" y="2357"/>
                    <a:pt x="4989" y="1976"/>
                  </a:cubicBezTo>
                  <a:cubicBezTo>
                    <a:pt x="4549" y="1584"/>
                    <a:pt x="3906" y="1107"/>
                    <a:pt x="3096" y="738"/>
                  </a:cubicBezTo>
                  <a:cubicBezTo>
                    <a:pt x="2298" y="369"/>
                    <a:pt x="1501" y="179"/>
                    <a:pt x="941" y="83"/>
                  </a:cubicBezTo>
                  <a:cubicBezTo>
                    <a:pt x="358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6" name="Google Shape;8776;p38"/>
            <p:cNvSpPr/>
            <p:nvPr/>
          </p:nvSpPr>
          <p:spPr>
            <a:xfrm>
              <a:off x="2907500" y="2169450"/>
              <a:ext cx="176225" cy="400375"/>
            </a:xfrm>
            <a:custGeom>
              <a:avLst/>
              <a:gdLst/>
              <a:ahLst/>
              <a:cxnLst/>
              <a:rect l="l" t="t" r="r" b="b"/>
              <a:pathLst>
                <a:path w="7049" h="16015" extrusionOk="0">
                  <a:moveTo>
                    <a:pt x="7049" y="0"/>
                  </a:moveTo>
                  <a:cubicBezTo>
                    <a:pt x="7048" y="1"/>
                    <a:pt x="5263" y="3501"/>
                    <a:pt x="3310" y="7918"/>
                  </a:cubicBezTo>
                  <a:cubicBezTo>
                    <a:pt x="1369" y="12335"/>
                    <a:pt x="0" y="16014"/>
                    <a:pt x="0" y="16014"/>
                  </a:cubicBezTo>
                  <a:cubicBezTo>
                    <a:pt x="0" y="16014"/>
                    <a:pt x="1798" y="12514"/>
                    <a:pt x="3727" y="8096"/>
                  </a:cubicBezTo>
                  <a:cubicBezTo>
                    <a:pt x="5679" y="3680"/>
                    <a:pt x="7049" y="1"/>
                    <a:pt x="70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7" name="Google Shape;8777;p38"/>
            <p:cNvSpPr/>
            <p:nvPr/>
          </p:nvSpPr>
          <p:spPr>
            <a:xfrm>
              <a:off x="2784850" y="2298325"/>
              <a:ext cx="212275" cy="456325"/>
            </a:xfrm>
            <a:custGeom>
              <a:avLst/>
              <a:gdLst/>
              <a:ahLst/>
              <a:cxnLst/>
              <a:rect l="l" t="t" r="r" b="b"/>
              <a:pathLst>
                <a:path w="8491" h="18253" extrusionOk="0">
                  <a:moveTo>
                    <a:pt x="8490" y="1"/>
                  </a:moveTo>
                  <a:cubicBezTo>
                    <a:pt x="8490" y="1"/>
                    <a:pt x="6287" y="3942"/>
                    <a:pt x="3930" y="8978"/>
                  </a:cubicBezTo>
                  <a:cubicBezTo>
                    <a:pt x="1596" y="14026"/>
                    <a:pt x="1" y="18253"/>
                    <a:pt x="1" y="18253"/>
                  </a:cubicBezTo>
                  <a:cubicBezTo>
                    <a:pt x="1" y="18253"/>
                    <a:pt x="2013" y="14205"/>
                    <a:pt x="4347" y="9168"/>
                  </a:cubicBezTo>
                  <a:cubicBezTo>
                    <a:pt x="6692" y="4144"/>
                    <a:pt x="8490" y="1"/>
                    <a:pt x="849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8" name="Google Shape;8778;p38"/>
            <p:cNvSpPr/>
            <p:nvPr/>
          </p:nvSpPr>
          <p:spPr>
            <a:xfrm>
              <a:off x="2934875" y="2266475"/>
              <a:ext cx="56875" cy="120275"/>
            </a:xfrm>
            <a:custGeom>
              <a:avLst/>
              <a:gdLst/>
              <a:ahLst/>
              <a:cxnLst/>
              <a:rect l="l" t="t" r="r" b="b"/>
              <a:pathLst>
                <a:path w="2275" h="4811" extrusionOk="0">
                  <a:moveTo>
                    <a:pt x="2275" y="1"/>
                  </a:moveTo>
                  <a:cubicBezTo>
                    <a:pt x="2275" y="1"/>
                    <a:pt x="1560" y="989"/>
                    <a:pt x="941" y="2311"/>
                  </a:cubicBezTo>
                  <a:cubicBezTo>
                    <a:pt x="298" y="3632"/>
                    <a:pt x="1" y="4811"/>
                    <a:pt x="1" y="4811"/>
                  </a:cubicBezTo>
                  <a:cubicBezTo>
                    <a:pt x="1" y="4811"/>
                    <a:pt x="715" y="3846"/>
                    <a:pt x="1346" y="2501"/>
                  </a:cubicBezTo>
                  <a:cubicBezTo>
                    <a:pt x="1977" y="1180"/>
                    <a:pt x="2275" y="1"/>
                    <a:pt x="22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9" name="Google Shape;8779;p38"/>
            <p:cNvSpPr/>
            <p:nvPr/>
          </p:nvSpPr>
          <p:spPr>
            <a:xfrm>
              <a:off x="2625625" y="2781125"/>
              <a:ext cx="121750" cy="253325"/>
            </a:xfrm>
            <a:custGeom>
              <a:avLst/>
              <a:gdLst/>
              <a:ahLst/>
              <a:cxnLst/>
              <a:rect l="l" t="t" r="r" b="b"/>
              <a:pathLst>
                <a:path w="4870" h="10133" extrusionOk="0">
                  <a:moveTo>
                    <a:pt x="4870" y="1"/>
                  </a:moveTo>
                  <a:cubicBezTo>
                    <a:pt x="4870" y="1"/>
                    <a:pt x="4584" y="572"/>
                    <a:pt x="4155" y="1501"/>
                  </a:cubicBezTo>
                  <a:cubicBezTo>
                    <a:pt x="3739" y="2441"/>
                    <a:pt x="3179" y="3715"/>
                    <a:pt x="2536" y="5132"/>
                  </a:cubicBezTo>
                  <a:cubicBezTo>
                    <a:pt x="1893" y="6525"/>
                    <a:pt x="1286" y="7799"/>
                    <a:pt x="810" y="8692"/>
                  </a:cubicBezTo>
                  <a:cubicBezTo>
                    <a:pt x="572" y="9133"/>
                    <a:pt x="381" y="9490"/>
                    <a:pt x="226" y="9752"/>
                  </a:cubicBezTo>
                  <a:cubicBezTo>
                    <a:pt x="83" y="10002"/>
                    <a:pt x="0" y="10133"/>
                    <a:pt x="0" y="10133"/>
                  </a:cubicBezTo>
                  <a:cubicBezTo>
                    <a:pt x="0" y="10133"/>
                    <a:pt x="107" y="10014"/>
                    <a:pt x="286" y="9787"/>
                  </a:cubicBezTo>
                  <a:cubicBezTo>
                    <a:pt x="464" y="9573"/>
                    <a:pt x="703" y="9228"/>
                    <a:pt x="1000" y="8811"/>
                  </a:cubicBezTo>
                  <a:cubicBezTo>
                    <a:pt x="1584" y="7966"/>
                    <a:pt x="2310" y="6739"/>
                    <a:pt x="2953" y="5311"/>
                  </a:cubicBezTo>
                  <a:cubicBezTo>
                    <a:pt x="3608" y="3882"/>
                    <a:pt x="4072" y="2548"/>
                    <a:pt x="4382" y="1572"/>
                  </a:cubicBezTo>
                  <a:cubicBezTo>
                    <a:pt x="4703" y="608"/>
                    <a:pt x="4870" y="1"/>
                    <a:pt x="4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0" name="Google Shape;8780;p38"/>
            <p:cNvSpPr/>
            <p:nvPr/>
          </p:nvSpPr>
          <p:spPr>
            <a:xfrm>
              <a:off x="2705375" y="2802850"/>
              <a:ext cx="58675" cy="146175"/>
            </a:xfrm>
            <a:custGeom>
              <a:avLst/>
              <a:gdLst/>
              <a:ahLst/>
              <a:cxnLst/>
              <a:rect l="l" t="t" r="r" b="b"/>
              <a:pathLst>
                <a:path w="2347" h="5847" extrusionOk="0">
                  <a:moveTo>
                    <a:pt x="2346" y="1"/>
                  </a:moveTo>
                  <a:cubicBezTo>
                    <a:pt x="2346" y="1"/>
                    <a:pt x="2204" y="334"/>
                    <a:pt x="1965" y="858"/>
                  </a:cubicBezTo>
                  <a:cubicBezTo>
                    <a:pt x="1751" y="1394"/>
                    <a:pt x="1453" y="2108"/>
                    <a:pt x="1132" y="2906"/>
                  </a:cubicBezTo>
                  <a:cubicBezTo>
                    <a:pt x="822" y="3727"/>
                    <a:pt x="537" y="4442"/>
                    <a:pt x="322" y="4978"/>
                  </a:cubicBezTo>
                  <a:cubicBezTo>
                    <a:pt x="120" y="5513"/>
                    <a:pt x="1" y="5847"/>
                    <a:pt x="1" y="5847"/>
                  </a:cubicBezTo>
                  <a:cubicBezTo>
                    <a:pt x="1" y="5847"/>
                    <a:pt x="227" y="5573"/>
                    <a:pt x="537" y="5085"/>
                  </a:cubicBezTo>
                  <a:cubicBezTo>
                    <a:pt x="846" y="4608"/>
                    <a:pt x="1239" y="3906"/>
                    <a:pt x="1561" y="3084"/>
                  </a:cubicBezTo>
                  <a:cubicBezTo>
                    <a:pt x="1894" y="2275"/>
                    <a:pt x="2096" y="1489"/>
                    <a:pt x="2204" y="929"/>
                  </a:cubicBezTo>
                  <a:cubicBezTo>
                    <a:pt x="2323" y="358"/>
                    <a:pt x="2346" y="1"/>
                    <a:pt x="23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1" name="Google Shape;8781;p38"/>
            <p:cNvSpPr/>
            <p:nvPr/>
          </p:nvSpPr>
          <p:spPr>
            <a:xfrm>
              <a:off x="2766100" y="2592425"/>
              <a:ext cx="130400" cy="279500"/>
            </a:xfrm>
            <a:custGeom>
              <a:avLst/>
              <a:gdLst/>
              <a:ahLst/>
              <a:cxnLst/>
              <a:rect l="l" t="t" r="r" b="b"/>
              <a:pathLst>
                <a:path w="5216" h="11180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5" y="0"/>
                    <a:pt x="3846" y="2393"/>
                    <a:pt x="2406" y="5489"/>
                  </a:cubicBezTo>
                  <a:cubicBezTo>
                    <a:pt x="965" y="8572"/>
                    <a:pt x="1" y="11180"/>
                    <a:pt x="1" y="11180"/>
                  </a:cubicBezTo>
                  <a:cubicBezTo>
                    <a:pt x="1" y="11180"/>
                    <a:pt x="1370" y="8763"/>
                    <a:pt x="2811" y="5691"/>
                  </a:cubicBezTo>
                  <a:cubicBezTo>
                    <a:pt x="4251" y="2608"/>
                    <a:pt x="5216" y="0"/>
                    <a:pt x="521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2" name="Google Shape;8782;p38"/>
            <p:cNvSpPr/>
            <p:nvPr/>
          </p:nvSpPr>
          <p:spPr>
            <a:xfrm>
              <a:off x="2966425" y="2863275"/>
              <a:ext cx="463475" cy="37925"/>
            </a:xfrm>
            <a:custGeom>
              <a:avLst/>
              <a:gdLst/>
              <a:ahLst/>
              <a:cxnLst/>
              <a:rect l="l" t="t" r="r" b="b"/>
              <a:pathLst>
                <a:path w="18539" h="1517" extrusionOk="0">
                  <a:moveTo>
                    <a:pt x="18539" y="1"/>
                  </a:moveTo>
                  <a:lnTo>
                    <a:pt x="18539" y="1"/>
                  </a:lnTo>
                  <a:cubicBezTo>
                    <a:pt x="18538" y="1"/>
                    <a:pt x="14371" y="132"/>
                    <a:pt x="9240" y="584"/>
                  </a:cubicBezTo>
                  <a:cubicBezTo>
                    <a:pt x="6680" y="810"/>
                    <a:pt x="4358" y="1060"/>
                    <a:pt x="2692" y="1263"/>
                  </a:cubicBezTo>
                  <a:cubicBezTo>
                    <a:pt x="2075" y="1343"/>
                    <a:pt x="1533" y="1383"/>
                    <a:pt x="1104" y="1383"/>
                  </a:cubicBezTo>
                  <a:cubicBezTo>
                    <a:pt x="961" y="1383"/>
                    <a:pt x="831" y="1379"/>
                    <a:pt x="715" y="1370"/>
                  </a:cubicBezTo>
                  <a:cubicBezTo>
                    <a:pt x="263" y="1346"/>
                    <a:pt x="1" y="1263"/>
                    <a:pt x="1" y="1263"/>
                  </a:cubicBezTo>
                  <a:lnTo>
                    <a:pt x="1" y="1263"/>
                  </a:lnTo>
                  <a:cubicBezTo>
                    <a:pt x="1" y="1263"/>
                    <a:pt x="239" y="1370"/>
                    <a:pt x="715" y="1441"/>
                  </a:cubicBezTo>
                  <a:cubicBezTo>
                    <a:pt x="1008" y="1493"/>
                    <a:pt x="1382" y="1517"/>
                    <a:pt x="1823" y="1517"/>
                  </a:cubicBezTo>
                  <a:cubicBezTo>
                    <a:pt x="2099" y="1517"/>
                    <a:pt x="2402" y="1507"/>
                    <a:pt x="2727" y="1489"/>
                  </a:cubicBezTo>
                  <a:cubicBezTo>
                    <a:pt x="4406" y="1406"/>
                    <a:pt x="6728" y="1251"/>
                    <a:pt x="9288" y="1025"/>
                  </a:cubicBezTo>
                  <a:cubicBezTo>
                    <a:pt x="14407" y="584"/>
                    <a:pt x="18539" y="1"/>
                    <a:pt x="185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3" name="Google Shape;8783;p38"/>
            <p:cNvSpPr/>
            <p:nvPr/>
          </p:nvSpPr>
          <p:spPr>
            <a:xfrm>
              <a:off x="3469475" y="2849575"/>
              <a:ext cx="89325" cy="11050"/>
            </a:xfrm>
            <a:custGeom>
              <a:avLst/>
              <a:gdLst/>
              <a:ahLst/>
              <a:cxnLst/>
              <a:rect l="l" t="t" r="r" b="b"/>
              <a:pathLst>
                <a:path w="3573" h="442" extrusionOk="0">
                  <a:moveTo>
                    <a:pt x="1786" y="1"/>
                  </a:moveTo>
                  <a:cubicBezTo>
                    <a:pt x="810" y="1"/>
                    <a:pt x="0" y="215"/>
                    <a:pt x="0" y="215"/>
                  </a:cubicBezTo>
                  <a:cubicBezTo>
                    <a:pt x="0" y="215"/>
                    <a:pt x="810" y="442"/>
                    <a:pt x="1786" y="442"/>
                  </a:cubicBezTo>
                  <a:cubicBezTo>
                    <a:pt x="2774" y="442"/>
                    <a:pt x="3572" y="215"/>
                    <a:pt x="3572" y="215"/>
                  </a:cubicBezTo>
                  <a:cubicBezTo>
                    <a:pt x="3572" y="215"/>
                    <a:pt x="2774" y="1"/>
                    <a:pt x="17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4" name="Google Shape;8784;p38"/>
            <p:cNvSpPr/>
            <p:nvPr/>
          </p:nvSpPr>
          <p:spPr>
            <a:xfrm>
              <a:off x="3572750" y="2855225"/>
              <a:ext cx="87850" cy="12250"/>
            </a:xfrm>
            <a:custGeom>
              <a:avLst/>
              <a:gdLst/>
              <a:ahLst/>
              <a:cxnLst/>
              <a:rect l="l" t="t" r="r" b="b"/>
              <a:pathLst>
                <a:path w="3514" h="490" extrusionOk="0">
                  <a:moveTo>
                    <a:pt x="1362" y="1"/>
                  </a:moveTo>
                  <a:cubicBezTo>
                    <a:pt x="587" y="1"/>
                    <a:pt x="1" y="132"/>
                    <a:pt x="1" y="132"/>
                  </a:cubicBezTo>
                  <a:cubicBezTo>
                    <a:pt x="1" y="132"/>
                    <a:pt x="775" y="418"/>
                    <a:pt x="1739" y="477"/>
                  </a:cubicBezTo>
                  <a:cubicBezTo>
                    <a:pt x="1877" y="486"/>
                    <a:pt x="2011" y="490"/>
                    <a:pt x="2141" y="490"/>
                  </a:cubicBezTo>
                  <a:cubicBezTo>
                    <a:pt x="2918" y="490"/>
                    <a:pt x="3513" y="358"/>
                    <a:pt x="3513" y="358"/>
                  </a:cubicBezTo>
                  <a:cubicBezTo>
                    <a:pt x="3513" y="358"/>
                    <a:pt x="2751" y="85"/>
                    <a:pt x="1763" y="13"/>
                  </a:cubicBezTo>
                  <a:cubicBezTo>
                    <a:pt x="1625" y="5"/>
                    <a:pt x="1491" y="1"/>
                    <a:pt x="13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5" name="Google Shape;8785;p38"/>
            <p:cNvSpPr/>
            <p:nvPr/>
          </p:nvSpPr>
          <p:spPr>
            <a:xfrm>
              <a:off x="4790775" y="2957350"/>
              <a:ext cx="477150" cy="47650"/>
            </a:xfrm>
            <a:custGeom>
              <a:avLst/>
              <a:gdLst/>
              <a:ahLst/>
              <a:cxnLst/>
              <a:rect l="l" t="t" r="r" b="b"/>
              <a:pathLst>
                <a:path w="19086" h="1906" extrusionOk="0">
                  <a:moveTo>
                    <a:pt x="0" y="0"/>
                  </a:moveTo>
                  <a:cubicBezTo>
                    <a:pt x="0" y="0"/>
                    <a:pt x="1072" y="155"/>
                    <a:pt x="2786" y="476"/>
                  </a:cubicBezTo>
                  <a:cubicBezTo>
                    <a:pt x="4501" y="798"/>
                    <a:pt x="6846" y="1345"/>
                    <a:pt x="9513" y="1691"/>
                  </a:cubicBezTo>
                  <a:cubicBezTo>
                    <a:pt x="10677" y="1838"/>
                    <a:pt x="11808" y="1906"/>
                    <a:pt x="12858" y="1906"/>
                  </a:cubicBezTo>
                  <a:cubicBezTo>
                    <a:pt x="14192" y="1906"/>
                    <a:pt x="15393" y="1795"/>
                    <a:pt x="16359" y="1595"/>
                  </a:cubicBezTo>
                  <a:cubicBezTo>
                    <a:pt x="17217" y="1429"/>
                    <a:pt x="17907" y="1226"/>
                    <a:pt x="18371" y="1060"/>
                  </a:cubicBezTo>
                  <a:cubicBezTo>
                    <a:pt x="18824" y="893"/>
                    <a:pt x="19086" y="798"/>
                    <a:pt x="19086" y="798"/>
                  </a:cubicBezTo>
                  <a:lnTo>
                    <a:pt x="19086" y="798"/>
                  </a:lnTo>
                  <a:cubicBezTo>
                    <a:pt x="19086" y="798"/>
                    <a:pt x="18812" y="881"/>
                    <a:pt x="18371" y="988"/>
                  </a:cubicBezTo>
                  <a:cubicBezTo>
                    <a:pt x="17895" y="1119"/>
                    <a:pt x="17205" y="1262"/>
                    <a:pt x="16347" y="1369"/>
                  </a:cubicBezTo>
                  <a:cubicBezTo>
                    <a:pt x="15599" y="1472"/>
                    <a:pt x="14724" y="1526"/>
                    <a:pt x="13758" y="1526"/>
                  </a:cubicBezTo>
                  <a:cubicBezTo>
                    <a:pt x="12495" y="1526"/>
                    <a:pt x="11076" y="1434"/>
                    <a:pt x="9585" y="1238"/>
                  </a:cubicBezTo>
                  <a:cubicBezTo>
                    <a:pt x="6953" y="893"/>
                    <a:pt x="4572" y="464"/>
                    <a:pt x="2822" y="262"/>
                  </a:cubicBezTo>
                  <a:cubicBezTo>
                    <a:pt x="1084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6" name="Google Shape;8786;p38"/>
            <p:cNvSpPr/>
            <p:nvPr/>
          </p:nvSpPr>
          <p:spPr>
            <a:xfrm>
              <a:off x="5201525" y="2869525"/>
              <a:ext cx="64925" cy="107175"/>
            </a:xfrm>
            <a:custGeom>
              <a:avLst/>
              <a:gdLst/>
              <a:ahLst/>
              <a:cxnLst/>
              <a:rect l="l" t="t" r="r" b="b"/>
              <a:pathLst>
                <a:path w="2597" h="4287" extrusionOk="0">
                  <a:moveTo>
                    <a:pt x="1" y="1"/>
                  </a:moveTo>
                  <a:cubicBezTo>
                    <a:pt x="1" y="1"/>
                    <a:pt x="477" y="1049"/>
                    <a:pt x="1179" y="2227"/>
                  </a:cubicBezTo>
                  <a:cubicBezTo>
                    <a:pt x="1894" y="3394"/>
                    <a:pt x="2596" y="4287"/>
                    <a:pt x="2596" y="4287"/>
                  </a:cubicBezTo>
                  <a:cubicBezTo>
                    <a:pt x="2596" y="4287"/>
                    <a:pt x="2275" y="3180"/>
                    <a:pt x="1560" y="1989"/>
                  </a:cubicBezTo>
                  <a:cubicBezTo>
                    <a:pt x="834" y="7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7" name="Google Shape;8787;p38"/>
            <p:cNvSpPr/>
            <p:nvPr/>
          </p:nvSpPr>
          <p:spPr>
            <a:xfrm>
              <a:off x="5239025" y="2963875"/>
              <a:ext cx="83075" cy="80400"/>
            </a:xfrm>
            <a:custGeom>
              <a:avLst/>
              <a:gdLst/>
              <a:ahLst/>
              <a:cxnLst/>
              <a:rect l="l" t="t" r="r" b="b"/>
              <a:pathLst>
                <a:path w="3323" h="3216" extrusionOk="0">
                  <a:moveTo>
                    <a:pt x="1632" y="1454"/>
                  </a:moveTo>
                  <a:lnTo>
                    <a:pt x="1632" y="1454"/>
                  </a:lnTo>
                  <a:cubicBezTo>
                    <a:pt x="1632" y="1454"/>
                    <a:pt x="1624" y="1462"/>
                    <a:pt x="1614" y="1471"/>
                  </a:cubicBezTo>
                  <a:lnTo>
                    <a:pt x="1614" y="1471"/>
                  </a:lnTo>
                  <a:cubicBezTo>
                    <a:pt x="1621" y="1459"/>
                    <a:pt x="1632" y="1454"/>
                    <a:pt x="1632" y="1454"/>
                  </a:cubicBezTo>
                  <a:close/>
                  <a:moveTo>
                    <a:pt x="25" y="1"/>
                  </a:moveTo>
                  <a:cubicBezTo>
                    <a:pt x="25" y="1"/>
                    <a:pt x="1" y="25"/>
                    <a:pt x="49" y="156"/>
                  </a:cubicBezTo>
                  <a:cubicBezTo>
                    <a:pt x="84" y="215"/>
                    <a:pt x="144" y="311"/>
                    <a:pt x="239" y="382"/>
                  </a:cubicBezTo>
                  <a:cubicBezTo>
                    <a:pt x="299" y="430"/>
                    <a:pt x="358" y="453"/>
                    <a:pt x="453" y="477"/>
                  </a:cubicBezTo>
                  <a:cubicBezTo>
                    <a:pt x="501" y="489"/>
                    <a:pt x="537" y="489"/>
                    <a:pt x="584" y="489"/>
                  </a:cubicBezTo>
                  <a:cubicBezTo>
                    <a:pt x="620" y="477"/>
                    <a:pt x="656" y="477"/>
                    <a:pt x="691" y="453"/>
                  </a:cubicBezTo>
                  <a:lnTo>
                    <a:pt x="691" y="453"/>
                  </a:lnTo>
                  <a:cubicBezTo>
                    <a:pt x="656" y="501"/>
                    <a:pt x="691" y="453"/>
                    <a:pt x="703" y="549"/>
                  </a:cubicBezTo>
                  <a:lnTo>
                    <a:pt x="703" y="692"/>
                  </a:lnTo>
                  <a:cubicBezTo>
                    <a:pt x="703" y="727"/>
                    <a:pt x="691" y="787"/>
                    <a:pt x="680" y="834"/>
                  </a:cubicBezTo>
                  <a:cubicBezTo>
                    <a:pt x="656" y="870"/>
                    <a:pt x="632" y="918"/>
                    <a:pt x="620" y="965"/>
                  </a:cubicBezTo>
                  <a:cubicBezTo>
                    <a:pt x="584" y="1025"/>
                    <a:pt x="584" y="1084"/>
                    <a:pt x="584" y="1144"/>
                  </a:cubicBezTo>
                  <a:cubicBezTo>
                    <a:pt x="582" y="1142"/>
                    <a:pt x="581" y="1141"/>
                    <a:pt x="579" y="1141"/>
                  </a:cubicBezTo>
                  <a:cubicBezTo>
                    <a:pt x="570" y="1141"/>
                    <a:pt x="564" y="1171"/>
                    <a:pt x="584" y="1251"/>
                  </a:cubicBezTo>
                  <a:cubicBezTo>
                    <a:pt x="620" y="1334"/>
                    <a:pt x="715" y="1442"/>
                    <a:pt x="918" y="1442"/>
                  </a:cubicBezTo>
                  <a:cubicBezTo>
                    <a:pt x="953" y="1442"/>
                    <a:pt x="1001" y="1442"/>
                    <a:pt x="1061" y="1430"/>
                  </a:cubicBezTo>
                  <a:cubicBezTo>
                    <a:pt x="1096" y="1406"/>
                    <a:pt x="1120" y="1406"/>
                    <a:pt x="1156" y="1394"/>
                  </a:cubicBezTo>
                  <a:lnTo>
                    <a:pt x="1192" y="1382"/>
                  </a:lnTo>
                  <a:lnTo>
                    <a:pt x="1192" y="1382"/>
                  </a:lnTo>
                  <a:lnTo>
                    <a:pt x="1168" y="1394"/>
                  </a:lnTo>
                  <a:lnTo>
                    <a:pt x="1168" y="1406"/>
                  </a:lnTo>
                  <a:lnTo>
                    <a:pt x="1168" y="1442"/>
                  </a:lnTo>
                  <a:lnTo>
                    <a:pt x="1168" y="1489"/>
                  </a:lnTo>
                  <a:cubicBezTo>
                    <a:pt x="1168" y="1513"/>
                    <a:pt x="1168" y="1561"/>
                    <a:pt x="1180" y="1608"/>
                  </a:cubicBezTo>
                  <a:cubicBezTo>
                    <a:pt x="1239" y="1763"/>
                    <a:pt x="1346" y="1846"/>
                    <a:pt x="1453" y="1882"/>
                  </a:cubicBezTo>
                  <a:cubicBezTo>
                    <a:pt x="1486" y="1898"/>
                    <a:pt x="1525" y="1906"/>
                    <a:pt x="1564" y="1907"/>
                  </a:cubicBezTo>
                  <a:lnTo>
                    <a:pt x="1564" y="1907"/>
                  </a:lnTo>
                  <a:cubicBezTo>
                    <a:pt x="1966" y="2499"/>
                    <a:pt x="2457" y="2766"/>
                    <a:pt x="2775" y="2942"/>
                  </a:cubicBezTo>
                  <a:cubicBezTo>
                    <a:pt x="3132" y="3132"/>
                    <a:pt x="3323" y="3216"/>
                    <a:pt x="3323" y="3216"/>
                  </a:cubicBezTo>
                  <a:cubicBezTo>
                    <a:pt x="3323" y="3216"/>
                    <a:pt x="3156" y="3073"/>
                    <a:pt x="2942" y="2775"/>
                  </a:cubicBezTo>
                  <a:cubicBezTo>
                    <a:pt x="2656" y="2513"/>
                    <a:pt x="2192" y="2144"/>
                    <a:pt x="1894" y="1525"/>
                  </a:cubicBezTo>
                  <a:lnTo>
                    <a:pt x="1608" y="1549"/>
                  </a:lnTo>
                  <a:lnTo>
                    <a:pt x="1608" y="1561"/>
                  </a:lnTo>
                  <a:cubicBezTo>
                    <a:pt x="1608" y="1563"/>
                    <a:pt x="1608" y="1564"/>
                    <a:pt x="1607" y="1564"/>
                  </a:cubicBezTo>
                  <a:cubicBezTo>
                    <a:pt x="1605" y="1564"/>
                    <a:pt x="1599" y="1540"/>
                    <a:pt x="1608" y="1493"/>
                  </a:cubicBezTo>
                  <a:lnTo>
                    <a:pt x="1608" y="1493"/>
                  </a:lnTo>
                  <a:cubicBezTo>
                    <a:pt x="1620" y="1492"/>
                    <a:pt x="1636" y="1491"/>
                    <a:pt x="1656" y="1489"/>
                  </a:cubicBezTo>
                  <a:lnTo>
                    <a:pt x="1656" y="1465"/>
                  </a:lnTo>
                  <a:lnTo>
                    <a:pt x="1656" y="1454"/>
                  </a:lnTo>
                  <a:cubicBezTo>
                    <a:pt x="1704" y="1382"/>
                    <a:pt x="1775" y="1299"/>
                    <a:pt x="1846" y="1215"/>
                  </a:cubicBezTo>
                  <a:lnTo>
                    <a:pt x="1787" y="1096"/>
                  </a:lnTo>
                  <a:lnTo>
                    <a:pt x="1775" y="1061"/>
                  </a:lnTo>
                  <a:cubicBezTo>
                    <a:pt x="1763" y="1037"/>
                    <a:pt x="1751" y="1001"/>
                    <a:pt x="1727" y="989"/>
                  </a:cubicBezTo>
                  <a:cubicBezTo>
                    <a:pt x="1656" y="906"/>
                    <a:pt x="1549" y="858"/>
                    <a:pt x="1453" y="858"/>
                  </a:cubicBezTo>
                  <a:cubicBezTo>
                    <a:pt x="1346" y="858"/>
                    <a:pt x="1215" y="894"/>
                    <a:pt x="1108" y="953"/>
                  </a:cubicBezTo>
                  <a:lnTo>
                    <a:pt x="1049" y="977"/>
                  </a:lnTo>
                  <a:lnTo>
                    <a:pt x="1037" y="989"/>
                  </a:lnTo>
                  <a:cubicBezTo>
                    <a:pt x="1023" y="1003"/>
                    <a:pt x="1007" y="1006"/>
                    <a:pt x="993" y="1006"/>
                  </a:cubicBezTo>
                  <a:cubicBezTo>
                    <a:pt x="981" y="1006"/>
                    <a:pt x="969" y="1004"/>
                    <a:pt x="960" y="1004"/>
                  </a:cubicBezTo>
                  <a:cubicBezTo>
                    <a:pt x="952" y="1004"/>
                    <a:pt x="945" y="1006"/>
                    <a:pt x="942" y="1013"/>
                  </a:cubicBezTo>
                  <a:cubicBezTo>
                    <a:pt x="930" y="989"/>
                    <a:pt x="942" y="977"/>
                    <a:pt x="942" y="965"/>
                  </a:cubicBezTo>
                  <a:cubicBezTo>
                    <a:pt x="942" y="953"/>
                    <a:pt x="953" y="918"/>
                    <a:pt x="953" y="906"/>
                  </a:cubicBezTo>
                  <a:cubicBezTo>
                    <a:pt x="977" y="811"/>
                    <a:pt x="977" y="739"/>
                    <a:pt x="977" y="680"/>
                  </a:cubicBezTo>
                  <a:cubicBezTo>
                    <a:pt x="977" y="549"/>
                    <a:pt x="918" y="430"/>
                    <a:pt x="882" y="370"/>
                  </a:cubicBezTo>
                  <a:cubicBezTo>
                    <a:pt x="850" y="301"/>
                    <a:pt x="820" y="282"/>
                    <a:pt x="798" y="282"/>
                  </a:cubicBezTo>
                  <a:cubicBezTo>
                    <a:pt x="772" y="282"/>
                    <a:pt x="756" y="311"/>
                    <a:pt x="763" y="311"/>
                  </a:cubicBezTo>
                  <a:cubicBezTo>
                    <a:pt x="703" y="358"/>
                    <a:pt x="632" y="370"/>
                    <a:pt x="584" y="382"/>
                  </a:cubicBezTo>
                  <a:lnTo>
                    <a:pt x="465" y="382"/>
                  </a:lnTo>
                  <a:cubicBezTo>
                    <a:pt x="394" y="370"/>
                    <a:pt x="322" y="358"/>
                    <a:pt x="275" y="322"/>
                  </a:cubicBezTo>
                  <a:cubicBezTo>
                    <a:pt x="168" y="263"/>
                    <a:pt x="108" y="203"/>
                    <a:pt x="84" y="144"/>
                  </a:cubicBezTo>
                  <a:cubicBezTo>
                    <a:pt x="25" y="37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8" name="Google Shape;8788;p38"/>
            <p:cNvSpPr/>
            <p:nvPr/>
          </p:nvSpPr>
          <p:spPr>
            <a:xfrm>
              <a:off x="4916975" y="2278100"/>
              <a:ext cx="94975" cy="186650"/>
            </a:xfrm>
            <a:custGeom>
              <a:avLst/>
              <a:gdLst/>
              <a:ahLst/>
              <a:cxnLst/>
              <a:rect l="l" t="t" r="r" b="b"/>
              <a:pathLst>
                <a:path w="3799" h="7466" extrusionOk="0">
                  <a:moveTo>
                    <a:pt x="0" y="0"/>
                  </a:moveTo>
                  <a:cubicBezTo>
                    <a:pt x="0" y="0"/>
                    <a:pt x="655" y="1774"/>
                    <a:pt x="1691" y="3834"/>
                  </a:cubicBezTo>
                  <a:cubicBezTo>
                    <a:pt x="2739" y="5906"/>
                    <a:pt x="3798" y="7465"/>
                    <a:pt x="3798" y="7465"/>
                  </a:cubicBezTo>
                  <a:cubicBezTo>
                    <a:pt x="3798" y="7465"/>
                    <a:pt x="3156" y="5679"/>
                    <a:pt x="2096" y="3631"/>
                  </a:cubicBezTo>
                  <a:cubicBezTo>
                    <a:pt x="1048" y="157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9" name="Google Shape;8789;p38"/>
            <p:cNvSpPr/>
            <p:nvPr/>
          </p:nvSpPr>
          <p:spPr>
            <a:xfrm>
              <a:off x="5015500" y="2480800"/>
              <a:ext cx="23525" cy="41975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" y="488"/>
                    <a:pt x="274" y="953"/>
                  </a:cubicBezTo>
                  <a:cubicBezTo>
                    <a:pt x="524" y="1417"/>
                    <a:pt x="941" y="1679"/>
                    <a:pt x="941" y="1679"/>
                  </a:cubicBezTo>
                  <a:cubicBezTo>
                    <a:pt x="941" y="1679"/>
                    <a:pt x="929" y="1191"/>
                    <a:pt x="667" y="726"/>
                  </a:cubicBezTo>
                  <a:cubicBezTo>
                    <a:pt x="417" y="27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0" name="Google Shape;8790;p38"/>
            <p:cNvSpPr/>
            <p:nvPr/>
          </p:nvSpPr>
          <p:spPr>
            <a:xfrm>
              <a:off x="5043475" y="2540625"/>
              <a:ext cx="18175" cy="25025"/>
            </a:xfrm>
            <a:custGeom>
              <a:avLst/>
              <a:gdLst/>
              <a:ahLst/>
              <a:cxnLst/>
              <a:rect l="l" t="t" r="r" b="b"/>
              <a:pathLst>
                <a:path w="727" h="1001" extrusionOk="0">
                  <a:moveTo>
                    <a:pt x="36" y="0"/>
                  </a:moveTo>
                  <a:cubicBezTo>
                    <a:pt x="36" y="0"/>
                    <a:pt x="1" y="346"/>
                    <a:pt x="179" y="631"/>
                  </a:cubicBezTo>
                  <a:cubicBezTo>
                    <a:pt x="346" y="893"/>
                    <a:pt x="679" y="1000"/>
                    <a:pt x="679" y="1000"/>
                  </a:cubicBezTo>
                  <a:cubicBezTo>
                    <a:pt x="679" y="1000"/>
                    <a:pt x="727" y="643"/>
                    <a:pt x="548" y="381"/>
                  </a:cubicBezTo>
                  <a:cubicBezTo>
                    <a:pt x="382" y="108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1" name="Google Shape;8791;p38"/>
            <p:cNvSpPr/>
            <p:nvPr/>
          </p:nvSpPr>
          <p:spPr>
            <a:xfrm>
              <a:off x="3961800" y="2745100"/>
              <a:ext cx="180100" cy="208700"/>
            </a:xfrm>
            <a:custGeom>
              <a:avLst/>
              <a:gdLst/>
              <a:ahLst/>
              <a:cxnLst/>
              <a:rect l="l" t="t" r="r" b="b"/>
              <a:pathLst>
                <a:path w="7204" h="8348" extrusionOk="0">
                  <a:moveTo>
                    <a:pt x="7203" y="1"/>
                  </a:moveTo>
                  <a:cubicBezTo>
                    <a:pt x="7203" y="1"/>
                    <a:pt x="6620" y="263"/>
                    <a:pt x="5715" y="751"/>
                  </a:cubicBezTo>
                  <a:cubicBezTo>
                    <a:pt x="4810" y="1263"/>
                    <a:pt x="3524" y="2001"/>
                    <a:pt x="2370" y="3132"/>
                  </a:cubicBezTo>
                  <a:cubicBezTo>
                    <a:pt x="1203" y="4287"/>
                    <a:pt x="488" y="5621"/>
                    <a:pt x="226" y="6645"/>
                  </a:cubicBezTo>
                  <a:cubicBezTo>
                    <a:pt x="95" y="7168"/>
                    <a:pt x="36" y="7585"/>
                    <a:pt x="12" y="7883"/>
                  </a:cubicBezTo>
                  <a:cubicBezTo>
                    <a:pt x="0" y="8180"/>
                    <a:pt x="0" y="8347"/>
                    <a:pt x="0" y="8347"/>
                  </a:cubicBezTo>
                  <a:cubicBezTo>
                    <a:pt x="0" y="8347"/>
                    <a:pt x="12" y="8180"/>
                    <a:pt x="72" y="7895"/>
                  </a:cubicBezTo>
                  <a:cubicBezTo>
                    <a:pt x="131" y="7621"/>
                    <a:pt x="238" y="7216"/>
                    <a:pt x="429" y="6740"/>
                  </a:cubicBezTo>
                  <a:cubicBezTo>
                    <a:pt x="786" y="5787"/>
                    <a:pt x="1560" y="4561"/>
                    <a:pt x="2679" y="3478"/>
                  </a:cubicBezTo>
                  <a:cubicBezTo>
                    <a:pt x="3798" y="2382"/>
                    <a:pt x="4977" y="1561"/>
                    <a:pt x="5822" y="965"/>
                  </a:cubicBezTo>
                  <a:cubicBezTo>
                    <a:pt x="6668" y="370"/>
                    <a:pt x="7203" y="1"/>
                    <a:pt x="72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2" name="Google Shape;8792;p38"/>
            <p:cNvSpPr/>
            <p:nvPr/>
          </p:nvSpPr>
          <p:spPr>
            <a:xfrm>
              <a:off x="3951675" y="2765350"/>
              <a:ext cx="96750" cy="141400"/>
            </a:xfrm>
            <a:custGeom>
              <a:avLst/>
              <a:gdLst/>
              <a:ahLst/>
              <a:cxnLst/>
              <a:rect l="l" t="t" r="r" b="b"/>
              <a:pathLst>
                <a:path w="3870" h="5656" extrusionOk="0">
                  <a:moveTo>
                    <a:pt x="3870" y="1"/>
                  </a:moveTo>
                  <a:cubicBezTo>
                    <a:pt x="3870" y="1"/>
                    <a:pt x="3548" y="227"/>
                    <a:pt x="3036" y="620"/>
                  </a:cubicBezTo>
                  <a:cubicBezTo>
                    <a:pt x="2560" y="1036"/>
                    <a:pt x="1941" y="1655"/>
                    <a:pt x="1382" y="2465"/>
                  </a:cubicBezTo>
                  <a:cubicBezTo>
                    <a:pt x="846" y="3263"/>
                    <a:pt x="489" y="4084"/>
                    <a:pt x="286" y="4680"/>
                  </a:cubicBezTo>
                  <a:cubicBezTo>
                    <a:pt x="72" y="5275"/>
                    <a:pt x="0" y="5656"/>
                    <a:pt x="0" y="5656"/>
                  </a:cubicBezTo>
                  <a:cubicBezTo>
                    <a:pt x="0" y="5656"/>
                    <a:pt x="191" y="5323"/>
                    <a:pt x="489" y="4763"/>
                  </a:cubicBezTo>
                  <a:cubicBezTo>
                    <a:pt x="810" y="4215"/>
                    <a:pt x="1251" y="3489"/>
                    <a:pt x="1774" y="2715"/>
                  </a:cubicBezTo>
                  <a:cubicBezTo>
                    <a:pt x="2310" y="1941"/>
                    <a:pt x="2834" y="1251"/>
                    <a:pt x="3215" y="774"/>
                  </a:cubicBezTo>
                  <a:cubicBezTo>
                    <a:pt x="3620" y="298"/>
                    <a:pt x="3870" y="1"/>
                    <a:pt x="3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3" name="Google Shape;8793;p38"/>
            <p:cNvSpPr/>
            <p:nvPr/>
          </p:nvSpPr>
          <p:spPr>
            <a:xfrm>
              <a:off x="3953750" y="2776950"/>
              <a:ext cx="50625" cy="74450"/>
            </a:xfrm>
            <a:custGeom>
              <a:avLst/>
              <a:gdLst/>
              <a:ahLst/>
              <a:cxnLst/>
              <a:rect l="l" t="t" r="r" b="b"/>
              <a:pathLst>
                <a:path w="2025" h="2978" extrusionOk="0">
                  <a:moveTo>
                    <a:pt x="2025" y="1"/>
                  </a:moveTo>
                  <a:cubicBezTo>
                    <a:pt x="2025" y="1"/>
                    <a:pt x="1822" y="96"/>
                    <a:pt x="1549" y="287"/>
                  </a:cubicBezTo>
                  <a:cubicBezTo>
                    <a:pt x="1263" y="489"/>
                    <a:pt x="918" y="799"/>
                    <a:pt x="620" y="1239"/>
                  </a:cubicBezTo>
                  <a:cubicBezTo>
                    <a:pt x="334" y="1668"/>
                    <a:pt x="179" y="2108"/>
                    <a:pt x="84" y="2442"/>
                  </a:cubicBezTo>
                  <a:cubicBezTo>
                    <a:pt x="13" y="2775"/>
                    <a:pt x="1" y="2977"/>
                    <a:pt x="1" y="2977"/>
                  </a:cubicBezTo>
                  <a:cubicBezTo>
                    <a:pt x="1" y="2977"/>
                    <a:pt x="441" y="2311"/>
                    <a:pt x="1013" y="1489"/>
                  </a:cubicBezTo>
                  <a:cubicBezTo>
                    <a:pt x="1560" y="668"/>
                    <a:pt x="2025" y="1"/>
                    <a:pt x="20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4" name="Google Shape;8794;p38"/>
            <p:cNvSpPr/>
            <p:nvPr/>
          </p:nvSpPr>
          <p:spPr>
            <a:xfrm>
              <a:off x="3960300" y="2769225"/>
              <a:ext cx="20875" cy="33650"/>
            </a:xfrm>
            <a:custGeom>
              <a:avLst/>
              <a:gdLst/>
              <a:ahLst/>
              <a:cxnLst/>
              <a:rect l="l" t="t" r="r" b="b"/>
              <a:pathLst>
                <a:path w="835" h="1346" extrusionOk="0">
                  <a:moveTo>
                    <a:pt x="810" y="0"/>
                  </a:moveTo>
                  <a:lnTo>
                    <a:pt x="810" y="0"/>
                  </a:lnTo>
                  <a:cubicBezTo>
                    <a:pt x="810" y="0"/>
                    <a:pt x="429" y="191"/>
                    <a:pt x="227" y="560"/>
                  </a:cubicBezTo>
                  <a:cubicBezTo>
                    <a:pt x="1" y="941"/>
                    <a:pt x="36" y="1346"/>
                    <a:pt x="36" y="1346"/>
                  </a:cubicBezTo>
                  <a:cubicBezTo>
                    <a:pt x="36" y="1346"/>
                    <a:pt x="405" y="1155"/>
                    <a:pt x="608" y="786"/>
                  </a:cubicBezTo>
                  <a:cubicBezTo>
                    <a:pt x="834" y="417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5" name="Google Shape;8795;p38"/>
            <p:cNvSpPr/>
            <p:nvPr/>
          </p:nvSpPr>
          <p:spPr>
            <a:xfrm>
              <a:off x="3959125" y="2012575"/>
              <a:ext cx="207475" cy="176550"/>
            </a:xfrm>
            <a:custGeom>
              <a:avLst/>
              <a:gdLst/>
              <a:ahLst/>
              <a:cxnLst/>
              <a:rect l="l" t="t" r="r" b="b"/>
              <a:pathLst>
                <a:path w="8299" h="7062" extrusionOk="0">
                  <a:moveTo>
                    <a:pt x="8299" y="1"/>
                  </a:moveTo>
                  <a:cubicBezTo>
                    <a:pt x="8299" y="1"/>
                    <a:pt x="8144" y="36"/>
                    <a:pt x="7846" y="108"/>
                  </a:cubicBezTo>
                  <a:cubicBezTo>
                    <a:pt x="7561" y="167"/>
                    <a:pt x="7168" y="275"/>
                    <a:pt x="6691" y="453"/>
                  </a:cubicBezTo>
                  <a:cubicBezTo>
                    <a:pt x="6215" y="620"/>
                    <a:pt x="5644" y="870"/>
                    <a:pt x="5048" y="1191"/>
                  </a:cubicBezTo>
                  <a:cubicBezTo>
                    <a:pt x="4465" y="1537"/>
                    <a:pt x="3846" y="1953"/>
                    <a:pt x="3239" y="2465"/>
                  </a:cubicBezTo>
                  <a:cubicBezTo>
                    <a:pt x="2643" y="2965"/>
                    <a:pt x="2131" y="3513"/>
                    <a:pt x="1703" y="4061"/>
                  </a:cubicBezTo>
                  <a:cubicBezTo>
                    <a:pt x="1286" y="4596"/>
                    <a:pt x="953" y="5108"/>
                    <a:pt x="703" y="5561"/>
                  </a:cubicBezTo>
                  <a:cubicBezTo>
                    <a:pt x="452" y="6001"/>
                    <a:pt x="274" y="6382"/>
                    <a:pt x="167" y="6644"/>
                  </a:cubicBezTo>
                  <a:cubicBezTo>
                    <a:pt x="60" y="6918"/>
                    <a:pt x="0" y="7061"/>
                    <a:pt x="0" y="7061"/>
                  </a:cubicBezTo>
                  <a:cubicBezTo>
                    <a:pt x="0" y="7061"/>
                    <a:pt x="83" y="6930"/>
                    <a:pt x="226" y="6692"/>
                  </a:cubicBezTo>
                  <a:cubicBezTo>
                    <a:pt x="357" y="6454"/>
                    <a:pt x="583" y="6109"/>
                    <a:pt x="881" y="5692"/>
                  </a:cubicBezTo>
                  <a:cubicBezTo>
                    <a:pt x="1167" y="5287"/>
                    <a:pt x="1536" y="4811"/>
                    <a:pt x="1988" y="4323"/>
                  </a:cubicBezTo>
                  <a:cubicBezTo>
                    <a:pt x="2441" y="3834"/>
                    <a:pt x="2953" y="3311"/>
                    <a:pt x="3536" y="2822"/>
                  </a:cubicBezTo>
                  <a:cubicBezTo>
                    <a:pt x="4108" y="2334"/>
                    <a:pt x="4703" y="1894"/>
                    <a:pt x="5263" y="1537"/>
                  </a:cubicBezTo>
                  <a:cubicBezTo>
                    <a:pt x="5822" y="1179"/>
                    <a:pt x="6346" y="882"/>
                    <a:pt x="6787" y="667"/>
                  </a:cubicBezTo>
                  <a:cubicBezTo>
                    <a:pt x="7239" y="441"/>
                    <a:pt x="7608" y="275"/>
                    <a:pt x="7882" y="167"/>
                  </a:cubicBezTo>
                  <a:cubicBezTo>
                    <a:pt x="8144" y="60"/>
                    <a:pt x="8299" y="1"/>
                    <a:pt x="82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6" name="Google Shape;8796;p38"/>
            <p:cNvSpPr/>
            <p:nvPr/>
          </p:nvSpPr>
          <p:spPr>
            <a:xfrm>
              <a:off x="3962100" y="2081925"/>
              <a:ext cx="147650" cy="145000"/>
            </a:xfrm>
            <a:custGeom>
              <a:avLst/>
              <a:gdLst/>
              <a:ahLst/>
              <a:cxnLst/>
              <a:rect l="l" t="t" r="r" b="b"/>
              <a:pathLst>
                <a:path w="5906" h="5800" extrusionOk="0">
                  <a:moveTo>
                    <a:pt x="5906" y="1"/>
                  </a:moveTo>
                  <a:lnTo>
                    <a:pt x="5906" y="1"/>
                  </a:lnTo>
                  <a:cubicBezTo>
                    <a:pt x="5906" y="1"/>
                    <a:pt x="5798" y="48"/>
                    <a:pt x="5596" y="132"/>
                  </a:cubicBezTo>
                  <a:cubicBezTo>
                    <a:pt x="5406" y="215"/>
                    <a:pt x="5108" y="322"/>
                    <a:pt x="4763" y="489"/>
                  </a:cubicBezTo>
                  <a:cubicBezTo>
                    <a:pt x="4084" y="834"/>
                    <a:pt x="3155" y="1394"/>
                    <a:pt x="2322" y="2263"/>
                  </a:cubicBezTo>
                  <a:cubicBezTo>
                    <a:pt x="1476" y="3108"/>
                    <a:pt x="941" y="4061"/>
                    <a:pt x="607" y="4751"/>
                  </a:cubicBezTo>
                  <a:cubicBezTo>
                    <a:pt x="453" y="5085"/>
                    <a:pt x="310" y="5359"/>
                    <a:pt x="203" y="5537"/>
                  </a:cubicBezTo>
                  <a:cubicBezTo>
                    <a:pt x="83" y="5716"/>
                    <a:pt x="0" y="5799"/>
                    <a:pt x="0" y="5799"/>
                  </a:cubicBezTo>
                  <a:cubicBezTo>
                    <a:pt x="0" y="5799"/>
                    <a:pt x="95" y="5752"/>
                    <a:pt x="238" y="5585"/>
                  </a:cubicBezTo>
                  <a:cubicBezTo>
                    <a:pt x="405" y="5418"/>
                    <a:pt x="595" y="5168"/>
                    <a:pt x="810" y="4859"/>
                  </a:cubicBezTo>
                  <a:cubicBezTo>
                    <a:pt x="1226" y="4216"/>
                    <a:pt x="1834" y="3382"/>
                    <a:pt x="2631" y="2561"/>
                  </a:cubicBezTo>
                  <a:cubicBezTo>
                    <a:pt x="3429" y="1739"/>
                    <a:pt x="4239" y="1108"/>
                    <a:pt x="4870" y="668"/>
                  </a:cubicBezTo>
                  <a:cubicBezTo>
                    <a:pt x="5179" y="465"/>
                    <a:pt x="5453" y="287"/>
                    <a:pt x="5632" y="179"/>
                  </a:cubicBezTo>
                  <a:cubicBezTo>
                    <a:pt x="5810" y="60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7" name="Google Shape;8797;p38"/>
            <p:cNvSpPr/>
            <p:nvPr/>
          </p:nvSpPr>
          <p:spPr>
            <a:xfrm>
              <a:off x="3957025" y="2150100"/>
              <a:ext cx="96475" cy="110450"/>
            </a:xfrm>
            <a:custGeom>
              <a:avLst/>
              <a:gdLst/>
              <a:ahLst/>
              <a:cxnLst/>
              <a:rect l="l" t="t" r="r" b="b"/>
              <a:pathLst>
                <a:path w="3859" h="4418" extrusionOk="0">
                  <a:moveTo>
                    <a:pt x="3858" y="0"/>
                  </a:moveTo>
                  <a:cubicBezTo>
                    <a:pt x="3858" y="0"/>
                    <a:pt x="3561" y="131"/>
                    <a:pt x="3096" y="417"/>
                  </a:cubicBezTo>
                  <a:cubicBezTo>
                    <a:pt x="2632" y="715"/>
                    <a:pt x="2037" y="1191"/>
                    <a:pt x="1489" y="1810"/>
                  </a:cubicBezTo>
                  <a:cubicBezTo>
                    <a:pt x="941" y="2453"/>
                    <a:pt x="548" y="3108"/>
                    <a:pt x="322" y="3596"/>
                  </a:cubicBezTo>
                  <a:cubicBezTo>
                    <a:pt x="84" y="4096"/>
                    <a:pt x="1" y="4418"/>
                    <a:pt x="1" y="4418"/>
                  </a:cubicBezTo>
                  <a:cubicBezTo>
                    <a:pt x="1" y="4418"/>
                    <a:pt x="191" y="4156"/>
                    <a:pt x="525" y="3715"/>
                  </a:cubicBezTo>
                  <a:cubicBezTo>
                    <a:pt x="846" y="3298"/>
                    <a:pt x="1310" y="2739"/>
                    <a:pt x="1834" y="2132"/>
                  </a:cubicBezTo>
                  <a:cubicBezTo>
                    <a:pt x="2346" y="1512"/>
                    <a:pt x="2858" y="977"/>
                    <a:pt x="3227" y="608"/>
                  </a:cubicBezTo>
                  <a:cubicBezTo>
                    <a:pt x="3620" y="239"/>
                    <a:pt x="3858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8" name="Google Shape;8798;p38"/>
            <p:cNvSpPr/>
            <p:nvPr/>
          </p:nvSpPr>
          <p:spPr>
            <a:xfrm>
              <a:off x="3958525" y="2201000"/>
              <a:ext cx="77700" cy="87225"/>
            </a:xfrm>
            <a:custGeom>
              <a:avLst/>
              <a:gdLst/>
              <a:ahLst/>
              <a:cxnLst/>
              <a:rect l="l" t="t" r="r" b="b"/>
              <a:pathLst>
                <a:path w="3108" h="3489" extrusionOk="0">
                  <a:moveTo>
                    <a:pt x="3108" y="0"/>
                  </a:moveTo>
                  <a:cubicBezTo>
                    <a:pt x="3108" y="0"/>
                    <a:pt x="2870" y="119"/>
                    <a:pt x="2501" y="358"/>
                  </a:cubicBezTo>
                  <a:cubicBezTo>
                    <a:pt x="2143" y="584"/>
                    <a:pt x="1667" y="953"/>
                    <a:pt x="1215" y="1441"/>
                  </a:cubicBezTo>
                  <a:cubicBezTo>
                    <a:pt x="786" y="1929"/>
                    <a:pt x="476" y="2453"/>
                    <a:pt x="286" y="2846"/>
                  </a:cubicBezTo>
                  <a:cubicBezTo>
                    <a:pt x="84" y="3227"/>
                    <a:pt x="0" y="3489"/>
                    <a:pt x="0" y="3489"/>
                  </a:cubicBezTo>
                  <a:cubicBezTo>
                    <a:pt x="0" y="3489"/>
                    <a:pt x="703" y="2691"/>
                    <a:pt x="1560" y="1739"/>
                  </a:cubicBezTo>
                  <a:cubicBezTo>
                    <a:pt x="2405" y="774"/>
                    <a:pt x="3108" y="0"/>
                    <a:pt x="31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9" name="Google Shape;8799;p38"/>
            <p:cNvSpPr/>
            <p:nvPr/>
          </p:nvSpPr>
          <p:spPr>
            <a:xfrm>
              <a:off x="3969225" y="2252800"/>
              <a:ext cx="44075" cy="52700"/>
            </a:xfrm>
            <a:custGeom>
              <a:avLst/>
              <a:gdLst/>
              <a:ahLst/>
              <a:cxnLst/>
              <a:rect l="l" t="t" r="r" b="b"/>
              <a:pathLst>
                <a:path w="1763" h="2108" extrusionOk="0">
                  <a:moveTo>
                    <a:pt x="1763" y="0"/>
                  </a:moveTo>
                  <a:cubicBezTo>
                    <a:pt x="1763" y="0"/>
                    <a:pt x="1596" y="60"/>
                    <a:pt x="1382" y="191"/>
                  </a:cubicBezTo>
                  <a:cubicBezTo>
                    <a:pt x="1168" y="321"/>
                    <a:pt x="882" y="548"/>
                    <a:pt x="632" y="845"/>
                  </a:cubicBezTo>
                  <a:cubicBezTo>
                    <a:pt x="370" y="1143"/>
                    <a:pt x="215" y="1464"/>
                    <a:pt x="120" y="1703"/>
                  </a:cubicBezTo>
                  <a:cubicBezTo>
                    <a:pt x="37" y="1941"/>
                    <a:pt x="1" y="2107"/>
                    <a:pt x="1" y="2107"/>
                  </a:cubicBezTo>
                  <a:cubicBezTo>
                    <a:pt x="1" y="2107"/>
                    <a:pt x="132" y="2000"/>
                    <a:pt x="310" y="1822"/>
                  </a:cubicBezTo>
                  <a:cubicBezTo>
                    <a:pt x="513" y="1643"/>
                    <a:pt x="751" y="1405"/>
                    <a:pt x="989" y="1131"/>
                  </a:cubicBezTo>
                  <a:cubicBezTo>
                    <a:pt x="1227" y="845"/>
                    <a:pt x="1418" y="560"/>
                    <a:pt x="1549" y="357"/>
                  </a:cubicBezTo>
                  <a:cubicBezTo>
                    <a:pt x="1680" y="143"/>
                    <a:pt x="1763" y="0"/>
                    <a:pt x="17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0" name="Google Shape;8800;p38"/>
            <p:cNvSpPr/>
            <p:nvPr/>
          </p:nvSpPr>
          <p:spPr>
            <a:xfrm>
              <a:off x="4234450" y="2011325"/>
              <a:ext cx="372675" cy="76300"/>
            </a:xfrm>
            <a:custGeom>
              <a:avLst/>
              <a:gdLst/>
              <a:ahLst/>
              <a:cxnLst/>
              <a:rect l="l" t="t" r="r" b="b"/>
              <a:pathLst>
                <a:path w="14907" h="3052" extrusionOk="0">
                  <a:moveTo>
                    <a:pt x="2439" y="1"/>
                  </a:moveTo>
                  <a:cubicBezTo>
                    <a:pt x="2371" y="1"/>
                    <a:pt x="2304" y="1"/>
                    <a:pt x="2239" y="3"/>
                  </a:cubicBezTo>
                  <a:cubicBezTo>
                    <a:pt x="1536" y="3"/>
                    <a:pt x="989" y="51"/>
                    <a:pt x="596" y="134"/>
                  </a:cubicBezTo>
                  <a:cubicBezTo>
                    <a:pt x="215" y="194"/>
                    <a:pt x="0" y="253"/>
                    <a:pt x="0" y="253"/>
                  </a:cubicBezTo>
                  <a:cubicBezTo>
                    <a:pt x="0" y="253"/>
                    <a:pt x="215" y="217"/>
                    <a:pt x="596" y="194"/>
                  </a:cubicBezTo>
                  <a:cubicBezTo>
                    <a:pt x="778" y="177"/>
                    <a:pt x="994" y="168"/>
                    <a:pt x="1242" y="168"/>
                  </a:cubicBezTo>
                  <a:cubicBezTo>
                    <a:pt x="1528" y="168"/>
                    <a:pt x="1857" y="180"/>
                    <a:pt x="2227" y="205"/>
                  </a:cubicBezTo>
                  <a:cubicBezTo>
                    <a:pt x="3608" y="301"/>
                    <a:pt x="5453" y="741"/>
                    <a:pt x="7442" y="1384"/>
                  </a:cubicBezTo>
                  <a:cubicBezTo>
                    <a:pt x="9454" y="2039"/>
                    <a:pt x="11287" y="2599"/>
                    <a:pt x="12669" y="2825"/>
                  </a:cubicBezTo>
                  <a:cubicBezTo>
                    <a:pt x="13359" y="2944"/>
                    <a:pt x="13919" y="3003"/>
                    <a:pt x="14312" y="3015"/>
                  </a:cubicBezTo>
                  <a:cubicBezTo>
                    <a:pt x="14693" y="3051"/>
                    <a:pt x="14907" y="3051"/>
                    <a:pt x="14907" y="3051"/>
                  </a:cubicBezTo>
                  <a:cubicBezTo>
                    <a:pt x="14907" y="3051"/>
                    <a:pt x="14681" y="3003"/>
                    <a:pt x="14312" y="2980"/>
                  </a:cubicBezTo>
                  <a:cubicBezTo>
                    <a:pt x="13931" y="2896"/>
                    <a:pt x="13383" y="2801"/>
                    <a:pt x="12716" y="2622"/>
                  </a:cubicBezTo>
                  <a:cubicBezTo>
                    <a:pt x="11371" y="2289"/>
                    <a:pt x="9585" y="1622"/>
                    <a:pt x="7585" y="967"/>
                  </a:cubicBezTo>
                  <a:cubicBezTo>
                    <a:pt x="5667" y="343"/>
                    <a:pt x="3815" y="1"/>
                    <a:pt x="24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1" name="Google Shape;8801;p38"/>
            <p:cNvSpPr/>
            <p:nvPr/>
          </p:nvSpPr>
          <p:spPr>
            <a:xfrm>
              <a:off x="4323750" y="2032700"/>
              <a:ext cx="186650" cy="45975"/>
            </a:xfrm>
            <a:custGeom>
              <a:avLst/>
              <a:gdLst/>
              <a:ahLst/>
              <a:cxnLst/>
              <a:rect l="l" t="t" r="r" b="b"/>
              <a:pathLst>
                <a:path w="7466" h="1839" extrusionOk="0">
                  <a:moveTo>
                    <a:pt x="489" y="0"/>
                  </a:moveTo>
                  <a:cubicBezTo>
                    <a:pt x="418" y="0"/>
                    <a:pt x="354" y="2"/>
                    <a:pt x="298" y="5"/>
                  </a:cubicBezTo>
                  <a:cubicBezTo>
                    <a:pt x="107" y="17"/>
                    <a:pt x="0" y="17"/>
                    <a:pt x="0" y="17"/>
                  </a:cubicBezTo>
                  <a:cubicBezTo>
                    <a:pt x="0" y="17"/>
                    <a:pt x="107" y="41"/>
                    <a:pt x="298" y="77"/>
                  </a:cubicBezTo>
                  <a:cubicBezTo>
                    <a:pt x="500" y="124"/>
                    <a:pt x="762" y="184"/>
                    <a:pt x="1107" y="255"/>
                  </a:cubicBezTo>
                  <a:cubicBezTo>
                    <a:pt x="1786" y="410"/>
                    <a:pt x="2703" y="672"/>
                    <a:pt x="3715" y="970"/>
                  </a:cubicBezTo>
                  <a:cubicBezTo>
                    <a:pt x="4727" y="1267"/>
                    <a:pt x="5656" y="1505"/>
                    <a:pt x="6346" y="1648"/>
                  </a:cubicBezTo>
                  <a:cubicBezTo>
                    <a:pt x="7025" y="1791"/>
                    <a:pt x="7465" y="1839"/>
                    <a:pt x="7465" y="1839"/>
                  </a:cubicBezTo>
                  <a:cubicBezTo>
                    <a:pt x="7465" y="1839"/>
                    <a:pt x="7061" y="1672"/>
                    <a:pt x="6406" y="1422"/>
                  </a:cubicBezTo>
                  <a:cubicBezTo>
                    <a:pt x="5751" y="1172"/>
                    <a:pt x="4858" y="827"/>
                    <a:pt x="3822" y="529"/>
                  </a:cubicBezTo>
                  <a:cubicBezTo>
                    <a:pt x="2798" y="232"/>
                    <a:pt x="1834" y="65"/>
                    <a:pt x="1131" y="17"/>
                  </a:cubicBezTo>
                  <a:cubicBezTo>
                    <a:pt x="879" y="9"/>
                    <a:pt x="662" y="0"/>
                    <a:pt x="4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2" name="Google Shape;8802;p38"/>
            <p:cNvSpPr/>
            <p:nvPr/>
          </p:nvSpPr>
          <p:spPr>
            <a:xfrm>
              <a:off x="4432975" y="2078975"/>
              <a:ext cx="53900" cy="15825"/>
            </a:xfrm>
            <a:custGeom>
              <a:avLst/>
              <a:gdLst/>
              <a:ahLst/>
              <a:cxnLst/>
              <a:rect l="l" t="t" r="r" b="b"/>
              <a:pathLst>
                <a:path w="2156" h="633" extrusionOk="0">
                  <a:moveTo>
                    <a:pt x="264" y="0"/>
                  </a:moveTo>
                  <a:cubicBezTo>
                    <a:pt x="102" y="0"/>
                    <a:pt x="1" y="12"/>
                    <a:pt x="1" y="12"/>
                  </a:cubicBezTo>
                  <a:cubicBezTo>
                    <a:pt x="1" y="12"/>
                    <a:pt x="394" y="393"/>
                    <a:pt x="1013" y="547"/>
                  </a:cubicBezTo>
                  <a:cubicBezTo>
                    <a:pt x="1249" y="612"/>
                    <a:pt x="1474" y="632"/>
                    <a:pt x="1662" y="632"/>
                  </a:cubicBezTo>
                  <a:cubicBezTo>
                    <a:pt x="1956" y="632"/>
                    <a:pt x="2156" y="583"/>
                    <a:pt x="2156" y="583"/>
                  </a:cubicBezTo>
                  <a:cubicBezTo>
                    <a:pt x="2156" y="583"/>
                    <a:pt x="1703" y="274"/>
                    <a:pt x="1108" y="107"/>
                  </a:cubicBezTo>
                  <a:cubicBezTo>
                    <a:pt x="785" y="19"/>
                    <a:pt x="473" y="0"/>
                    <a:pt x="2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3" name="Google Shape;8803;p38"/>
            <p:cNvSpPr/>
            <p:nvPr/>
          </p:nvSpPr>
          <p:spPr>
            <a:xfrm>
              <a:off x="4279100" y="2676175"/>
              <a:ext cx="474475" cy="52000"/>
            </a:xfrm>
            <a:custGeom>
              <a:avLst/>
              <a:gdLst/>
              <a:ahLst/>
              <a:cxnLst/>
              <a:rect l="l" t="t" r="r" b="b"/>
              <a:pathLst>
                <a:path w="18979" h="2080" extrusionOk="0">
                  <a:moveTo>
                    <a:pt x="6526" y="0"/>
                  </a:moveTo>
                  <a:cubicBezTo>
                    <a:pt x="5097" y="0"/>
                    <a:pt x="3820" y="74"/>
                    <a:pt x="2786" y="174"/>
                  </a:cubicBezTo>
                  <a:cubicBezTo>
                    <a:pt x="1929" y="270"/>
                    <a:pt x="1227" y="353"/>
                    <a:pt x="750" y="436"/>
                  </a:cubicBezTo>
                  <a:cubicBezTo>
                    <a:pt x="274" y="508"/>
                    <a:pt x="0" y="555"/>
                    <a:pt x="0" y="555"/>
                  </a:cubicBezTo>
                  <a:cubicBezTo>
                    <a:pt x="0" y="555"/>
                    <a:pt x="274" y="531"/>
                    <a:pt x="762" y="508"/>
                  </a:cubicBezTo>
                  <a:cubicBezTo>
                    <a:pt x="1250" y="472"/>
                    <a:pt x="1953" y="448"/>
                    <a:pt x="2810" y="412"/>
                  </a:cubicBezTo>
                  <a:cubicBezTo>
                    <a:pt x="3287" y="399"/>
                    <a:pt x="3815" y="392"/>
                    <a:pt x="4386" y="392"/>
                  </a:cubicBezTo>
                  <a:cubicBezTo>
                    <a:pt x="5881" y="392"/>
                    <a:pt x="7665" y="444"/>
                    <a:pt x="9561" y="591"/>
                  </a:cubicBezTo>
                  <a:cubicBezTo>
                    <a:pt x="12180" y="817"/>
                    <a:pt x="14538" y="1174"/>
                    <a:pt x="16240" y="1496"/>
                  </a:cubicBezTo>
                  <a:cubicBezTo>
                    <a:pt x="17086" y="1663"/>
                    <a:pt x="17776" y="1817"/>
                    <a:pt x="18253" y="1924"/>
                  </a:cubicBezTo>
                  <a:cubicBezTo>
                    <a:pt x="18717" y="2020"/>
                    <a:pt x="18979" y="2079"/>
                    <a:pt x="18979" y="2079"/>
                  </a:cubicBezTo>
                  <a:cubicBezTo>
                    <a:pt x="18979" y="2079"/>
                    <a:pt x="18729" y="2008"/>
                    <a:pt x="18253" y="1817"/>
                  </a:cubicBezTo>
                  <a:cubicBezTo>
                    <a:pt x="17788" y="1663"/>
                    <a:pt x="17121" y="1472"/>
                    <a:pt x="16264" y="1246"/>
                  </a:cubicBezTo>
                  <a:cubicBezTo>
                    <a:pt x="14585" y="817"/>
                    <a:pt x="12216" y="329"/>
                    <a:pt x="9573" y="115"/>
                  </a:cubicBezTo>
                  <a:cubicBezTo>
                    <a:pt x="8508" y="34"/>
                    <a:pt x="7483" y="0"/>
                    <a:pt x="65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4" name="Google Shape;8804;p38"/>
            <p:cNvSpPr/>
            <p:nvPr/>
          </p:nvSpPr>
          <p:spPr>
            <a:xfrm>
              <a:off x="4762200" y="2729025"/>
              <a:ext cx="98250" cy="20475"/>
            </a:xfrm>
            <a:custGeom>
              <a:avLst/>
              <a:gdLst/>
              <a:ahLst/>
              <a:cxnLst/>
              <a:rect l="l" t="t" r="r" b="b"/>
              <a:pathLst>
                <a:path w="3930" h="8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91" y="132"/>
                    <a:pt x="512" y="299"/>
                  </a:cubicBezTo>
                  <a:cubicBezTo>
                    <a:pt x="845" y="465"/>
                    <a:pt x="1322" y="644"/>
                    <a:pt x="1881" y="739"/>
                  </a:cubicBezTo>
                  <a:cubicBezTo>
                    <a:pt x="2209" y="795"/>
                    <a:pt x="2525" y="818"/>
                    <a:pt x="2804" y="818"/>
                  </a:cubicBezTo>
                  <a:cubicBezTo>
                    <a:pt x="3002" y="818"/>
                    <a:pt x="3181" y="807"/>
                    <a:pt x="3334" y="787"/>
                  </a:cubicBezTo>
                  <a:cubicBezTo>
                    <a:pt x="3703" y="739"/>
                    <a:pt x="3929" y="680"/>
                    <a:pt x="3929" y="680"/>
                  </a:cubicBezTo>
                  <a:cubicBezTo>
                    <a:pt x="3929" y="680"/>
                    <a:pt x="3703" y="620"/>
                    <a:pt x="3358" y="561"/>
                  </a:cubicBezTo>
                  <a:cubicBezTo>
                    <a:pt x="3000" y="489"/>
                    <a:pt x="2512" y="382"/>
                    <a:pt x="1977" y="299"/>
                  </a:cubicBezTo>
                  <a:cubicBezTo>
                    <a:pt x="1441" y="191"/>
                    <a:pt x="953" y="132"/>
                    <a:pt x="595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5" name="Google Shape;8805;p38"/>
            <p:cNvSpPr/>
            <p:nvPr/>
          </p:nvSpPr>
          <p:spPr>
            <a:xfrm>
              <a:off x="4370175" y="2643900"/>
              <a:ext cx="264650" cy="42000"/>
            </a:xfrm>
            <a:custGeom>
              <a:avLst/>
              <a:gdLst/>
              <a:ahLst/>
              <a:cxnLst/>
              <a:rect l="l" t="t" r="r" b="b"/>
              <a:pathLst>
                <a:path w="10586" h="1680" extrusionOk="0">
                  <a:moveTo>
                    <a:pt x="3299" y="1"/>
                  </a:moveTo>
                  <a:cubicBezTo>
                    <a:pt x="2644" y="1"/>
                    <a:pt x="2060" y="25"/>
                    <a:pt x="1572" y="84"/>
                  </a:cubicBezTo>
                  <a:cubicBezTo>
                    <a:pt x="1084" y="144"/>
                    <a:pt x="691" y="215"/>
                    <a:pt x="417" y="298"/>
                  </a:cubicBezTo>
                  <a:cubicBezTo>
                    <a:pt x="155" y="370"/>
                    <a:pt x="1" y="394"/>
                    <a:pt x="1" y="394"/>
                  </a:cubicBezTo>
                  <a:cubicBezTo>
                    <a:pt x="1" y="394"/>
                    <a:pt x="155" y="382"/>
                    <a:pt x="417" y="370"/>
                  </a:cubicBezTo>
                  <a:cubicBezTo>
                    <a:pt x="691" y="334"/>
                    <a:pt x="1096" y="322"/>
                    <a:pt x="1572" y="322"/>
                  </a:cubicBezTo>
                  <a:cubicBezTo>
                    <a:pt x="2060" y="322"/>
                    <a:pt x="2632" y="358"/>
                    <a:pt x="3263" y="394"/>
                  </a:cubicBezTo>
                  <a:cubicBezTo>
                    <a:pt x="3894" y="453"/>
                    <a:pt x="4584" y="537"/>
                    <a:pt x="5323" y="656"/>
                  </a:cubicBezTo>
                  <a:cubicBezTo>
                    <a:pt x="6775" y="894"/>
                    <a:pt x="8085" y="1168"/>
                    <a:pt x="9037" y="1370"/>
                  </a:cubicBezTo>
                  <a:cubicBezTo>
                    <a:pt x="9990" y="1572"/>
                    <a:pt x="10585" y="1680"/>
                    <a:pt x="10585" y="1680"/>
                  </a:cubicBezTo>
                  <a:cubicBezTo>
                    <a:pt x="10585" y="1680"/>
                    <a:pt x="10026" y="1453"/>
                    <a:pt x="9121" y="1132"/>
                  </a:cubicBezTo>
                  <a:cubicBezTo>
                    <a:pt x="8192" y="834"/>
                    <a:pt x="6894" y="429"/>
                    <a:pt x="5406" y="191"/>
                  </a:cubicBezTo>
                  <a:cubicBezTo>
                    <a:pt x="4668" y="72"/>
                    <a:pt x="3953" y="13"/>
                    <a:pt x="32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6" name="Google Shape;8806;p38"/>
            <p:cNvSpPr/>
            <p:nvPr/>
          </p:nvSpPr>
          <p:spPr>
            <a:xfrm>
              <a:off x="4420475" y="2612175"/>
              <a:ext cx="151825" cy="18650"/>
            </a:xfrm>
            <a:custGeom>
              <a:avLst/>
              <a:gdLst/>
              <a:ahLst/>
              <a:cxnLst/>
              <a:rect l="l" t="t" r="r" b="b"/>
              <a:pathLst>
                <a:path w="6073" h="746" extrusionOk="0">
                  <a:moveTo>
                    <a:pt x="1926" y="0"/>
                  </a:moveTo>
                  <a:cubicBezTo>
                    <a:pt x="1537" y="0"/>
                    <a:pt x="1186" y="19"/>
                    <a:pt x="894" y="43"/>
                  </a:cubicBezTo>
                  <a:cubicBezTo>
                    <a:pt x="346" y="91"/>
                    <a:pt x="1" y="151"/>
                    <a:pt x="1" y="151"/>
                  </a:cubicBezTo>
                  <a:cubicBezTo>
                    <a:pt x="1" y="151"/>
                    <a:pt x="346" y="198"/>
                    <a:pt x="894" y="270"/>
                  </a:cubicBezTo>
                  <a:cubicBezTo>
                    <a:pt x="1453" y="329"/>
                    <a:pt x="2203" y="436"/>
                    <a:pt x="3037" y="508"/>
                  </a:cubicBezTo>
                  <a:cubicBezTo>
                    <a:pt x="3870" y="591"/>
                    <a:pt x="4632" y="639"/>
                    <a:pt x="5180" y="686"/>
                  </a:cubicBezTo>
                  <a:cubicBezTo>
                    <a:pt x="5740" y="734"/>
                    <a:pt x="6073" y="746"/>
                    <a:pt x="6073" y="746"/>
                  </a:cubicBezTo>
                  <a:cubicBezTo>
                    <a:pt x="6073" y="746"/>
                    <a:pt x="5751" y="615"/>
                    <a:pt x="5216" y="460"/>
                  </a:cubicBezTo>
                  <a:cubicBezTo>
                    <a:pt x="4680" y="317"/>
                    <a:pt x="3918" y="151"/>
                    <a:pt x="3073" y="55"/>
                  </a:cubicBezTo>
                  <a:cubicBezTo>
                    <a:pt x="2669" y="16"/>
                    <a:pt x="2281" y="0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7" name="Google Shape;8807;p38"/>
            <p:cNvSpPr/>
            <p:nvPr/>
          </p:nvSpPr>
          <p:spPr>
            <a:xfrm>
              <a:off x="4445475" y="2584150"/>
              <a:ext cx="108975" cy="19600"/>
            </a:xfrm>
            <a:custGeom>
              <a:avLst/>
              <a:gdLst/>
              <a:ahLst/>
              <a:cxnLst/>
              <a:rect l="l" t="t" r="r" b="b"/>
              <a:pathLst>
                <a:path w="4359" h="784" extrusionOk="0">
                  <a:moveTo>
                    <a:pt x="1158" y="0"/>
                  </a:moveTo>
                  <a:cubicBezTo>
                    <a:pt x="973" y="0"/>
                    <a:pt x="804" y="8"/>
                    <a:pt x="656" y="21"/>
                  </a:cubicBezTo>
                  <a:cubicBezTo>
                    <a:pt x="251" y="45"/>
                    <a:pt x="1" y="93"/>
                    <a:pt x="1" y="93"/>
                  </a:cubicBezTo>
                  <a:cubicBezTo>
                    <a:pt x="1" y="93"/>
                    <a:pt x="965" y="343"/>
                    <a:pt x="2156" y="545"/>
                  </a:cubicBezTo>
                  <a:cubicBezTo>
                    <a:pt x="3347" y="736"/>
                    <a:pt x="4359" y="783"/>
                    <a:pt x="4359" y="783"/>
                  </a:cubicBezTo>
                  <a:cubicBezTo>
                    <a:pt x="4359" y="783"/>
                    <a:pt x="4132" y="664"/>
                    <a:pt x="3751" y="510"/>
                  </a:cubicBezTo>
                  <a:cubicBezTo>
                    <a:pt x="3382" y="367"/>
                    <a:pt x="2846" y="188"/>
                    <a:pt x="2239" y="93"/>
                  </a:cubicBezTo>
                  <a:cubicBezTo>
                    <a:pt x="1847" y="25"/>
                    <a:pt x="1478" y="0"/>
                    <a:pt x="11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8" name="Google Shape;8808;p38"/>
            <p:cNvSpPr/>
            <p:nvPr/>
          </p:nvSpPr>
          <p:spPr>
            <a:xfrm>
              <a:off x="4450850" y="2560800"/>
              <a:ext cx="92875" cy="13175"/>
            </a:xfrm>
            <a:custGeom>
              <a:avLst/>
              <a:gdLst/>
              <a:ahLst/>
              <a:cxnLst/>
              <a:rect l="l" t="t" r="r" b="b"/>
              <a:pathLst>
                <a:path w="3715" h="527" extrusionOk="0">
                  <a:moveTo>
                    <a:pt x="1288" y="0"/>
                  </a:moveTo>
                  <a:cubicBezTo>
                    <a:pt x="541" y="0"/>
                    <a:pt x="0" y="122"/>
                    <a:pt x="0" y="122"/>
                  </a:cubicBezTo>
                  <a:cubicBezTo>
                    <a:pt x="0" y="122"/>
                    <a:pt x="834" y="372"/>
                    <a:pt x="1846" y="479"/>
                  </a:cubicBezTo>
                  <a:cubicBezTo>
                    <a:pt x="2183" y="515"/>
                    <a:pt x="2503" y="527"/>
                    <a:pt x="2780" y="527"/>
                  </a:cubicBezTo>
                  <a:cubicBezTo>
                    <a:pt x="3334" y="527"/>
                    <a:pt x="3715" y="479"/>
                    <a:pt x="3715" y="479"/>
                  </a:cubicBezTo>
                  <a:cubicBezTo>
                    <a:pt x="3715" y="479"/>
                    <a:pt x="2929" y="122"/>
                    <a:pt x="1881" y="27"/>
                  </a:cubicBezTo>
                  <a:cubicBezTo>
                    <a:pt x="1674" y="8"/>
                    <a:pt x="1475" y="0"/>
                    <a:pt x="128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9" name="Google Shape;8809;p38"/>
            <p:cNvSpPr/>
            <p:nvPr/>
          </p:nvSpPr>
          <p:spPr>
            <a:xfrm>
              <a:off x="4136525" y="2379650"/>
              <a:ext cx="511100" cy="68125"/>
            </a:xfrm>
            <a:custGeom>
              <a:avLst/>
              <a:gdLst/>
              <a:ahLst/>
              <a:cxnLst/>
              <a:rect l="l" t="t" r="r" b="b"/>
              <a:pathLst>
                <a:path w="20444" h="2725" extrusionOk="0">
                  <a:moveTo>
                    <a:pt x="8596" y="1"/>
                  </a:moveTo>
                  <a:cubicBezTo>
                    <a:pt x="6305" y="1"/>
                    <a:pt x="4247" y="409"/>
                    <a:pt x="2786" y="951"/>
                  </a:cubicBezTo>
                  <a:cubicBezTo>
                    <a:pt x="1881" y="1284"/>
                    <a:pt x="1179" y="1617"/>
                    <a:pt x="715" y="1891"/>
                  </a:cubicBezTo>
                  <a:cubicBezTo>
                    <a:pt x="476" y="2010"/>
                    <a:pt x="298" y="2129"/>
                    <a:pt x="179" y="2201"/>
                  </a:cubicBezTo>
                  <a:cubicBezTo>
                    <a:pt x="60" y="2272"/>
                    <a:pt x="0" y="2320"/>
                    <a:pt x="0" y="2320"/>
                  </a:cubicBezTo>
                  <a:cubicBezTo>
                    <a:pt x="0" y="2320"/>
                    <a:pt x="84" y="2296"/>
                    <a:pt x="203" y="2236"/>
                  </a:cubicBezTo>
                  <a:cubicBezTo>
                    <a:pt x="322" y="2177"/>
                    <a:pt x="512" y="2070"/>
                    <a:pt x="750" y="1963"/>
                  </a:cubicBezTo>
                  <a:cubicBezTo>
                    <a:pt x="1238" y="1724"/>
                    <a:pt x="1953" y="1439"/>
                    <a:pt x="2858" y="1177"/>
                  </a:cubicBezTo>
                  <a:cubicBezTo>
                    <a:pt x="4271" y="752"/>
                    <a:pt x="6172" y="456"/>
                    <a:pt x="8294" y="456"/>
                  </a:cubicBezTo>
                  <a:cubicBezTo>
                    <a:pt x="8906" y="456"/>
                    <a:pt x="9537" y="480"/>
                    <a:pt x="10180" y="534"/>
                  </a:cubicBezTo>
                  <a:cubicBezTo>
                    <a:pt x="13061" y="772"/>
                    <a:pt x="15621" y="1427"/>
                    <a:pt x="17467" y="1903"/>
                  </a:cubicBezTo>
                  <a:cubicBezTo>
                    <a:pt x="18372" y="2153"/>
                    <a:pt x="19110" y="2367"/>
                    <a:pt x="19634" y="2498"/>
                  </a:cubicBezTo>
                  <a:cubicBezTo>
                    <a:pt x="20157" y="2653"/>
                    <a:pt x="20443" y="2725"/>
                    <a:pt x="20443" y="2725"/>
                  </a:cubicBezTo>
                  <a:cubicBezTo>
                    <a:pt x="20443" y="2725"/>
                    <a:pt x="20157" y="2617"/>
                    <a:pt x="19669" y="2415"/>
                  </a:cubicBezTo>
                  <a:cubicBezTo>
                    <a:pt x="19157" y="2236"/>
                    <a:pt x="18431" y="1963"/>
                    <a:pt x="17526" y="1665"/>
                  </a:cubicBezTo>
                  <a:cubicBezTo>
                    <a:pt x="15705" y="1082"/>
                    <a:pt x="13145" y="308"/>
                    <a:pt x="10216" y="69"/>
                  </a:cubicBezTo>
                  <a:cubicBezTo>
                    <a:pt x="9666" y="23"/>
                    <a:pt x="9125" y="1"/>
                    <a:pt x="85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0" name="Google Shape;8810;p38"/>
            <p:cNvSpPr/>
            <p:nvPr/>
          </p:nvSpPr>
          <p:spPr>
            <a:xfrm>
              <a:off x="4200800" y="2346525"/>
              <a:ext cx="294725" cy="22675"/>
            </a:xfrm>
            <a:custGeom>
              <a:avLst/>
              <a:gdLst/>
              <a:ahLst/>
              <a:cxnLst/>
              <a:rect l="l" t="t" r="r" b="b"/>
              <a:pathLst>
                <a:path w="11789" h="907" extrusionOk="0">
                  <a:moveTo>
                    <a:pt x="6033" y="1"/>
                  </a:moveTo>
                  <a:cubicBezTo>
                    <a:pt x="5987" y="1"/>
                    <a:pt x="5941" y="1"/>
                    <a:pt x="5895" y="1"/>
                  </a:cubicBezTo>
                  <a:cubicBezTo>
                    <a:pt x="4240" y="13"/>
                    <a:pt x="2751" y="240"/>
                    <a:pt x="1692" y="466"/>
                  </a:cubicBezTo>
                  <a:cubicBezTo>
                    <a:pt x="1156" y="585"/>
                    <a:pt x="727" y="680"/>
                    <a:pt x="441" y="775"/>
                  </a:cubicBezTo>
                  <a:cubicBezTo>
                    <a:pt x="156" y="859"/>
                    <a:pt x="1" y="906"/>
                    <a:pt x="1" y="906"/>
                  </a:cubicBezTo>
                  <a:cubicBezTo>
                    <a:pt x="1" y="906"/>
                    <a:pt x="156" y="894"/>
                    <a:pt x="453" y="847"/>
                  </a:cubicBezTo>
                  <a:cubicBezTo>
                    <a:pt x="751" y="799"/>
                    <a:pt x="1192" y="763"/>
                    <a:pt x="1727" y="704"/>
                  </a:cubicBezTo>
                  <a:cubicBezTo>
                    <a:pt x="2775" y="597"/>
                    <a:pt x="4263" y="490"/>
                    <a:pt x="5895" y="478"/>
                  </a:cubicBezTo>
                  <a:cubicBezTo>
                    <a:pt x="7514" y="478"/>
                    <a:pt x="8990" y="549"/>
                    <a:pt x="10062" y="656"/>
                  </a:cubicBezTo>
                  <a:cubicBezTo>
                    <a:pt x="10597" y="704"/>
                    <a:pt x="11026" y="740"/>
                    <a:pt x="11324" y="787"/>
                  </a:cubicBezTo>
                  <a:cubicBezTo>
                    <a:pt x="11621" y="835"/>
                    <a:pt x="11788" y="847"/>
                    <a:pt x="11788" y="847"/>
                  </a:cubicBezTo>
                  <a:cubicBezTo>
                    <a:pt x="11788" y="847"/>
                    <a:pt x="11621" y="799"/>
                    <a:pt x="11348" y="704"/>
                  </a:cubicBezTo>
                  <a:cubicBezTo>
                    <a:pt x="11050" y="609"/>
                    <a:pt x="10633" y="502"/>
                    <a:pt x="10097" y="406"/>
                  </a:cubicBezTo>
                  <a:cubicBezTo>
                    <a:pt x="9079" y="198"/>
                    <a:pt x="7622" y="1"/>
                    <a:pt x="60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1" name="Google Shape;8811;p38"/>
            <p:cNvSpPr/>
            <p:nvPr/>
          </p:nvSpPr>
          <p:spPr>
            <a:xfrm>
              <a:off x="4289500" y="2309725"/>
              <a:ext cx="125350" cy="12300"/>
            </a:xfrm>
            <a:custGeom>
              <a:avLst/>
              <a:gdLst/>
              <a:ahLst/>
              <a:cxnLst/>
              <a:rect l="l" t="t" r="r" b="b"/>
              <a:pathLst>
                <a:path w="5014" h="492" extrusionOk="0">
                  <a:moveTo>
                    <a:pt x="2121" y="1"/>
                  </a:moveTo>
                  <a:cubicBezTo>
                    <a:pt x="911" y="1"/>
                    <a:pt x="1" y="223"/>
                    <a:pt x="1" y="223"/>
                  </a:cubicBezTo>
                  <a:cubicBezTo>
                    <a:pt x="1" y="223"/>
                    <a:pt x="1132" y="414"/>
                    <a:pt x="2501" y="473"/>
                  </a:cubicBezTo>
                  <a:cubicBezTo>
                    <a:pt x="2804" y="486"/>
                    <a:pt x="3094" y="491"/>
                    <a:pt x="3362" y="491"/>
                  </a:cubicBezTo>
                  <a:cubicBezTo>
                    <a:pt x="4328" y="491"/>
                    <a:pt x="5014" y="426"/>
                    <a:pt x="5014" y="426"/>
                  </a:cubicBezTo>
                  <a:cubicBezTo>
                    <a:pt x="5014" y="426"/>
                    <a:pt x="3930" y="69"/>
                    <a:pt x="2525" y="9"/>
                  </a:cubicBezTo>
                  <a:cubicBezTo>
                    <a:pt x="2387" y="3"/>
                    <a:pt x="2252" y="1"/>
                    <a:pt x="212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2" name="Google Shape;8812;p38"/>
            <p:cNvSpPr/>
            <p:nvPr/>
          </p:nvSpPr>
          <p:spPr>
            <a:xfrm>
              <a:off x="4305875" y="2279300"/>
              <a:ext cx="73550" cy="12400"/>
            </a:xfrm>
            <a:custGeom>
              <a:avLst/>
              <a:gdLst/>
              <a:ahLst/>
              <a:cxnLst/>
              <a:rect l="l" t="t" r="r" b="b"/>
              <a:pathLst>
                <a:path w="2942" h="496" extrusionOk="0">
                  <a:moveTo>
                    <a:pt x="1234" y="1"/>
                  </a:moveTo>
                  <a:cubicBezTo>
                    <a:pt x="922" y="1"/>
                    <a:pt x="648" y="48"/>
                    <a:pt x="441" y="95"/>
                  </a:cubicBezTo>
                  <a:cubicBezTo>
                    <a:pt x="168" y="154"/>
                    <a:pt x="1" y="238"/>
                    <a:pt x="1" y="238"/>
                  </a:cubicBezTo>
                  <a:cubicBezTo>
                    <a:pt x="1" y="238"/>
                    <a:pt x="679" y="416"/>
                    <a:pt x="1465" y="476"/>
                  </a:cubicBezTo>
                  <a:cubicBezTo>
                    <a:pt x="1652" y="490"/>
                    <a:pt x="1834" y="495"/>
                    <a:pt x="2002" y="495"/>
                  </a:cubicBezTo>
                  <a:cubicBezTo>
                    <a:pt x="2541" y="495"/>
                    <a:pt x="2942" y="440"/>
                    <a:pt x="2942" y="440"/>
                  </a:cubicBezTo>
                  <a:cubicBezTo>
                    <a:pt x="2942" y="440"/>
                    <a:pt x="2787" y="357"/>
                    <a:pt x="2537" y="250"/>
                  </a:cubicBezTo>
                  <a:cubicBezTo>
                    <a:pt x="2263" y="143"/>
                    <a:pt x="1906" y="35"/>
                    <a:pt x="1489" y="12"/>
                  </a:cubicBezTo>
                  <a:cubicBezTo>
                    <a:pt x="1402" y="4"/>
                    <a:pt x="1317" y="1"/>
                    <a:pt x="12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3" name="Google Shape;8813;p38"/>
            <p:cNvSpPr/>
            <p:nvPr/>
          </p:nvSpPr>
          <p:spPr>
            <a:xfrm>
              <a:off x="4321950" y="2252750"/>
              <a:ext cx="82175" cy="14300"/>
            </a:xfrm>
            <a:custGeom>
              <a:avLst/>
              <a:gdLst/>
              <a:ahLst/>
              <a:cxnLst/>
              <a:rect l="l" t="t" r="r" b="b"/>
              <a:pathLst>
                <a:path w="3287" h="572" extrusionOk="0">
                  <a:moveTo>
                    <a:pt x="1030" y="1"/>
                  </a:moveTo>
                  <a:cubicBezTo>
                    <a:pt x="429" y="1"/>
                    <a:pt x="1" y="121"/>
                    <a:pt x="1" y="121"/>
                  </a:cubicBezTo>
                  <a:cubicBezTo>
                    <a:pt x="1" y="121"/>
                    <a:pt x="727" y="371"/>
                    <a:pt x="1620" y="490"/>
                  </a:cubicBezTo>
                  <a:cubicBezTo>
                    <a:pt x="2116" y="556"/>
                    <a:pt x="2575" y="571"/>
                    <a:pt x="2886" y="571"/>
                  </a:cubicBezTo>
                  <a:cubicBezTo>
                    <a:pt x="3134" y="571"/>
                    <a:pt x="3287" y="562"/>
                    <a:pt x="3287" y="562"/>
                  </a:cubicBezTo>
                  <a:cubicBezTo>
                    <a:pt x="3287" y="562"/>
                    <a:pt x="2620" y="181"/>
                    <a:pt x="1680" y="50"/>
                  </a:cubicBezTo>
                  <a:cubicBezTo>
                    <a:pt x="1450" y="14"/>
                    <a:pt x="1231" y="1"/>
                    <a:pt x="10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4" name="Google Shape;8814;p38"/>
            <p:cNvSpPr/>
            <p:nvPr/>
          </p:nvSpPr>
          <p:spPr>
            <a:xfrm>
              <a:off x="3583775" y="2767900"/>
              <a:ext cx="367325" cy="163875"/>
            </a:xfrm>
            <a:custGeom>
              <a:avLst/>
              <a:gdLst/>
              <a:ahLst/>
              <a:cxnLst/>
              <a:rect l="l" t="t" r="r" b="b"/>
              <a:pathLst>
                <a:path w="14693" h="6555" extrusionOk="0">
                  <a:moveTo>
                    <a:pt x="1172" y="1"/>
                  </a:moveTo>
                  <a:cubicBezTo>
                    <a:pt x="976" y="1"/>
                    <a:pt x="807" y="9"/>
                    <a:pt x="655" y="18"/>
                  </a:cubicBezTo>
                  <a:cubicBezTo>
                    <a:pt x="238" y="53"/>
                    <a:pt x="0" y="65"/>
                    <a:pt x="0" y="65"/>
                  </a:cubicBezTo>
                  <a:cubicBezTo>
                    <a:pt x="0" y="65"/>
                    <a:pt x="238" y="77"/>
                    <a:pt x="667" y="125"/>
                  </a:cubicBezTo>
                  <a:cubicBezTo>
                    <a:pt x="881" y="125"/>
                    <a:pt x="1131" y="137"/>
                    <a:pt x="1429" y="172"/>
                  </a:cubicBezTo>
                  <a:cubicBezTo>
                    <a:pt x="1727" y="208"/>
                    <a:pt x="2048" y="232"/>
                    <a:pt x="2429" y="291"/>
                  </a:cubicBezTo>
                  <a:cubicBezTo>
                    <a:pt x="2798" y="351"/>
                    <a:pt x="3203" y="410"/>
                    <a:pt x="3632" y="494"/>
                  </a:cubicBezTo>
                  <a:cubicBezTo>
                    <a:pt x="4060" y="565"/>
                    <a:pt x="4513" y="684"/>
                    <a:pt x="4989" y="803"/>
                  </a:cubicBezTo>
                  <a:cubicBezTo>
                    <a:pt x="5918" y="1065"/>
                    <a:pt x="6954" y="1423"/>
                    <a:pt x="7989" y="1863"/>
                  </a:cubicBezTo>
                  <a:cubicBezTo>
                    <a:pt x="9013" y="2327"/>
                    <a:pt x="9966" y="2851"/>
                    <a:pt x="10799" y="3363"/>
                  </a:cubicBezTo>
                  <a:cubicBezTo>
                    <a:pt x="11204" y="3637"/>
                    <a:pt x="11609" y="3887"/>
                    <a:pt x="11954" y="4161"/>
                  </a:cubicBezTo>
                  <a:cubicBezTo>
                    <a:pt x="12323" y="4411"/>
                    <a:pt x="12633" y="4661"/>
                    <a:pt x="12919" y="4899"/>
                  </a:cubicBezTo>
                  <a:cubicBezTo>
                    <a:pt x="13216" y="5137"/>
                    <a:pt x="13454" y="5375"/>
                    <a:pt x="13681" y="5566"/>
                  </a:cubicBezTo>
                  <a:cubicBezTo>
                    <a:pt x="13895" y="5768"/>
                    <a:pt x="14085" y="5947"/>
                    <a:pt x="14228" y="6090"/>
                  </a:cubicBezTo>
                  <a:lnTo>
                    <a:pt x="14693" y="6554"/>
                  </a:lnTo>
                  <a:cubicBezTo>
                    <a:pt x="14693" y="6554"/>
                    <a:pt x="14550" y="6376"/>
                    <a:pt x="14288" y="6042"/>
                  </a:cubicBezTo>
                  <a:cubicBezTo>
                    <a:pt x="14157" y="5887"/>
                    <a:pt x="13990" y="5685"/>
                    <a:pt x="13788" y="5471"/>
                  </a:cubicBezTo>
                  <a:cubicBezTo>
                    <a:pt x="13573" y="5256"/>
                    <a:pt x="13347" y="4994"/>
                    <a:pt x="13073" y="4732"/>
                  </a:cubicBezTo>
                  <a:cubicBezTo>
                    <a:pt x="12799" y="4471"/>
                    <a:pt x="12490" y="4185"/>
                    <a:pt x="12145" y="3899"/>
                  </a:cubicBezTo>
                  <a:cubicBezTo>
                    <a:pt x="11799" y="3601"/>
                    <a:pt x="11418" y="3339"/>
                    <a:pt x="11014" y="3042"/>
                  </a:cubicBezTo>
                  <a:cubicBezTo>
                    <a:pt x="10180" y="2482"/>
                    <a:pt x="9228" y="1911"/>
                    <a:pt x="8168" y="1434"/>
                  </a:cubicBezTo>
                  <a:cubicBezTo>
                    <a:pt x="7120" y="958"/>
                    <a:pt x="6061" y="637"/>
                    <a:pt x="5072" y="410"/>
                  </a:cubicBezTo>
                  <a:cubicBezTo>
                    <a:pt x="4584" y="303"/>
                    <a:pt x="4120" y="196"/>
                    <a:pt x="3679" y="160"/>
                  </a:cubicBezTo>
                  <a:cubicBezTo>
                    <a:pt x="3227" y="101"/>
                    <a:pt x="2810" y="65"/>
                    <a:pt x="2441" y="41"/>
                  </a:cubicBezTo>
                  <a:cubicBezTo>
                    <a:pt x="2072" y="6"/>
                    <a:pt x="1727" y="6"/>
                    <a:pt x="1429" y="6"/>
                  </a:cubicBezTo>
                  <a:cubicBezTo>
                    <a:pt x="1338" y="2"/>
                    <a:pt x="1253" y="1"/>
                    <a:pt x="117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5" name="Google Shape;8815;p38"/>
            <p:cNvSpPr/>
            <p:nvPr/>
          </p:nvSpPr>
          <p:spPr>
            <a:xfrm>
              <a:off x="3687350" y="2738550"/>
              <a:ext cx="259575" cy="143500"/>
            </a:xfrm>
            <a:custGeom>
              <a:avLst/>
              <a:gdLst/>
              <a:ahLst/>
              <a:cxnLst/>
              <a:rect l="l" t="t" r="r" b="b"/>
              <a:pathLst>
                <a:path w="10383" h="574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9" y="37"/>
                    <a:pt x="477" y="96"/>
                  </a:cubicBezTo>
                  <a:cubicBezTo>
                    <a:pt x="620" y="120"/>
                    <a:pt x="810" y="156"/>
                    <a:pt x="1025" y="203"/>
                  </a:cubicBezTo>
                  <a:cubicBezTo>
                    <a:pt x="1251" y="239"/>
                    <a:pt x="1489" y="287"/>
                    <a:pt x="1751" y="358"/>
                  </a:cubicBezTo>
                  <a:cubicBezTo>
                    <a:pt x="2287" y="501"/>
                    <a:pt x="2906" y="692"/>
                    <a:pt x="3584" y="942"/>
                  </a:cubicBezTo>
                  <a:cubicBezTo>
                    <a:pt x="4251" y="1215"/>
                    <a:pt x="4977" y="1537"/>
                    <a:pt x="5704" y="1942"/>
                  </a:cubicBezTo>
                  <a:cubicBezTo>
                    <a:pt x="6430" y="2346"/>
                    <a:pt x="7097" y="2775"/>
                    <a:pt x="7668" y="3204"/>
                  </a:cubicBezTo>
                  <a:cubicBezTo>
                    <a:pt x="8252" y="3632"/>
                    <a:pt x="8740" y="4049"/>
                    <a:pt x="9145" y="4442"/>
                  </a:cubicBezTo>
                  <a:cubicBezTo>
                    <a:pt x="9335" y="4621"/>
                    <a:pt x="9514" y="4811"/>
                    <a:pt x="9669" y="4966"/>
                  </a:cubicBezTo>
                  <a:cubicBezTo>
                    <a:pt x="9835" y="5121"/>
                    <a:pt x="9954" y="5264"/>
                    <a:pt x="10050" y="5383"/>
                  </a:cubicBezTo>
                  <a:cubicBezTo>
                    <a:pt x="10264" y="5597"/>
                    <a:pt x="10383" y="5740"/>
                    <a:pt x="10383" y="5740"/>
                  </a:cubicBezTo>
                  <a:cubicBezTo>
                    <a:pt x="10383" y="5740"/>
                    <a:pt x="10276" y="5585"/>
                    <a:pt x="10121" y="5335"/>
                  </a:cubicBezTo>
                  <a:cubicBezTo>
                    <a:pt x="10026" y="5204"/>
                    <a:pt x="9919" y="5049"/>
                    <a:pt x="9788" y="4871"/>
                  </a:cubicBezTo>
                  <a:cubicBezTo>
                    <a:pt x="9657" y="4704"/>
                    <a:pt x="9502" y="4502"/>
                    <a:pt x="9311" y="4287"/>
                  </a:cubicBezTo>
                  <a:cubicBezTo>
                    <a:pt x="8954" y="3859"/>
                    <a:pt x="8478" y="3382"/>
                    <a:pt x="7918" y="2906"/>
                  </a:cubicBezTo>
                  <a:cubicBezTo>
                    <a:pt x="7335" y="2430"/>
                    <a:pt x="6668" y="1954"/>
                    <a:pt x="5918" y="1537"/>
                  </a:cubicBezTo>
                  <a:cubicBezTo>
                    <a:pt x="5156" y="1120"/>
                    <a:pt x="4406" y="822"/>
                    <a:pt x="3703" y="584"/>
                  </a:cubicBezTo>
                  <a:cubicBezTo>
                    <a:pt x="2989" y="358"/>
                    <a:pt x="2334" y="215"/>
                    <a:pt x="1787" y="144"/>
                  </a:cubicBezTo>
                  <a:cubicBezTo>
                    <a:pt x="1513" y="84"/>
                    <a:pt x="1263" y="60"/>
                    <a:pt x="1036" y="49"/>
                  </a:cubicBezTo>
                  <a:cubicBezTo>
                    <a:pt x="810" y="37"/>
                    <a:pt x="620" y="25"/>
                    <a:pt x="477" y="25"/>
                  </a:cubicBezTo>
                  <a:cubicBezTo>
                    <a:pt x="179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6" name="Google Shape;8816;p38"/>
            <p:cNvSpPr/>
            <p:nvPr/>
          </p:nvSpPr>
          <p:spPr>
            <a:xfrm>
              <a:off x="3817725" y="2742725"/>
              <a:ext cx="131600" cy="98550"/>
            </a:xfrm>
            <a:custGeom>
              <a:avLst/>
              <a:gdLst/>
              <a:ahLst/>
              <a:cxnLst/>
              <a:rect l="l" t="t" r="r" b="b"/>
              <a:pathLst>
                <a:path w="5264" h="3942" extrusionOk="0">
                  <a:moveTo>
                    <a:pt x="1" y="1"/>
                  </a:moveTo>
                  <a:cubicBezTo>
                    <a:pt x="1" y="1"/>
                    <a:pt x="96" y="36"/>
                    <a:pt x="239" y="96"/>
                  </a:cubicBezTo>
                  <a:cubicBezTo>
                    <a:pt x="405" y="155"/>
                    <a:pt x="632" y="251"/>
                    <a:pt x="917" y="370"/>
                  </a:cubicBezTo>
                  <a:cubicBezTo>
                    <a:pt x="1465" y="632"/>
                    <a:pt x="2191" y="1025"/>
                    <a:pt x="2918" y="1584"/>
                  </a:cubicBezTo>
                  <a:cubicBezTo>
                    <a:pt x="3644" y="2132"/>
                    <a:pt x="4227" y="2715"/>
                    <a:pt x="4632" y="3168"/>
                  </a:cubicBezTo>
                  <a:cubicBezTo>
                    <a:pt x="4835" y="3406"/>
                    <a:pt x="4989" y="3608"/>
                    <a:pt x="5096" y="3739"/>
                  </a:cubicBezTo>
                  <a:cubicBezTo>
                    <a:pt x="5204" y="3870"/>
                    <a:pt x="5263" y="3942"/>
                    <a:pt x="5263" y="3942"/>
                  </a:cubicBezTo>
                  <a:cubicBezTo>
                    <a:pt x="5263" y="3942"/>
                    <a:pt x="5216" y="3858"/>
                    <a:pt x="5156" y="3692"/>
                  </a:cubicBezTo>
                  <a:cubicBezTo>
                    <a:pt x="5096" y="3525"/>
                    <a:pt x="4989" y="3299"/>
                    <a:pt x="4823" y="3037"/>
                  </a:cubicBezTo>
                  <a:cubicBezTo>
                    <a:pt x="4525" y="2501"/>
                    <a:pt x="3977" y="1798"/>
                    <a:pt x="3203" y="1215"/>
                  </a:cubicBezTo>
                  <a:cubicBezTo>
                    <a:pt x="2429" y="644"/>
                    <a:pt x="1608" y="310"/>
                    <a:pt x="1001" y="167"/>
                  </a:cubicBezTo>
                  <a:cubicBezTo>
                    <a:pt x="691" y="96"/>
                    <a:pt x="453" y="48"/>
                    <a:pt x="274" y="36"/>
                  </a:cubicBezTo>
                  <a:cubicBezTo>
                    <a:pt x="96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7" name="Google Shape;8817;p38"/>
            <p:cNvSpPr/>
            <p:nvPr/>
          </p:nvSpPr>
          <p:spPr>
            <a:xfrm>
              <a:off x="3859100" y="2723375"/>
              <a:ext cx="94675" cy="71475"/>
            </a:xfrm>
            <a:custGeom>
              <a:avLst/>
              <a:gdLst/>
              <a:ahLst/>
              <a:cxnLst/>
              <a:rect l="l" t="t" r="r" b="b"/>
              <a:pathLst>
                <a:path w="3787" h="2859" extrusionOk="0">
                  <a:moveTo>
                    <a:pt x="1" y="1"/>
                  </a:moveTo>
                  <a:cubicBezTo>
                    <a:pt x="1" y="1"/>
                    <a:pt x="239" y="120"/>
                    <a:pt x="608" y="358"/>
                  </a:cubicBezTo>
                  <a:cubicBezTo>
                    <a:pt x="989" y="584"/>
                    <a:pt x="1477" y="906"/>
                    <a:pt x="2001" y="1299"/>
                  </a:cubicBezTo>
                  <a:cubicBezTo>
                    <a:pt x="2513" y="1680"/>
                    <a:pt x="2965" y="2072"/>
                    <a:pt x="3275" y="2370"/>
                  </a:cubicBezTo>
                  <a:cubicBezTo>
                    <a:pt x="3584" y="2668"/>
                    <a:pt x="3787" y="2858"/>
                    <a:pt x="3787" y="2858"/>
                  </a:cubicBezTo>
                  <a:cubicBezTo>
                    <a:pt x="3787" y="2858"/>
                    <a:pt x="3680" y="2584"/>
                    <a:pt x="3441" y="2215"/>
                  </a:cubicBezTo>
                  <a:cubicBezTo>
                    <a:pt x="3203" y="1846"/>
                    <a:pt x="2810" y="1358"/>
                    <a:pt x="2263" y="941"/>
                  </a:cubicBezTo>
                  <a:cubicBezTo>
                    <a:pt x="1715" y="525"/>
                    <a:pt x="1132" y="275"/>
                    <a:pt x="703" y="156"/>
                  </a:cubicBezTo>
                  <a:cubicBezTo>
                    <a:pt x="286" y="3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8" name="Google Shape;8818;p38"/>
            <p:cNvSpPr/>
            <p:nvPr/>
          </p:nvSpPr>
          <p:spPr>
            <a:xfrm>
              <a:off x="3880825" y="2702850"/>
              <a:ext cx="72350" cy="46550"/>
            </a:xfrm>
            <a:custGeom>
              <a:avLst/>
              <a:gdLst/>
              <a:ahLst/>
              <a:cxnLst/>
              <a:rect l="l" t="t" r="r" b="b"/>
              <a:pathLst>
                <a:path w="2894" h="1862" extrusionOk="0">
                  <a:moveTo>
                    <a:pt x="1" y="0"/>
                  </a:moveTo>
                  <a:cubicBezTo>
                    <a:pt x="1" y="0"/>
                    <a:pt x="513" y="631"/>
                    <a:pt x="1310" y="1155"/>
                  </a:cubicBezTo>
                  <a:cubicBezTo>
                    <a:pt x="1703" y="1405"/>
                    <a:pt x="2096" y="1596"/>
                    <a:pt x="2394" y="1727"/>
                  </a:cubicBezTo>
                  <a:cubicBezTo>
                    <a:pt x="2537" y="1786"/>
                    <a:pt x="2656" y="1858"/>
                    <a:pt x="2763" y="1858"/>
                  </a:cubicBezTo>
                  <a:cubicBezTo>
                    <a:pt x="2776" y="1861"/>
                    <a:pt x="2788" y="1862"/>
                    <a:pt x="2799" y="1862"/>
                  </a:cubicBezTo>
                  <a:cubicBezTo>
                    <a:pt x="2876" y="1862"/>
                    <a:pt x="2894" y="1798"/>
                    <a:pt x="2894" y="1798"/>
                  </a:cubicBezTo>
                  <a:lnTo>
                    <a:pt x="2894" y="1798"/>
                  </a:lnTo>
                  <a:cubicBezTo>
                    <a:pt x="2894" y="1798"/>
                    <a:pt x="2878" y="1819"/>
                    <a:pt x="2843" y="1819"/>
                  </a:cubicBezTo>
                  <a:cubicBezTo>
                    <a:pt x="2825" y="1819"/>
                    <a:pt x="2803" y="1814"/>
                    <a:pt x="2775" y="1798"/>
                  </a:cubicBezTo>
                  <a:cubicBezTo>
                    <a:pt x="2703" y="1762"/>
                    <a:pt x="2632" y="1655"/>
                    <a:pt x="2513" y="1548"/>
                  </a:cubicBezTo>
                  <a:cubicBezTo>
                    <a:pt x="2287" y="1322"/>
                    <a:pt x="1965" y="1048"/>
                    <a:pt x="1560" y="774"/>
                  </a:cubicBezTo>
                  <a:cubicBezTo>
                    <a:pt x="775" y="23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9" name="Google Shape;8819;p38"/>
            <p:cNvSpPr/>
            <p:nvPr/>
          </p:nvSpPr>
          <p:spPr>
            <a:xfrm>
              <a:off x="3900475" y="2684975"/>
              <a:ext cx="44375" cy="26225"/>
            </a:xfrm>
            <a:custGeom>
              <a:avLst/>
              <a:gdLst/>
              <a:ahLst/>
              <a:cxnLst/>
              <a:rect l="l" t="t" r="r" b="b"/>
              <a:pathLst>
                <a:path w="1775" h="1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86" y="441"/>
                    <a:pt x="774" y="715"/>
                  </a:cubicBezTo>
                  <a:cubicBezTo>
                    <a:pt x="1263" y="1013"/>
                    <a:pt x="1775" y="1049"/>
                    <a:pt x="1775" y="1049"/>
                  </a:cubicBezTo>
                  <a:cubicBezTo>
                    <a:pt x="1775" y="1049"/>
                    <a:pt x="1489" y="620"/>
                    <a:pt x="1001" y="334"/>
                  </a:cubicBezTo>
                  <a:cubicBezTo>
                    <a:pt x="501" y="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0" name="Google Shape;8820;p38"/>
            <p:cNvSpPr/>
            <p:nvPr/>
          </p:nvSpPr>
          <p:spPr>
            <a:xfrm>
              <a:off x="3894825" y="2666600"/>
              <a:ext cx="46150" cy="19300"/>
            </a:xfrm>
            <a:custGeom>
              <a:avLst/>
              <a:gdLst/>
              <a:ahLst/>
              <a:cxnLst/>
              <a:rect l="l" t="t" r="r" b="b"/>
              <a:pathLst>
                <a:path w="1846" h="772" extrusionOk="0">
                  <a:moveTo>
                    <a:pt x="287" y="0"/>
                  </a:moveTo>
                  <a:cubicBezTo>
                    <a:pt x="114" y="0"/>
                    <a:pt x="0" y="21"/>
                    <a:pt x="0" y="21"/>
                  </a:cubicBezTo>
                  <a:cubicBezTo>
                    <a:pt x="0" y="21"/>
                    <a:pt x="369" y="355"/>
                    <a:pt x="858" y="557"/>
                  </a:cubicBezTo>
                  <a:cubicBezTo>
                    <a:pt x="1358" y="760"/>
                    <a:pt x="1846" y="772"/>
                    <a:pt x="1846" y="772"/>
                  </a:cubicBezTo>
                  <a:cubicBezTo>
                    <a:pt x="1846" y="772"/>
                    <a:pt x="1548" y="355"/>
                    <a:pt x="1024" y="141"/>
                  </a:cubicBezTo>
                  <a:cubicBezTo>
                    <a:pt x="753" y="27"/>
                    <a:pt x="482" y="0"/>
                    <a:pt x="2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1" name="Google Shape;8821;p38"/>
            <p:cNvSpPr/>
            <p:nvPr/>
          </p:nvSpPr>
          <p:spPr>
            <a:xfrm>
              <a:off x="3632575" y="2067200"/>
              <a:ext cx="242925" cy="79650"/>
            </a:xfrm>
            <a:custGeom>
              <a:avLst/>
              <a:gdLst/>
              <a:ahLst/>
              <a:cxnLst/>
              <a:rect l="l" t="t" r="r" b="b"/>
              <a:pathLst>
                <a:path w="9717" h="3186" extrusionOk="0">
                  <a:moveTo>
                    <a:pt x="2445" y="1"/>
                  </a:moveTo>
                  <a:cubicBezTo>
                    <a:pt x="2104" y="1"/>
                    <a:pt x="1790" y="19"/>
                    <a:pt x="1513" y="54"/>
                  </a:cubicBezTo>
                  <a:cubicBezTo>
                    <a:pt x="1275" y="66"/>
                    <a:pt x="1072" y="114"/>
                    <a:pt x="882" y="149"/>
                  </a:cubicBezTo>
                  <a:cubicBezTo>
                    <a:pt x="680" y="173"/>
                    <a:pt x="537" y="221"/>
                    <a:pt x="406" y="245"/>
                  </a:cubicBezTo>
                  <a:cubicBezTo>
                    <a:pt x="144" y="328"/>
                    <a:pt x="1" y="352"/>
                    <a:pt x="1" y="352"/>
                  </a:cubicBezTo>
                  <a:cubicBezTo>
                    <a:pt x="1" y="352"/>
                    <a:pt x="144" y="340"/>
                    <a:pt x="418" y="328"/>
                  </a:cubicBezTo>
                  <a:cubicBezTo>
                    <a:pt x="537" y="304"/>
                    <a:pt x="703" y="292"/>
                    <a:pt x="894" y="292"/>
                  </a:cubicBezTo>
                  <a:cubicBezTo>
                    <a:pt x="1021" y="292"/>
                    <a:pt x="1153" y="287"/>
                    <a:pt x="1298" y="287"/>
                  </a:cubicBezTo>
                  <a:cubicBezTo>
                    <a:pt x="1370" y="287"/>
                    <a:pt x="1446" y="288"/>
                    <a:pt x="1525" y="292"/>
                  </a:cubicBezTo>
                  <a:cubicBezTo>
                    <a:pt x="1989" y="292"/>
                    <a:pt x="2561" y="340"/>
                    <a:pt x="3168" y="411"/>
                  </a:cubicBezTo>
                  <a:cubicBezTo>
                    <a:pt x="3775" y="506"/>
                    <a:pt x="4454" y="637"/>
                    <a:pt x="5132" y="828"/>
                  </a:cubicBezTo>
                  <a:cubicBezTo>
                    <a:pt x="5799" y="1042"/>
                    <a:pt x="6442" y="1280"/>
                    <a:pt x="7014" y="1530"/>
                  </a:cubicBezTo>
                  <a:cubicBezTo>
                    <a:pt x="7573" y="1780"/>
                    <a:pt x="8061" y="2054"/>
                    <a:pt x="8466" y="2304"/>
                  </a:cubicBezTo>
                  <a:cubicBezTo>
                    <a:pt x="8669" y="2411"/>
                    <a:pt x="8835" y="2542"/>
                    <a:pt x="9002" y="2650"/>
                  </a:cubicBezTo>
                  <a:cubicBezTo>
                    <a:pt x="9157" y="2745"/>
                    <a:pt x="9288" y="2852"/>
                    <a:pt x="9395" y="2923"/>
                  </a:cubicBezTo>
                  <a:cubicBezTo>
                    <a:pt x="9597" y="3090"/>
                    <a:pt x="9716" y="3185"/>
                    <a:pt x="9716" y="3185"/>
                  </a:cubicBezTo>
                  <a:cubicBezTo>
                    <a:pt x="9716" y="3185"/>
                    <a:pt x="9609" y="3078"/>
                    <a:pt x="9443" y="2864"/>
                  </a:cubicBezTo>
                  <a:cubicBezTo>
                    <a:pt x="9347" y="2769"/>
                    <a:pt x="9240" y="2650"/>
                    <a:pt x="9085" y="2531"/>
                  </a:cubicBezTo>
                  <a:cubicBezTo>
                    <a:pt x="8954" y="2411"/>
                    <a:pt x="8788" y="2257"/>
                    <a:pt x="8597" y="2114"/>
                  </a:cubicBezTo>
                  <a:cubicBezTo>
                    <a:pt x="8228" y="1792"/>
                    <a:pt x="7752" y="1483"/>
                    <a:pt x="7180" y="1173"/>
                  </a:cubicBezTo>
                  <a:cubicBezTo>
                    <a:pt x="6621" y="876"/>
                    <a:pt x="5978" y="590"/>
                    <a:pt x="5263" y="387"/>
                  </a:cubicBezTo>
                  <a:cubicBezTo>
                    <a:pt x="4549" y="185"/>
                    <a:pt x="3859" y="66"/>
                    <a:pt x="3216" y="30"/>
                  </a:cubicBezTo>
                  <a:cubicBezTo>
                    <a:pt x="2947" y="10"/>
                    <a:pt x="2689" y="1"/>
                    <a:pt x="244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2" name="Google Shape;8822;p38"/>
            <p:cNvSpPr/>
            <p:nvPr/>
          </p:nvSpPr>
          <p:spPr>
            <a:xfrm>
              <a:off x="3648075" y="2114950"/>
              <a:ext cx="232775" cy="71475"/>
            </a:xfrm>
            <a:custGeom>
              <a:avLst/>
              <a:gdLst/>
              <a:ahLst/>
              <a:cxnLst/>
              <a:rect l="l" t="t" r="r" b="b"/>
              <a:pathLst>
                <a:path w="9311" h="2859" extrusionOk="0">
                  <a:moveTo>
                    <a:pt x="2469" y="1"/>
                  </a:moveTo>
                  <a:cubicBezTo>
                    <a:pt x="2080" y="1"/>
                    <a:pt x="1724" y="32"/>
                    <a:pt x="1417" y="85"/>
                  </a:cubicBezTo>
                  <a:cubicBezTo>
                    <a:pt x="976" y="156"/>
                    <a:pt x="619" y="240"/>
                    <a:pt x="381" y="335"/>
                  </a:cubicBezTo>
                  <a:cubicBezTo>
                    <a:pt x="143" y="406"/>
                    <a:pt x="0" y="466"/>
                    <a:pt x="0" y="466"/>
                  </a:cubicBezTo>
                  <a:cubicBezTo>
                    <a:pt x="0" y="466"/>
                    <a:pt x="143" y="442"/>
                    <a:pt x="393" y="394"/>
                  </a:cubicBezTo>
                  <a:cubicBezTo>
                    <a:pt x="643" y="359"/>
                    <a:pt x="1000" y="323"/>
                    <a:pt x="1453" y="299"/>
                  </a:cubicBezTo>
                  <a:cubicBezTo>
                    <a:pt x="1515" y="297"/>
                    <a:pt x="1579" y="297"/>
                    <a:pt x="1645" y="297"/>
                  </a:cubicBezTo>
                  <a:cubicBezTo>
                    <a:pt x="2516" y="297"/>
                    <a:pt x="3650" y="446"/>
                    <a:pt x="4846" y="823"/>
                  </a:cubicBezTo>
                  <a:cubicBezTo>
                    <a:pt x="6120" y="1228"/>
                    <a:pt x="7227" y="1764"/>
                    <a:pt x="8025" y="2180"/>
                  </a:cubicBezTo>
                  <a:cubicBezTo>
                    <a:pt x="8811" y="2597"/>
                    <a:pt x="9311" y="2859"/>
                    <a:pt x="9311" y="2859"/>
                  </a:cubicBezTo>
                  <a:cubicBezTo>
                    <a:pt x="9311" y="2859"/>
                    <a:pt x="8870" y="2490"/>
                    <a:pt x="8132" y="1990"/>
                  </a:cubicBezTo>
                  <a:cubicBezTo>
                    <a:pt x="7382" y="1478"/>
                    <a:pt x="6298" y="811"/>
                    <a:pt x="4965" y="394"/>
                  </a:cubicBezTo>
                  <a:cubicBezTo>
                    <a:pt x="4082" y="113"/>
                    <a:pt x="3214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3" name="Google Shape;8823;p38"/>
            <p:cNvSpPr/>
            <p:nvPr/>
          </p:nvSpPr>
          <p:spPr>
            <a:xfrm>
              <a:off x="3719500" y="2151850"/>
              <a:ext cx="113125" cy="39650"/>
            </a:xfrm>
            <a:custGeom>
              <a:avLst/>
              <a:gdLst/>
              <a:ahLst/>
              <a:cxnLst/>
              <a:rect l="l" t="t" r="r" b="b"/>
              <a:pathLst>
                <a:path w="4525" h="1586" extrusionOk="0">
                  <a:moveTo>
                    <a:pt x="825" y="0"/>
                  </a:moveTo>
                  <a:cubicBezTo>
                    <a:pt x="788" y="0"/>
                    <a:pt x="751" y="1"/>
                    <a:pt x="715" y="2"/>
                  </a:cubicBezTo>
                  <a:cubicBezTo>
                    <a:pt x="274" y="2"/>
                    <a:pt x="1" y="61"/>
                    <a:pt x="1" y="61"/>
                  </a:cubicBezTo>
                  <a:cubicBezTo>
                    <a:pt x="1" y="61"/>
                    <a:pt x="274" y="121"/>
                    <a:pt x="703" y="228"/>
                  </a:cubicBezTo>
                  <a:cubicBezTo>
                    <a:pt x="1120" y="335"/>
                    <a:pt x="1703" y="490"/>
                    <a:pt x="2310" y="704"/>
                  </a:cubicBezTo>
                  <a:cubicBezTo>
                    <a:pt x="2918" y="907"/>
                    <a:pt x="3477" y="1121"/>
                    <a:pt x="3870" y="1300"/>
                  </a:cubicBezTo>
                  <a:cubicBezTo>
                    <a:pt x="4275" y="1478"/>
                    <a:pt x="4525" y="1585"/>
                    <a:pt x="4525" y="1585"/>
                  </a:cubicBezTo>
                  <a:cubicBezTo>
                    <a:pt x="4525" y="1585"/>
                    <a:pt x="4346" y="1371"/>
                    <a:pt x="3977" y="1109"/>
                  </a:cubicBezTo>
                  <a:cubicBezTo>
                    <a:pt x="3632" y="823"/>
                    <a:pt x="3096" y="490"/>
                    <a:pt x="2441" y="276"/>
                  </a:cubicBezTo>
                  <a:cubicBezTo>
                    <a:pt x="1838" y="67"/>
                    <a:pt x="1266" y="0"/>
                    <a:pt x="8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4" name="Google Shape;8824;p38"/>
            <p:cNvSpPr/>
            <p:nvPr/>
          </p:nvSpPr>
          <p:spPr>
            <a:xfrm>
              <a:off x="3756400" y="2206375"/>
              <a:ext cx="75925" cy="33650"/>
            </a:xfrm>
            <a:custGeom>
              <a:avLst/>
              <a:gdLst/>
              <a:ahLst/>
              <a:cxnLst/>
              <a:rect l="l" t="t" r="r" b="b"/>
              <a:pathLst>
                <a:path w="3037" h="1346" extrusionOk="0">
                  <a:moveTo>
                    <a:pt x="671" y="0"/>
                  </a:moveTo>
                  <a:cubicBezTo>
                    <a:pt x="597" y="0"/>
                    <a:pt x="528" y="4"/>
                    <a:pt x="465" y="12"/>
                  </a:cubicBezTo>
                  <a:cubicBezTo>
                    <a:pt x="370" y="23"/>
                    <a:pt x="310" y="23"/>
                    <a:pt x="239" y="35"/>
                  </a:cubicBezTo>
                  <a:cubicBezTo>
                    <a:pt x="168" y="59"/>
                    <a:pt x="120" y="95"/>
                    <a:pt x="72" y="131"/>
                  </a:cubicBezTo>
                  <a:cubicBezTo>
                    <a:pt x="1" y="214"/>
                    <a:pt x="49" y="273"/>
                    <a:pt x="49" y="273"/>
                  </a:cubicBezTo>
                  <a:cubicBezTo>
                    <a:pt x="49" y="273"/>
                    <a:pt x="49" y="214"/>
                    <a:pt x="120" y="190"/>
                  </a:cubicBezTo>
                  <a:cubicBezTo>
                    <a:pt x="132" y="188"/>
                    <a:pt x="146" y="187"/>
                    <a:pt x="160" y="187"/>
                  </a:cubicBezTo>
                  <a:cubicBezTo>
                    <a:pt x="230" y="187"/>
                    <a:pt x="325" y="210"/>
                    <a:pt x="453" y="250"/>
                  </a:cubicBezTo>
                  <a:cubicBezTo>
                    <a:pt x="727" y="321"/>
                    <a:pt x="1120" y="476"/>
                    <a:pt x="1537" y="631"/>
                  </a:cubicBezTo>
                  <a:cubicBezTo>
                    <a:pt x="1954" y="797"/>
                    <a:pt x="2323" y="964"/>
                    <a:pt x="2596" y="1107"/>
                  </a:cubicBezTo>
                  <a:cubicBezTo>
                    <a:pt x="2870" y="1262"/>
                    <a:pt x="3037" y="1345"/>
                    <a:pt x="3037" y="1345"/>
                  </a:cubicBezTo>
                  <a:cubicBezTo>
                    <a:pt x="3037" y="1345"/>
                    <a:pt x="2954" y="1166"/>
                    <a:pt x="2727" y="928"/>
                  </a:cubicBezTo>
                  <a:cubicBezTo>
                    <a:pt x="2513" y="678"/>
                    <a:pt x="2156" y="393"/>
                    <a:pt x="1703" y="202"/>
                  </a:cubicBezTo>
                  <a:cubicBezTo>
                    <a:pt x="1333" y="60"/>
                    <a:pt x="963" y="0"/>
                    <a:pt x="67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5" name="Google Shape;8825;p38"/>
            <p:cNvSpPr/>
            <p:nvPr/>
          </p:nvSpPr>
          <p:spPr>
            <a:xfrm>
              <a:off x="3764150" y="2249050"/>
              <a:ext cx="51825" cy="17750"/>
            </a:xfrm>
            <a:custGeom>
              <a:avLst/>
              <a:gdLst/>
              <a:ahLst/>
              <a:cxnLst/>
              <a:rect l="l" t="t" r="r" b="b"/>
              <a:pathLst>
                <a:path w="2073" h="710" extrusionOk="0">
                  <a:moveTo>
                    <a:pt x="561" y="1"/>
                  </a:moveTo>
                  <a:cubicBezTo>
                    <a:pt x="478" y="1"/>
                    <a:pt x="401" y="7"/>
                    <a:pt x="334" y="19"/>
                  </a:cubicBezTo>
                  <a:cubicBezTo>
                    <a:pt x="131" y="43"/>
                    <a:pt x="0" y="90"/>
                    <a:pt x="0" y="90"/>
                  </a:cubicBezTo>
                  <a:cubicBezTo>
                    <a:pt x="0" y="90"/>
                    <a:pt x="120" y="162"/>
                    <a:pt x="298" y="257"/>
                  </a:cubicBezTo>
                  <a:cubicBezTo>
                    <a:pt x="477" y="341"/>
                    <a:pt x="715" y="448"/>
                    <a:pt x="1001" y="531"/>
                  </a:cubicBezTo>
                  <a:cubicBezTo>
                    <a:pt x="1286" y="614"/>
                    <a:pt x="1548" y="650"/>
                    <a:pt x="1751" y="686"/>
                  </a:cubicBezTo>
                  <a:cubicBezTo>
                    <a:pt x="1941" y="710"/>
                    <a:pt x="2072" y="710"/>
                    <a:pt x="2072" y="710"/>
                  </a:cubicBezTo>
                  <a:cubicBezTo>
                    <a:pt x="2072" y="710"/>
                    <a:pt x="2001" y="614"/>
                    <a:pt x="1822" y="471"/>
                  </a:cubicBezTo>
                  <a:cubicBezTo>
                    <a:pt x="1655" y="341"/>
                    <a:pt x="1417" y="174"/>
                    <a:pt x="1120" y="90"/>
                  </a:cubicBezTo>
                  <a:cubicBezTo>
                    <a:pt x="921" y="27"/>
                    <a:pt x="728" y="1"/>
                    <a:pt x="5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6" name="Google Shape;8826;p38"/>
            <p:cNvSpPr/>
            <p:nvPr/>
          </p:nvSpPr>
          <p:spPr>
            <a:xfrm>
              <a:off x="3493875" y="2528200"/>
              <a:ext cx="383100" cy="74650"/>
            </a:xfrm>
            <a:custGeom>
              <a:avLst/>
              <a:gdLst/>
              <a:ahLst/>
              <a:cxnLst/>
              <a:rect l="l" t="t" r="r" b="b"/>
              <a:pathLst>
                <a:path w="15324" h="2986" extrusionOk="0">
                  <a:moveTo>
                    <a:pt x="4082" y="0"/>
                  </a:moveTo>
                  <a:cubicBezTo>
                    <a:pt x="3418" y="0"/>
                    <a:pt x="2816" y="25"/>
                    <a:pt x="2287" y="69"/>
                  </a:cubicBezTo>
                  <a:cubicBezTo>
                    <a:pt x="1572" y="128"/>
                    <a:pt x="989" y="188"/>
                    <a:pt x="608" y="259"/>
                  </a:cubicBezTo>
                  <a:cubicBezTo>
                    <a:pt x="215" y="343"/>
                    <a:pt x="1" y="366"/>
                    <a:pt x="1" y="366"/>
                  </a:cubicBezTo>
                  <a:cubicBezTo>
                    <a:pt x="1" y="366"/>
                    <a:pt x="215" y="354"/>
                    <a:pt x="620" y="343"/>
                  </a:cubicBezTo>
                  <a:cubicBezTo>
                    <a:pt x="1013" y="307"/>
                    <a:pt x="1584" y="295"/>
                    <a:pt x="2298" y="295"/>
                  </a:cubicBezTo>
                  <a:cubicBezTo>
                    <a:pt x="3013" y="295"/>
                    <a:pt x="3846" y="319"/>
                    <a:pt x="4787" y="402"/>
                  </a:cubicBezTo>
                  <a:cubicBezTo>
                    <a:pt x="5727" y="474"/>
                    <a:pt x="6740" y="593"/>
                    <a:pt x="7811" y="771"/>
                  </a:cubicBezTo>
                  <a:cubicBezTo>
                    <a:pt x="8883" y="962"/>
                    <a:pt x="9883" y="1188"/>
                    <a:pt x="10788" y="1426"/>
                  </a:cubicBezTo>
                  <a:cubicBezTo>
                    <a:pt x="11693" y="1664"/>
                    <a:pt x="12502" y="1914"/>
                    <a:pt x="13169" y="2152"/>
                  </a:cubicBezTo>
                  <a:cubicBezTo>
                    <a:pt x="13836" y="2390"/>
                    <a:pt x="14371" y="2605"/>
                    <a:pt x="14741" y="2748"/>
                  </a:cubicBezTo>
                  <a:cubicBezTo>
                    <a:pt x="15122" y="2902"/>
                    <a:pt x="15324" y="2986"/>
                    <a:pt x="15324" y="2986"/>
                  </a:cubicBezTo>
                  <a:cubicBezTo>
                    <a:pt x="15324" y="2986"/>
                    <a:pt x="15133" y="2879"/>
                    <a:pt x="14764" y="2688"/>
                  </a:cubicBezTo>
                  <a:cubicBezTo>
                    <a:pt x="14419" y="2498"/>
                    <a:pt x="13895" y="2248"/>
                    <a:pt x="13240" y="1950"/>
                  </a:cubicBezTo>
                  <a:cubicBezTo>
                    <a:pt x="12585" y="1652"/>
                    <a:pt x="11800" y="1355"/>
                    <a:pt x="10895" y="1057"/>
                  </a:cubicBezTo>
                  <a:cubicBezTo>
                    <a:pt x="9978" y="771"/>
                    <a:pt x="8966" y="521"/>
                    <a:pt x="7883" y="319"/>
                  </a:cubicBezTo>
                  <a:cubicBezTo>
                    <a:pt x="6799" y="140"/>
                    <a:pt x="5751" y="45"/>
                    <a:pt x="4799" y="9"/>
                  </a:cubicBezTo>
                  <a:cubicBezTo>
                    <a:pt x="4553" y="3"/>
                    <a:pt x="4314" y="0"/>
                    <a:pt x="40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7" name="Google Shape;8827;p38"/>
            <p:cNvSpPr/>
            <p:nvPr/>
          </p:nvSpPr>
          <p:spPr>
            <a:xfrm>
              <a:off x="3660850" y="2501325"/>
              <a:ext cx="133975" cy="30400"/>
            </a:xfrm>
            <a:custGeom>
              <a:avLst/>
              <a:gdLst/>
              <a:ahLst/>
              <a:cxnLst/>
              <a:rect l="l" t="t" r="r" b="b"/>
              <a:pathLst>
                <a:path w="5359" h="1216" extrusionOk="0">
                  <a:moveTo>
                    <a:pt x="823" y="1"/>
                  </a:moveTo>
                  <a:cubicBezTo>
                    <a:pt x="311" y="1"/>
                    <a:pt x="1" y="48"/>
                    <a:pt x="1" y="48"/>
                  </a:cubicBezTo>
                  <a:lnTo>
                    <a:pt x="2680" y="644"/>
                  </a:lnTo>
                  <a:cubicBezTo>
                    <a:pt x="4156" y="953"/>
                    <a:pt x="5359" y="1215"/>
                    <a:pt x="5359" y="1215"/>
                  </a:cubicBezTo>
                  <a:cubicBezTo>
                    <a:pt x="5359" y="1215"/>
                    <a:pt x="5085" y="1037"/>
                    <a:pt x="4644" y="834"/>
                  </a:cubicBezTo>
                  <a:cubicBezTo>
                    <a:pt x="4192" y="608"/>
                    <a:pt x="3537" y="358"/>
                    <a:pt x="2787" y="191"/>
                  </a:cubicBezTo>
                  <a:cubicBezTo>
                    <a:pt x="2025" y="25"/>
                    <a:pt x="1323" y="1"/>
                    <a:pt x="8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8" name="Google Shape;8828;p38"/>
            <p:cNvSpPr/>
            <p:nvPr/>
          </p:nvSpPr>
          <p:spPr>
            <a:xfrm>
              <a:off x="3723375" y="2480900"/>
              <a:ext cx="66100" cy="18850"/>
            </a:xfrm>
            <a:custGeom>
              <a:avLst/>
              <a:gdLst/>
              <a:ahLst/>
              <a:cxnLst/>
              <a:rect l="l" t="t" r="r" b="b"/>
              <a:pathLst>
                <a:path w="2644" h="754" extrusionOk="0">
                  <a:moveTo>
                    <a:pt x="224" y="0"/>
                  </a:moveTo>
                  <a:cubicBezTo>
                    <a:pt x="84" y="0"/>
                    <a:pt x="0" y="8"/>
                    <a:pt x="0" y="8"/>
                  </a:cubicBezTo>
                  <a:cubicBezTo>
                    <a:pt x="0" y="8"/>
                    <a:pt x="536" y="401"/>
                    <a:pt x="1262" y="591"/>
                  </a:cubicBezTo>
                  <a:cubicBezTo>
                    <a:pt x="1729" y="729"/>
                    <a:pt x="2167" y="754"/>
                    <a:pt x="2419" y="754"/>
                  </a:cubicBezTo>
                  <a:cubicBezTo>
                    <a:pt x="2560" y="754"/>
                    <a:pt x="2643" y="746"/>
                    <a:pt x="2643" y="746"/>
                  </a:cubicBezTo>
                  <a:cubicBezTo>
                    <a:pt x="2643" y="746"/>
                    <a:pt x="2108" y="353"/>
                    <a:pt x="1381" y="163"/>
                  </a:cubicBezTo>
                  <a:cubicBezTo>
                    <a:pt x="915" y="25"/>
                    <a:pt x="477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9" name="Google Shape;8829;p38"/>
            <p:cNvSpPr/>
            <p:nvPr/>
          </p:nvSpPr>
          <p:spPr>
            <a:xfrm>
              <a:off x="3730225" y="2454850"/>
              <a:ext cx="58950" cy="13650"/>
            </a:xfrm>
            <a:custGeom>
              <a:avLst/>
              <a:gdLst/>
              <a:ahLst/>
              <a:cxnLst/>
              <a:rect l="l" t="t" r="r" b="b"/>
              <a:pathLst>
                <a:path w="2358" h="546" extrusionOk="0">
                  <a:moveTo>
                    <a:pt x="794" y="1"/>
                  </a:moveTo>
                  <a:cubicBezTo>
                    <a:pt x="334" y="1"/>
                    <a:pt x="0" y="121"/>
                    <a:pt x="0" y="121"/>
                  </a:cubicBezTo>
                  <a:cubicBezTo>
                    <a:pt x="0" y="121"/>
                    <a:pt x="512" y="383"/>
                    <a:pt x="1155" y="490"/>
                  </a:cubicBezTo>
                  <a:cubicBezTo>
                    <a:pt x="1407" y="532"/>
                    <a:pt x="1645" y="545"/>
                    <a:pt x="1843" y="545"/>
                  </a:cubicBezTo>
                  <a:cubicBezTo>
                    <a:pt x="2150" y="545"/>
                    <a:pt x="2358" y="514"/>
                    <a:pt x="2358" y="514"/>
                  </a:cubicBezTo>
                  <a:cubicBezTo>
                    <a:pt x="2358" y="514"/>
                    <a:pt x="1893" y="157"/>
                    <a:pt x="1226" y="38"/>
                  </a:cubicBezTo>
                  <a:cubicBezTo>
                    <a:pt x="1075" y="11"/>
                    <a:pt x="929" y="1"/>
                    <a:pt x="7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0" name="Google Shape;8830;p38"/>
            <p:cNvSpPr/>
            <p:nvPr/>
          </p:nvSpPr>
          <p:spPr>
            <a:xfrm>
              <a:off x="3750150" y="2434850"/>
              <a:ext cx="37550" cy="11625"/>
            </a:xfrm>
            <a:custGeom>
              <a:avLst/>
              <a:gdLst/>
              <a:ahLst/>
              <a:cxnLst/>
              <a:rect l="l" t="t" r="r" b="b"/>
              <a:pathLst>
                <a:path w="1502" h="465" extrusionOk="0">
                  <a:moveTo>
                    <a:pt x="669" y="0"/>
                  </a:moveTo>
                  <a:cubicBezTo>
                    <a:pt x="299" y="0"/>
                    <a:pt x="1" y="159"/>
                    <a:pt x="1" y="159"/>
                  </a:cubicBezTo>
                  <a:cubicBezTo>
                    <a:pt x="1" y="159"/>
                    <a:pt x="310" y="409"/>
                    <a:pt x="727" y="457"/>
                  </a:cubicBezTo>
                  <a:cubicBezTo>
                    <a:pt x="771" y="462"/>
                    <a:pt x="814" y="464"/>
                    <a:pt x="856" y="464"/>
                  </a:cubicBezTo>
                  <a:cubicBezTo>
                    <a:pt x="1215" y="464"/>
                    <a:pt x="1501" y="302"/>
                    <a:pt x="1501" y="302"/>
                  </a:cubicBezTo>
                  <a:cubicBezTo>
                    <a:pt x="1501" y="302"/>
                    <a:pt x="1180" y="52"/>
                    <a:pt x="775" y="5"/>
                  </a:cubicBezTo>
                  <a:cubicBezTo>
                    <a:pt x="739" y="2"/>
                    <a:pt x="704" y="0"/>
                    <a:pt x="6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1" name="Google Shape;8831;p38"/>
            <p:cNvSpPr/>
            <p:nvPr/>
          </p:nvSpPr>
          <p:spPr>
            <a:xfrm>
              <a:off x="3751650" y="2409650"/>
              <a:ext cx="39300" cy="11350"/>
            </a:xfrm>
            <a:custGeom>
              <a:avLst/>
              <a:gdLst/>
              <a:ahLst/>
              <a:cxnLst/>
              <a:rect l="l" t="t" r="r" b="b"/>
              <a:pathLst>
                <a:path w="1572" h="454" extrusionOk="0">
                  <a:moveTo>
                    <a:pt x="786" y="1"/>
                  </a:moveTo>
                  <a:cubicBezTo>
                    <a:pt x="358" y="1"/>
                    <a:pt x="0" y="227"/>
                    <a:pt x="0" y="227"/>
                  </a:cubicBezTo>
                  <a:cubicBezTo>
                    <a:pt x="0" y="227"/>
                    <a:pt x="358" y="453"/>
                    <a:pt x="786" y="453"/>
                  </a:cubicBezTo>
                  <a:cubicBezTo>
                    <a:pt x="1215" y="453"/>
                    <a:pt x="1572" y="227"/>
                    <a:pt x="1572" y="227"/>
                  </a:cubicBezTo>
                  <a:cubicBezTo>
                    <a:pt x="1572" y="227"/>
                    <a:pt x="1239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2" name="Google Shape;8832;p38"/>
            <p:cNvSpPr/>
            <p:nvPr/>
          </p:nvSpPr>
          <p:spPr>
            <a:xfrm>
              <a:off x="3755225" y="2382375"/>
              <a:ext cx="41400" cy="11650"/>
            </a:xfrm>
            <a:custGeom>
              <a:avLst/>
              <a:gdLst/>
              <a:ahLst/>
              <a:cxnLst/>
              <a:rect l="l" t="t" r="r" b="b"/>
              <a:pathLst>
                <a:path w="1656" h="466" extrusionOk="0">
                  <a:moveTo>
                    <a:pt x="714" y="1"/>
                  </a:moveTo>
                  <a:cubicBezTo>
                    <a:pt x="315" y="1"/>
                    <a:pt x="0" y="163"/>
                    <a:pt x="0" y="163"/>
                  </a:cubicBezTo>
                  <a:cubicBezTo>
                    <a:pt x="0" y="163"/>
                    <a:pt x="346" y="413"/>
                    <a:pt x="810" y="461"/>
                  </a:cubicBezTo>
                  <a:cubicBezTo>
                    <a:pt x="850" y="464"/>
                    <a:pt x="889" y="465"/>
                    <a:pt x="927" y="465"/>
                  </a:cubicBezTo>
                  <a:cubicBezTo>
                    <a:pt x="1337" y="465"/>
                    <a:pt x="1655" y="306"/>
                    <a:pt x="1655" y="306"/>
                  </a:cubicBezTo>
                  <a:cubicBezTo>
                    <a:pt x="1655" y="306"/>
                    <a:pt x="1298" y="56"/>
                    <a:pt x="858" y="8"/>
                  </a:cubicBezTo>
                  <a:cubicBezTo>
                    <a:pt x="809" y="3"/>
                    <a:pt x="761" y="1"/>
                    <a:pt x="7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3" name="Google Shape;8833;p38"/>
            <p:cNvSpPr/>
            <p:nvPr/>
          </p:nvSpPr>
          <p:spPr>
            <a:xfrm>
              <a:off x="3771600" y="2357625"/>
              <a:ext cx="25025" cy="12075"/>
            </a:xfrm>
            <a:custGeom>
              <a:avLst/>
              <a:gdLst/>
              <a:ahLst/>
              <a:cxnLst/>
              <a:rect l="l" t="t" r="r" b="b"/>
              <a:pathLst>
                <a:path w="1001" h="483" extrusionOk="0">
                  <a:moveTo>
                    <a:pt x="383" y="0"/>
                  </a:moveTo>
                  <a:cubicBezTo>
                    <a:pt x="311" y="0"/>
                    <a:pt x="241" y="13"/>
                    <a:pt x="179" y="34"/>
                  </a:cubicBezTo>
                  <a:cubicBezTo>
                    <a:pt x="83" y="58"/>
                    <a:pt x="0" y="93"/>
                    <a:pt x="0" y="93"/>
                  </a:cubicBezTo>
                  <a:cubicBezTo>
                    <a:pt x="0" y="93"/>
                    <a:pt x="36" y="165"/>
                    <a:pt x="107" y="260"/>
                  </a:cubicBezTo>
                  <a:cubicBezTo>
                    <a:pt x="179" y="343"/>
                    <a:pt x="298" y="439"/>
                    <a:pt x="453" y="462"/>
                  </a:cubicBezTo>
                  <a:cubicBezTo>
                    <a:pt x="494" y="476"/>
                    <a:pt x="535" y="482"/>
                    <a:pt x="575" y="482"/>
                  </a:cubicBezTo>
                  <a:cubicBezTo>
                    <a:pt x="670" y="482"/>
                    <a:pt x="758" y="448"/>
                    <a:pt x="834" y="415"/>
                  </a:cubicBezTo>
                  <a:cubicBezTo>
                    <a:pt x="941" y="379"/>
                    <a:pt x="1000" y="319"/>
                    <a:pt x="1000" y="319"/>
                  </a:cubicBezTo>
                  <a:cubicBezTo>
                    <a:pt x="1000" y="319"/>
                    <a:pt x="941" y="236"/>
                    <a:pt x="869" y="177"/>
                  </a:cubicBezTo>
                  <a:cubicBezTo>
                    <a:pt x="774" y="117"/>
                    <a:pt x="679" y="46"/>
                    <a:pt x="536" y="22"/>
                  </a:cubicBezTo>
                  <a:cubicBezTo>
                    <a:pt x="486" y="7"/>
                    <a:pt x="434" y="0"/>
                    <a:pt x="38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38"/>
            <p:cNvSpPr/>
            <p:nvPr/>
          </p:nvSpPr>
          <p:spPr>
            <a:xfrm>
              <a:off x="3217350" y="1987875"/>
              <a:ext cx="155400" cy="66700"/>
            </a:xfrm>
            <a:custGeom>
              <a:avLst/>
              <a:gdLst/>
              <a:ahLst/>
              <a:cxnLst/>
              <a:rect l="l" t="t" r="r" b="b"/>
              <a:pathLst>
                <a:path w="6216" h="2668" extrusionOk="0">
                  <a:moveTo>
                    <a:pt x="1" y="0"/>
                  </a:moveTo>
                  <a:cubicBezTo>
                    <a:pt x="1" y="1"/>
                    <a:pt x="275" y="251"/>
                    <a:pt x="786" y="620"/>
                  </a:cubicBezTo>
                  <a:cubicBezTo>
                    <a:pt x="1298" y="1001"/>
                    <a:pt x="2025" y="1453"/>
                    <a:pt x="2906" y="1834"/>
                  </a:cubicBezTo>
                  <a:cubicBezTo>
                    <a:pt x="3775" y="2203"/>
                    <a:pt x="4608" y="2406"/>
                    <a:pt x="5228" y="2525"/>
                  </a:cubicBezTo>
                  <a:cubicBezTo>
                    <a:pt x="5835" y="2632"/>
                    <a:pt x="6216" y="2667"/>
                    <a:pt x="6216" y="2667"/>
                  </a:cubicBezTo>
                  <a:cubicBezTo>
                    <a:pt x="6216" y="2667"/>
                    <a:pt x="5859" y="2525"/>
                    <a:pt x="5287" y="2322"/>
                  </a:cubicBezTo>
                  <a:cubicBezTo>
                    <a:pt x="4716" y="2096"/>
                    <a:pt x="3930" y="1786"/>
                    <a:pt x="3084" y="1417"/>
                  </a:cubicBezTo>
                  <a:cubicBezTo>
                    <a:pt x="2227" y="1036"/>
                    <a:pt x="1453" y="703"/>
                    <a:pt x="906" y="429"/>
                  </a:cubicBezTo>
                  <a:cubicBezTo>
                    <a:pt x="334" y="16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38"/>
            <p:cNvSpPr/>
            <p:nvPr/>
          </p:nvSpPr>
          <p:spPr>
            <a:xfrm>
              <a:off x="3218850" y="2012575"/>
              <a:ext cx="69975" cy="42000"/>
            </a:xfrm>
            <a:custGeom>
              <a:avLst/>
              <a:gdLst/>
              <a:ahLst/>
              <a:cxnLst/>
              <a:rect l="l" t="t" r="r" b="b"/>
              <a:pathLst>
                <a:path w="279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" y="167"/>
                    <a:pt x="310" y="394"/>
                  </a:cubicBezTo>
                  <a:cubicBezTo>
                    <a:pt x="524" y="620"/>
                    <a:pt x="834" y="894"/>
                    <a:pt x="1215" y="1144"/>
                  </a:cubicBezTo>
                  <a:cubicBezTo>
                    <a:pt x="1619" y="1382"/>
                    <a:pt x="2012" y="1513"/>
                    <a:pt x="2310" y="1584"/>
                  </a:cubicBezTo>
                  <a:cubicBezTo>
                    <a:pt x="2608" y="1656"/>
                    <a:pt x="2798" y="1679"/>
                    <a:pt x="2798" y="1679"/>
                  </a:cubicBezTo>
                  <a:cubicBezTo>
                    <a:pt x="2798" y="1679"/>
                    <a:pt x="2643" y="1560"/>
                    <a:pt x="2393" y="1370"/>
                  </a:cubicBezTo>
                  <a:cubicBezTo>
                    <a:pt x="2143" y="1215"/>
                    <a:pt x="1810" y="977"/>
                    <a:pt x="1441" y="751"/>
                  </a:cubicBezTo>
                  <a:cubicBezTo>
                    <a:pt x="1072" y="525"/>
                    <a:pt x="715" y="346"/>
                    <a:pt x="441" y="215"/>
                  </a:cubicBezTo>
                  <a:cubicBezTo>
                    <a:pt x="179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6" name="Google Shape;8836;p38"/>
            <p:cNvSpPr/>
            <p:nvPr/>
          </p:nvSpPr>
          <p:spPr>
            <a:xfrm>
              <a:off x="3172700" y="2106925"/>
              <a:ext cx="73250" cy="22950"/>
            </a:xfrm>
            <a:custGeom>
              <a:avLst/>
              <a:gdLst/>
              <a:ahLst/>
              <a:cxnLst/>
              <a:rect l="l" t="t" r="r" b="b"/>
              <a:pathLst>
                <a:path w="2930" h="918" extrusionOk="0">
                  <a:moveTo>
                    <a:pt x="1" y="1"/>
                  </a:moveTo>
                  <a:cubicBezTo>
                    <a:pt x="1" y="1"/>
                    <a:pt x="132" y="120"/>
                    <a:pt x="370" y="287"/>
                  </a:cubicBezTo>
                  <a:cubicBezTo>
                    <a:pt x="608" y="441"/>
                    <a:pt x="953" y="620"/>
                    <a:pt x="1370" y="751"/>
                  </a:cubicBezTo>
                  <a:cubicBezTo>
                    <a:pt x="1787" y="882"/>
                    <a:pt x="2191" y="918"/>
                    <a:pt x="2465" y="918"/>
                  </a:cubicBezTo>
                  <a:cubicBezTo>
                    <a:pt x="2751" y="918"/>
                    <a:pt x="2930" y="894"/>
                    <a:pt x="2930" y="894"/>
                  </a:cubicBezTo>
                  <a:cubicBezTo>
                    <a:pt x="2930" y="894"/>
                    <a:pt x="2287" y="549"/>
                    <a:pt x="1501" y="322"/>
                  </a:cubicBezTo>
                  <a:cubicBezTo>
                    <a:pt x="715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7" name="Google Shape;8837;p38"/>
            <p:cNvSpPr/>
            <p:nvPr/>
          </p:nvSpPr>
          <p:spPr>
            <a:xfrm>
              <a:off x="2975950" y="2639750"/>
              <a:ext cx="235775" cy="52800"/>
            </a:xfrm>
            <a:custGeom>
              <a:avLst/>
              <a:gdLst/>
              <a:ahLst/>
              <a:cxnLst/>
              <a:rect l="l" t="t" r="r" b="b"/>
              <a:pathLst>
                <a:path w="9431" h="2112" extrusionOk="0">
                  <a:moveTo>
                    <a:pt x="1" y="0"/>
                  </a:moveTo>
                  <a:cubicBezTo>
                    <a:pt x="1" y="0"/>
                    <a:pt x="477" y="250"/>
                    <a:pt x="1287" y="595"/>
                  </a:cubicBezTo>
                  <a:cubicBezTo>
                    <a:pt x="2108" y="953"/>
                    <a:pt x="3251" y="1357"/>
                    <a:pt x="4585" y="1655"/>
                  </a:cubicBezTo>
                  <a:cubicBezTo>
                    <a:pt x="5906" y="1953"/>
                    <a:pt x="7121" y="2072"/>
                    <a:pt x="8002" y="2096"/>
                  </a:cubicBezTo>
                  <a:cubicBezTo>
                    <a:pt x="8295" y="2108"/>
                    <a:pt x="8552" y="2111"/>
                    <a:pt x="8764" y="2111"/>
                  </a:cubicBezTo>
                  <a:cubicBezTo>
                    <a:pt x="9187" y="2111"/>
                    <a:pt x="9430" y="2096"/>
                    <a:pt x="9430" y="2096"/>
                  </a:cubicBezTo>
                  <a:cubicBezTo>
                    <a:pt x="9430" y="2096"/>
                    <a:pt x="8895" y="2012"/>
                    <a:pt x="8014" y="1857"/>
                  </a:cubicBezTo>
                  <a:cubicBezTo>
                    <a:pt x="7156" y="1715"/>
                    <a:pt x="5966" y="1488"/>
                    <a:pt x="4668" y="1203"/>
                  </a:cubicBezTo>
                  <a:cubicBezTo>
                    <a:pt x="3370" y="917"/>
                    <a:pt x="2215" y="619"/>
                    <a:pt x="1370" y="381"/>
                  </a:cubicBezTo>
                  <a:cubicBezTo>
                    <a:pt x="513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38"/>
            <p:cNvSpPr/>
            <p:nvPr/>
          </p:nvSpPr>
          <p:spPr>
            <a:xfrm>
              <a:off x="2991725" y="2597975"/>
              <a:ext cx="61050" cy="16575"/>
            </a:xfrm>
            <a:custGeom>
              <a:avLst/>
              <a:gdLst/>
              <a:ahLst/>
              <a:cxnLst/>
              <a:rect l="l" t="t" r="r" b="b"/>
              <a:pathLst>
                <a:path w="2442" h="663" extrusionOk="0">
                  <a:moveTo>
                    <a:pt x="332" y="1"/>
                  </a:moveTo>
                  <a:cubicBezTo>
                    <a:pt x="128" y="1"/>
                    <a:pt x="1" y="16"/>
                    <a:pt x="1" y="16"/>
                  </a:cubicBezTo>
                  <a:cubicBezTo>
                    <a:pt x="1" y="16"/>
                    <a:pt x="501" y="373"/>
                    <a:pt x="1168" y="552"/>
                  </a:cubicBezTo>
                  <a:cubicBezTo>
                    <a:pt x="1533" y="642"/>
                    <a:pt x="1874" y="662"/>
                    <a:pt x="2111" y="662"/>
                  </a:cubicBezTo>
                  <a:cubicBezTo>
                    <a:pt x="2315" y="662"/>
                    <a:pt x="2442" y="647"/>
                    <a:pt x="2442" y="647"/>
                  </a:cubicBezTo>
                  <a:cubicBezTo>
                    <a:pt x="2442" y="647"/>
                    <a:pt x="1953" y="290"/>
                    <a:pt x="1287" y="111"/>
                  </a:cubicBezTo>
                  <a:cubicBezTo>
                    <a:pt x="915" y="22"/>
                    <a:pt x="571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38"/>
            <p:cNvSpPr/>
            <p:nvPr/>
          </p:nvSpPr>
          <p:spPr>
            <a:xfrm>
              <a:off x="3004525" y="2565800"/>
              <a:ext cx="58675" cy="13975"/>
            </a:xfrm>
            <a:custGeom>
              <a:avLst/>
              <a:gdLst/>
              <a:ahLst/>
              <a:cxnLst/>
              <a:rect l="l" t="t" r="r" b="b"/>
              <a:pathLst>
                <a:path w="2347" h="559" extrusionOk="0">
                  <a:moveTo>
                    <a:pt x="609" y="0"/>
                  </a:moveTo>
                  <a:cubicBezTo>
                    <a:pt x="249" y="0"/>
                    <a:pt x="1" y="53"/>
                    <a:pt x="1" y="53"/>
                  </a:cubicBezTo>
                  <a:cubicBezTo>
                    <a:pt x="1" y="53"/>
                    <a:pt x="477" y="386"/>
                    <a:pt x="1132" y="505"/>
                  </a:cubicBezTo>
                  <a:cubicBezTo>
                    <a:pt x="1350" y="545"/>
                    <a:pt x="1558" y="558"/>
                    <a:pt x="1738" y="558"/>
                  </a:cubicBezTo>
                  <a:cubicBezTo>
                    <a:pt x="2098" y="558"/>
                    <a:pt x="2346" y="505"/>
                    <a:pt x="2346" y="505"/>
                  </a:cubicBezTo>
                  <a:cubicBezTo>
                    <a:pt x="2346" y="505"/>
                    <a:pt x="1870" y="184"/>
                    <a:pt x="1215" y="53"/>
                  </a:cubicBezTo>
                  <a:cubicBezTo>
                    <a:pt x="997" y="13"/>
                    <a:pt x="789" y="0"/>
                    <a:pt x="6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0" name="Google Shape;8840;p38"/>
            <p:cNvSpPr/>
            <p:nvPr/>
          </p:nvSpPr>
          <p:spPr>
            <a:xfrm>
              <a:off x="3017025" y="2533350"/>
              <a:ext cx="35750" cy="13675"/>
            </a:xfrm>
            <a:custGeom>
              <a:avLst/>
              <a:gdLst/>
              <a:ahLst/>
              <a:cxnLst/>
              <a:rect l="l" t="t" r="r" b="b"/>
              <a:pathLst>
                <a:path w="1430" h="547" extrusionOk="0">
                  <a:moveTo>
                    <a:pt x="405" y="0"/>
                  </a:moveTo>
                  <a:cubicBezTo>
                    <a:pt x="175" y="0"/>
                    <a:pt x="1" y="53"/>
                    <a:pt x="1" y="53"/>
                  </a:cubicBezTo>
                  <a:cubicBezTo>
                    <a:pt x="1" y="53"/>
                    <a:pt x="251" y="375"/>
                    <a:pt x="656" y="494"/>
                  </a:cubicBezTo>
                  <a:cubicBezTo>
                    <a:pt x="787" y="533"/>
                    <a:pt x="916" y="547"/>
                    <a:pt x="1031" y="547"/>
                  </a:cubicBezTo>
                  <a:cubicBezTo>
                    <a:pt x="1260" y="547"/>
                    <a:pt x="1430" y="494"/>
                    <a:pt x="1430" y="494"/>
                  </a:cubicBezTo>
                  <a:cubicBezTo>
                    <a:pt x="1430" y="494"/>
                    <a:pt x="1179" y="172"/>
                    <a:pt x="775" y="53"/>
                  </a:cubicBezTo>
                  <a:cubicBezTo>
                    <a:pt x="648" y="14"/>
                    <a:pt x="519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1" name="Google Shape;8841;p38"/>
            <p:cNvSpPr/>
            <p:nvPr/>
          </p:nvSpPr>
          <p:spPr>
            <a:xfrm>
              <a:off x="3025950" y="2504300"/>
              <a:ext cx="30400" cy="11650"/>
            </a:xfrm>
            <a:custGeom>
              <a:avLst/>
              <a:gdLst/>
              <a:ahLst/>
              <a:cxnLst/>
              <a:rect l="l" t="t" r="r" b="b"/>
              <a:pathLst>
                <a:path w="1216" h="466" extrusionOk="0">
                  <a:moveTo>
                    <a:pt x="632" y="1"/>
                  </a:moveTo>
                  <a:cubicBezTo>
                    <a:pt x="453" y="1"/>
                    <a:pt x="287" y="60"/>
                    <a:pt x="180" y="120"/>
                  </a:cubicBezTo>
                  <a:cubicBezTo>
                    <a:pt x="60" y="191"/>
                    <a:pt x="1" y="251"/>
                    <a:pt x="1" y="251"/>
                  </a:cubicBezTo>
                  <a:cubicBezTo>
                    <a:pt x="1" y="251"/>
                    <a:pt x="84" y="310"/>
                    <a:pt x="180" y="358"/>
                  </a:cubicBezTo>
                  <a:cubicBezTo>
                    <a:pt x="299" y="406"/>
                    <a:pt x="441" y="465"/>
                    <a:pt x="596" y="465"/>
                  </a:cubicBezTo>
                  <a:cubicBezTo>
                    <a:pt x="751" y="465"/>
                    <a:pt x="894" y="429"/>
                    <a:pt x="1013" y="382"/>
                  </a:cubicBezTo>
                  <a:cubicBezTo>
                    <a:pt x="1132" y="346"/>
                    <a:pt x="1215" y="298"/>
                    <a:pt x="1215" y="298"/>
                  </a:cubicBezTo>
                  <a:cubicBezTo>
                    <a:pt x="1215" y="298"/>
                    <a:pt x="1168" y="227"/>
                    <a:pt x="1061" y="167"/>
                  </a:cubicBezTo>
                  <a:cubicBezTo>
                    <a:pt x="953" y="84"/>
                    <a:pt x="811" y="13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2" name="Google Shape;8842;p38"/>
            <p:cNvSpPr/>
            <p:nvPr/>
          </p:nvSpPr>
          <p:spPr>
            <a:xfrm>
              <a:off x="2825925" y="2812075"/>
              <a:ext cx="125050" cy="19025"/>
            </a:xfrm>
            <a:custGeom>
              <a:avLst/>
              <a:gdLst/>
              <a:ahLst/>
              <a:cxnLst/>
              <a:rect l="l" t="t" r="r" b="b"/>
              <a:pathLst>
                <a:path w="5002" h="761" extrusionOk="0">
                  <a:moveTo>
                    <a:pt x="5002" y="1"/>
                  </a:moveTo>
                  <a:cubicBezTo>
                    <a:pt x="5001" y="1"/>
                    <a:pt x="3858" y="60"/>
                    <a:pt x="2489" y="227"/>
                  </a:cubicBezTo>
                  <a:cubicBezTo>
                    <a:pt x="1120" y="406"/>
                    <a:pt x="1" y="644"/>
                    <a:pt x="1" y="644"/>
                  </a:cubicBezTo>
                  <a:cubicBezTo>
                    <a:pt x="1" y="644"/>
                    <a:pt x="287" y="703"/>
                    <a:pt x="739" y="739"/>
                  </a:cubicBezTo>
                  <a:cubicBezTo>
                    <a:pt x="915" y="753"/>
                    <a:pt x="1118" y="761"/>
                    <a:pt x="1339" y="761"/>
                  </a:cubicBezTo>
                  <a:cubicBezTo>
                    <a:pt x="1700" y="761"/>
                    <a:pt x="2113" y="739"/>
                    <a:pt x="2549" y="679"/>
                  </a:cubicBezTo>
                  <a:cubicBezTo>
                    <a:pt x="3239" y="596"/>
                    <a:pt x="3870" y="418"/>
                    <a:pt x="4299" y="263"/>
                  </a:cubicBezTo>
                  <a:cubicBezTo>
                    <a:pt x="4728" y="120"/>
                    <a:pt x="5002" y="1"/>
                    <a:pt x="50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3" name="Google Shape;8843;p38"/>
            <p:cNvSpPr/>
            <p:nvPr/>
          </p:nvSpPr>
          <p:spPr>
            <a:xfrm>
              <a:off x="2836650" y="2794625"/>
              <a:ext cx="56875" cy="12400"/>
            </a:xfrm>
            <a:custGeom>
              <a:avLst/>
              <a:gdLst/>
              <a:ahLst/>
              <a:cxnLst/>
              <a:rect l="l" t="t" r="r" b="b"/>
              <a:pathLst>
                <a:path w="2275" h="496" extrusionOk="0">
                  <a:moveTo>
                    <a:pt x="1427" y="0"/>
                  </a:moveTo>
                  <a:cubicBezTo>
                    <a:pt x="1329" y="0"/>
                    <a:pt x="1225" y="6"/>
                    <a:pt x="1120" y="20"/>
                  </a:cubicBezTo>
                  <a:cubicBezTo>
                    <a:pt x="465" y="103"/>
                    <a:pt x="1" y="425"/>
                    <a:pt x="1" y="425"/>
                  </a:cubicBezTo>
                  <a:cubicBezTo>
                    <a:pt x="1" y="425"/>
                    <a:pt x="318" y="495"/>
                    <a:pt x="751" y="495"/>
                  </a:cubicBezTo>
                  <a:cubicBezTo>
                    <a:pt x="881" y="495"/>
                    <a:pt x="1022" y="489"/>
                    <a:pt x="1167" y="473"/>
                  </a:cubicBezTo>
                  <a:cubicBezTo>
                    <a:pt x="1775" y="401"/>
                    <a:pt x="2275" y="139"/>
                    <a:pt x="2275" y="139"/>
                  </a:cubicBezTo>
                  <a:cubicBezTo>
                    <a:pt x="2275" y="139"/>
                    <a:pt x="1906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4" name="Google Shape;8844;p38"/>
            <p:cNvSpPr/>
            <p:nvPr/>
          </p:nvSpPr>
          <p:spPr>
            <a:xfrm>
              <a:off x="2850350" y="2757150"/>
              <a:ext cx="38125" cy="11325"/>
            </a:xfrm>
            <a:custGeom>
              <a:avLst/>
              <a:gdLst/>
              <a:ahLst/>
              <a:cxnLst/>
              <a:rect l="l" t="t" r="r" b="b"/>
              <a:pathLst>
                <a:path w="1525" h="453" extrusionOk="0">
                  <a:moveTo>
                    <a:pt x="847" y="1"/>
                  </a:moveTo>
                  <a:cubicBezTo>
                    <a:pt x="808" y="1"/>
                    <a:pt x="768" y="3"/>
                    <a:pt x="727" y="7"/>
                  </a:cubicBezTo>
                  <a:cubicBezTo>
                    <a:pt x="298" y="31"/>
                    <a:pt x="0" y="317"/>
                    <a:pt x="0" y="317"/>
                  </a:cubicBezTo>
                  <a:cubicBezTo>
                    <a:pt x="0" y="317"/>
                    <a:pt x="301" y="453"/>
                    <a:pt x="658" y="453"/>
                  </a:cubicBezTo>
                  <a:cubicBezTo>
                    <a:pt x="696" y="453"/>
                    <a:pt x="735" y="451"/>
                    <a:pt x="774" y="448"/>
                  </a:cubicBezTo>
                  <a:cubicBezTo>
                    <a:pt x="1179" y="424"/>
                    <a:pt x="1524" y="198"/>
                    <a:pt x="1524" y="198"/>
                  </a:cubicBezTo>
                  <a:cubicBezTo>
                    <a:pt x="1524" y="198"/>
                    <a:pt x="1239" y="1"/>
                    <a:pt x="8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5" name="Google Shape;8845;p38"/>
            <p:cNvSpPr/>
            <p:nvPr/>
          </p:nvSpPr>
          <p:spPr>
            <a:xfrm>
              <a:off x="2920300" y="2601275"/>
              <a:ext cx="43175" cy="11450"/>
            </a:xfrm>
            <a:custGeom>
              <a:avLst/>
              <a:gdLst/>
              <a:ahLst/>
              <a:cxnLst/>
              <a:rect l="l" t="t" r="r" b="b"/>
              <a:pathLst>
                <a:path w="1727" h="458" extrusionOk="0">
                  <a:moveTo>
                    <a:pt x="976" y="0"/>
                  </a:moveTo>
                  <a:cubicBezTo>
                    <a:pt x="937" y="0"/>
                    <a:pt x="897" y="1"/>
                    <a:pt x="857" y="3"/>
                  </a:cubicBezTo>
                  <a:cubicBezTo>
                    <a:pt x="619" y="15"/>
                    <a:pt x="417" y="75"/>
                    <a:pt x="262" y="122"/>
                  </a:cubicBezTo>
                  <a:cubicBezTo>
                    <a:pt x="107" y="170"/>
                    <a:pt x="0" y="218"/>
                    <a:pt x="0" y="218"/>
                  </a:cubicBezTo>
                  <a:cubicBezTo>
                    <a:pt x="0" y="218"/>
                    <a:pt x="95" y="289"/>
                    <a:pt x="262" y="348"/>
                  </a:cubicBezTo>
                  <a:cubicBezTo>
                    <a:pt x="403" y="403"/>
                    <a:pt x="604" y="457"/>
                    <a:pt x="828" y="457"/>
                  </a:cubicBezTo>
                  <a:cubicBezTo>
                    <a:pt x="850" y="457"/>
                    <a:pt x="871" y="457"/>
                    <a:pt x="893" y="456"/>
                  </a:cubicBezTo>
                  <a:cubicBezTo>
                    <a:pt x="1155" y="432"/>
                    <a:pt x="1358" y="348"/>
                    <a:pt x="1512" y="253"/>
                  </a:cubicBezTo>
                  <a:cubicBezTo>
                    <a:pt x="1655" y="170"/>
                    <a:pt x="1727" y="98"/>
                    <a:pt x="1727" y="98"/>
                  </a:cubicBezTo>
                  <a:cubicBezTo>
                    <a:pt x="1727" y="98"/>
                    <a:pt x="1608" y="63"/>
                    <a:pt x="1453" y="39"/>
                  </a:cubicBezTo>
                  <a:cubicBezTo>
                    <a:pt x="1326" y="19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6" name="Google Shape;8846;p38"/>
            <p:cNvSpPr/>
            <p:nvPr/>
          </p:nvSpPr>
          <p:spPr>
            <a:xfrm>
              <a:off x="2931300" y="2574250"/>
              <a:ext cx="30400" cy="11050"/>
            </a:xfrm>
            <a:custGeom>
              <a:avLst/>
              <a:gdLst/>
              <a:ahLst/>
              <a:cxnLst/>
              <a:rect l="l" t="t" r="r" b="b"/>
              <a:pathLst>
                <a:path w="1216" h="442" extrusionOk="0">
                  <a:moveTo>
                    <a:pt x="608" y="1"/>
                  </a:moveTo>
                  <a:cubicBezTo>
                    <a:pt x="263" y="1"/>
                    <a:pt x="1" y="227"/>
                    <a:pt x="1" y="227"/>
                  </a:cubicBezTo>
                  <a:cubicBezTo>
                    <a:pt x="1" y="227"/>
                    <a:pt x="263" y="441"/>
                    <a:pt x="608" y="441"/>
                  </a:cubicBezTo>
                  <a:cubicBezTo>
                    <a:pt x="953" y="441"/>
                    <a:pt x="1215" y="227"/>
                    <a:pt x="1215" y="227"/>
                  </a:cubicBezTo>
                  <a:cubicBezTo>
                    <a:pt x="1215" y="227"/>
                    <a:pt x="929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7" name="Google Shape;8847;p38"/>
            <p:cNvSpPr/>
            <p:nvPr/>
          </p:nvSpPr>
          <p:spPr>
            <a:xfrm>
              <a:off x="2954225" y="2542100"/>
              <a:ext cx="26825" cy="11350"/>
            </a:xfrm>
            <a:custGeom>
              <a:avLst/>
              <a:gdLst/>
              <a:ahLst/>
              <a:cxnLst/>
              <a:rect l="l" t="t" r="r" b="b"/>
              <a:pathLst>
                <a:path w="1073" h="454" extrusionOk="0">
                  <a:moveTo>
                    <a:pt x="558" y="0"/>
                  </a:moveTo>
                  <a:cubicBezTo>
                    <a:pt x="551" y="0"/>
                    <a:pt x="544" y="1"/>
                    <a:pt x="536" y="1"/>
                  </a:cubicBezTo>
                  <a:cubicBezTo>
                    <a:pt x="239" y="1"/>
                    <a:pt x="1" y="227"/>
                    <a:pt x="1" y="227"/>
                  </a:cubicBezTo>
                  <a:cubicBezTo>
                    <a:pt x="1" y="227"/>
                    <a:pt x="239" y="453"/>
                    <a:pt x="536" y="453"/>
                  </a:cubicBezTo>
                  <a:cubicBezTo>
                    <a:pt x="834" y="453"/>
                    <a:pt x="1072" y="227"/>
                    <a:pt x="1072" y="227"/>
                  </a:cubicBezTo>
                  <a:cubicBezTo>
                    <a:pt x="1072" y="227"/>
                    <a:pt x="845" y="0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8" name="Google Shape;8848;p38"/>
            <p:cNvSpPr/>
            <p:nvPr/>
          </p:nvSpPr>
          <p:spPr>
            <a:xfrm>
              <a:off x="3016725" y="2803450"/>
              <a:ext cx="430750" cy="31575"/>
            </a:xfrm>
            <a:custGeom>
              <a:avLst/>
              <a:gdLst/>
              <a:ahLst/>
              <a:cxnLst/>
              <a:rect l="l" t="t" r="r" b="b"/>
              <a:pathLst>
                <a:path w="17230" h="1263" extrusionOk="0">
                  <a:moveTo>
                    <a:pt x="17229" y="1"/>
                  </a:moveTo>
                  <a:cubicBezTo>
                    <a:pt x="17229" y="1"/>
                    <a:pt x="13359" y="48"/>
                    <a:pt x="8597" y="405"/>
                  </a:cubicBezTo>
                  <a:cubicBezTo>
                    <a:pt x="3835" y="763"/>
                    <a:pt x="1" y="1263"/>
                    <a:pt x="1" y="1263"/>
                  </a:cubicBezTo>
                  <a:cubicBezTo>
                    <a:pt x="1" y="1263"/>
                    <a:pt x="3882" y="1203"/>
                    <a:pt x="8633" y="858"/>
                  </a:cubicBezTo>
                  <a:cubicBezTo>
                    <a:pt x="13395" y="501"/>
                    <a:pt x="17229" y="1"/>
                    <a:pt x="172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9" name="Google Shape;8849;p38"/>
            <p:cNvSpPr/>
            <p:nvPr/>
          </p:nvSpPr>
          <p:spPr>
            <a:xfrm>
              <a:off x="3045900" y="2792250"/>
              <a:ext cx="214650" cy="13900"/>
            </a:xfrm>
            <a:custGeom>
              <a:avLst/>
              <a:gdLst/>
              <a:ahLst/>
              <a:cxnLst/>
              <a:rect l="l" t="t" r="r" b="b"/>
              <a:pathLst>
                <a:path w="8586" h="556" extrusionOk="0">
                  <a:moveTo>
                    <a:pt x="5255" y="1"/>
                  </a:moveTo>
                  <a:cubicBezTo>
                    <a:pt x="4943" y="1"/>
                    <a:pt x="4619" y="7"/>
                    <a:pt x="4287" y="20"/>
                  </a:cubicBezTo>
                  <a:cubicBezTo>
                    <a:pt x="3096" y="56"/>
                    <a:pt x="2025" y="198"/>
                    <a:pt x="1251" y="318"/>
                  </a:cubicBezTo>
                  <a:cubicBezTo>
                    <a:pt x="477" y="449"/>
                    <a:pt x="1" y="556"/>
                    <a:pt x="1" y="556"/>
                  </a:cubicBezTo>
                  <a:cubicBezTo>
                    <a:pt x="1" y="556"/>
                    <a:pt x="1929" y="556"/>
                    <a:pt x="4299" y="460"/>
                  </a:cubicBezTo>
                  <a:cubicBezTo>
                    <a:pt x="6644" y="377"/>
                    <a:pt x="8585" y="222"/>
                    <a:pt x="8585" y="222"/>
                  </a:cubicBezTo>
                  <a:cubicBezTo>
                    <a:pt x="8585" y="222"/>
                    <a:pt x="8109" y="151"/>
                    <a:pt x="7335" y="91"/>
                  </a:cubicBezTo>
                  <a:cubicBezTo>
                    <a:pt x="6777" y="40"/>
                    <a:pt x="6058" y="1"/>
                    <a:pt x="52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0" name="Google Shape;8850;p38"/>
            <p:cNvSpPr/>
            <p:nvPr/>
          </p:nvSpPr>
          <p:spPr>
            <a:xfrm>
              <a:off x="3036375" y="2778700"/>
              <a:ext cx="103900" cy="11425"/>
            </a:xfrm>
            <a:custGeom>
              <a:avLst/>
              <a:gdLst/>
              <a:ahLst/>
              <a:cxnLst/>
              <a:rect l="l" t="t" r="r" b="b"/>
              <a:pathLst>
                <a:path w="4156" h="457" extrusionOk="0">
                  <a:moveTo>
                    <a:pt x="2261" y="0"/>
                  </a:moveTo>
                  <a:cubicBezTo>
                    <a:pt x="2199" y="0"/>
                    <a:pt x="2136" y="1"/>
                    <a:pt x="2072" y="2"/>
                  </a:cubicBezTo>
                  <a:cubicBezTo>
                    <a:pt x="929" y="26"/>
                    <a:pt x="1" y="276"/>
                    <a:pt x="1" y="276"/>
                  </a:cubicBezTo>
                  <a:cubicBezTo>
                    <a:pt x="1" y="276"/>
                    <a:pt x="840" y="457"/>
                    <a:pt x="1896" y="457"/>
                  </a:cubicBezTo>
                  <a:cubicBezTo>
                    <a:pt x="1958" y="457"/>
                    <a:pt x="2021" y="456"/>
                    <a:pt x="2084" y="455"/>
                  </a:cubicBezTo>
                  <a:cubicBezTo>
                    <a:pt x="3239" y="443"/>
                    <a:pt x="4156" y="181"/>
                    <a:pt x="4156" y="181"/>
                  </a:cubicBezTo>
                  <a:cubicBezTo>
                    <a:pt x="4156" y="181"/>
                    <a:pt x="3317" y="0"/>
                    <a:pt x="22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1" name="Google Shape;8851;p38"/>
            <p:cNvSpPr/>
            <p:nvPr/>
          </p:nvSpPr>
          <p:spPr>
            <a:xfrm>
              <a:off x="3034900" y="2753425"/>
              <a:ext cx="57175" cy="11675"/>
            </a:xfrm>
            <a:custGeom>
              <a:avLst/>
              <a:gdLst/>
              <a:ahLst/>
              <a:cxnLst/>
              <a:rect l="l" t="t" r="r" b="b"/>
              <a:pathLst>
                <a:path w="2287" h="467" extrusionOk="0">
                  <a:moveTo>
                    <a:pt x="1185" y="1"/>
                  </a:moveTo>
                  <a:cubicBezTo>
                    <a:pt x="1167" y="1"/>
                    <a:pt x="1149" y="1"/>
                    <a:pt x="1131" y="1"/>
                  </a:cubicBezTo>
                  <a:cubicBezTo>
                    <a:pt x="512" y="37"/>
                    <a:pt x="0" y="275"/>
                    <a:pt x="0" y="275"/>
                  </a:cubicBezTo>
                  <a:cubicBezTo>
                    <a:pt x="0" y="275"/>
                    <a:pt x="494" y="466"/>
                    <a:pt x="1101" y="466"/>
                  </a:cubicBezTo>
                  <a:cubicBezTo>
                    <a:pt x="1119" y="466"/>
                    <a:pt x="1137" y="466"/>
                    <a:pt x="1155" y="466"/>
                  </a:cubicBezTo>
                  <a:cubicBezTo>
                    <a:pt x="1774" y="442"/>
                    <a:pt x="2286" y="192"/>
                    <a:pt x="2286" y="192"/>
                  </a:cubicBezTo>
                  <a:cubicBezTo>
                    <a:pt x="2286" y="192"/>
                    <a:pt x="1792" y="1"/>
                    <a:pt x="11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2" name="Google Shape;8852;p38"/>
            <p:cNvSpPr/>
            <p:nvPr/>
          </p:nvSpPr>
          <p:spPr>
            <a:xfrm>
              <a:off x="2993825" y="2730825"/>
              <a:ext cx="30375" cy="11625"/>
            </a:xfrm>
            <a:custGeom>
              <a:avLst/>
              <a:gdLst/>
              <a:ahLst/>
              <a:cxnLst/>
              <a:rect l="l" t="t" r="r" b="b"/>
              <a:pathLst>
                <a:path w="1215" h="465" extrusionOk="0">
                  <a:moveTo>
                    <a:pt x="619" y="0"/>
                  </a:moveTo>
                  <a:cubicBezTo>
                    <a:pt x="441" y="0"/>
                    <a:pt x="262" y="60"/>
                    <a:pt x="155" y="131"/>
                  </a:cubicBezTo>
                  <a:cubicBezTo>
                    <a:pt x="60" y="191"/>
                    <a:pt x="0" y="274"/>
                    <a:pt x="0" y="274"/>
                  </a:cubicBezTo>
                  <a:lnTo>
                    <a:pt x="179" y="358"/>
                  </a:lnTo>
                  <a:cubicBezTo>
                    <a:pt x="298" y="405"/>
                    <a:pt x="441" y="453"/>
                    <a:pt x="595" y="465"/>
                  </a:cubicBezTo>
                  <a:cubicBezTo>
                    <a:pt x="738" y="465"/>
                    <a:pt x="893" y="429"/>
                    <a:pt x="1012" y="405"/>
                  </a:cubicBezTo>
                  <a:cubicBezTo>
                    <a:pt x="1131" y="369"/>
                    <a:pt x="1215" y="346"/>
                    <a:pt x="1215" y="346"/>
                  </a:cubicBezTo>
                  <a:cubicBezTo>
                    <a:pt x="1215" y="346"/>
                    <a:pt x="1167" y="274"/>
                    <a:pt x="1072" y="179"/>
                  </a:cubicBezTo>
                  <a:cubicBezTo>
                    <a:pt x="964" y="96"/>
                    <a:pt x="810" y="12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3" name="Google Shape;8853;p38"/>
            <p:cNvSpPr/>
            <p:nvPr/>
          </p:nvSpPr>
          <p:spPr>
            <a:xfrm>
              <a:off x="3764150" y="3101350"/>
              <a:ext cx="434600" cy="11425"/>
            </a:xfrm>
            <a:custGeom>
              <a:avLst/>
              <a:gdLst/>
              <a:ahLst/>
              <a:cxnLst/>
              <a:rect l="l" t="t" r="r" b="b"/>
              <a:pathLst>
                <a:path w="17384" h="457" extrusionOk="0">
                  <a:moveTo>
                    <a:pt x="7901" y="1"/>
                  </a:moveTo>
                  <a:cubicBezTo>
                    <a:pt x="3473" y="1"/>
                    <a:pt x="0" y="181"/>
                    <a:pt x="0" y="181"/>
                  </a:cubicBezTo>
                  <a:cubicBezTo>
                    <a:pt x="0" y="181"/>
                    <a:pt x="3906" y="419"/>
                    <a:pt x="8692" y="455"/>
                  </a:cubicBezTo>
                  <a:cubicBezTo>
                    <a:pt x="8945" y="456"/>
                    <a:pt x="9196" y="457"/>
                    <a:pt x="9443" y="457"/>
                  </a:cubicBezTo>
                  <a:cubicBezTo>
                    <a:pt x="13900" y="457"/>
                    <a:pt x="17384" y="265"/>
                    <a:pt x="17384" y="265"/>
                  </a:cubicBezTo>
                  <a:cubicBezTo>
                    <a:pt x="17384" y="265"/>
                    <a:pt x="13502" y="15"/>
                    <a:pt x="8692" y="3"/>
                  </a:cubicBezTo>
                  <a:cubicBezTo>
                    <a:pt x="8425" y="1"/>
                    <a:pt x="8162" y="1"/>
                    <a:pt x="79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4" name="Google Shape;8854;p38"/>
            <p:cNvSpPr/>
            <p:nvPr/>
          </p:nvSpPr>
          <p:spPr>
            <a:xfrm>
              <a:off x="3764750" y="3085325"/>
              <a:ext cx="192600" cy="11350"/>
            </a:xfrm>
            <a:custGeom>
              <a:avLst/>
              <a:gdLst/>
              <a:ahLst/>
              <a:cxnLst/>
              <a:rect l="l" t="t" r="r" b="b"/>
              <a:pathLst>
                <a:path w="7704" h="454" extrusionOk="0">
                  <a:moveTo>
                    <a:pt x="3846" y="1"/>
                  </a:moveTo>
                  <a:cubicBezTo>
                    <a:pt x="1727" y="1"/>
                    <a:pt x="0" y="227"/>
                    <a:pt x="0" y="227"/>
                  </a:cubicBezTo>
                  <a:cubicBezTo>
                    <a:pt x="0" y="227"/>
                    <a:pt x="1727" y="453"/>
                    <a:pt x="3846" y="453"/>
                  </a:cubicBezTo>
                  <a:cubicBezTo>
                    <a:pt x="5977" y="453"/>
                    <a:pt x="7704" y="227"/>
                    <a:pt x="7704" y="227"/>
                  </a:cubicBezTo>
                  <a:cubicBezTo>
                    <a:pt x="7704" y="227"/>
                    <a:pt x="5977" y="1"/>
                    <a:pt x="38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5" name="Google Shape;8855;p38"/>
            <p:cNvSpPr/>
            <p:nvPr/>
          </p:nvSpPr>
          <p:spPr>
            <a:xfrm>
              <a:off x="3792425" y="3067475"/>
              <a:ext cx="154200" cy="11325"/>
            </a:xfrm>
            <a:custGeom>
              <a:avLst/>
              <a:gdLst/>
              <a:ahLst/>
              <a:cxnLst/>
              <a:rect l="l" t="t" r="r" b="b"/>
              <a:pathLst>
                <a:path w="6168" h="453" extrusionOk="0">
                  <a:moveTo>
                    <a:pt x="3084" y="0"/>
                  </a:moveTo>
                  <a:cubicBezTo>
                    <a:pt x="1382" y="0"/>
                    <a:pt x="1" y="227"/>
                    <a:pt x="1" y="227"/>
                  </a:cubicBezTo>
                  <a:cubicBezTo>
                    <a:pt x="1" y="227"/>
                    <a:pt x="1382" y="453"/>
                    <a:pt x="3084" y="453"/>
                  </a:cubicBezTo>
                  <a:cubicBezTo>
                    <a:pt x="4787" y="453"/>
                    <a:pt x="6168" y="227"/>
                    <a:pt x="6168" y="227"/>
                  </a:cubicBezTo>
                  <a:cubicBezTo>
                    <a:pt x="6168" y="227"/>
                    <a:pt x="4787" y="0"/>
                    <a:pt x="30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6" name="Google Shape;8856;p38"/>
            <p:cNvSpPr/>
            <p:nvPr/>
          </p:nvSpPr>
          <p:spPr>
            <a:xfrm>
              <a:off x="3859100" y="3048125"/>
              <a:ext cx="160750" cy="11325"/>
            </a:xfrm>
            <a:custGeom>
              <a:avLst/>
              <a:gdLst/>
              <a:ahLst/>
              <a:cxnLst/>
              <a:rect l="l" t="t" r="r" b="b"/>
              <a:pathLst>
                <a:path w="6430" h="453" extrusionOk="0">
                  <a:moveTo>
                    <a:pt x="3345" y="0"/>
                  </a:moveTo>
                  <a:cubicBezTo>
                    <a:pt x="3302" y="0"/>
                    <a:pt x="3259" y="0"/>
                    <a:pt x="3215" y="0"/>
                  </a:cubicBezTo>
                  <a:cubicBezTo>
                    <a:pt x="1441" y="0"/>
                    <a:pt x="1" y="227"/>
                    <a:pt x="1" y="227"/>
                  </a:cubicBezTo>
                  <a:cubicBezTo>
                    <a:pt x="1" y="227"/>
                    <a:pt x="1441" y="453"/>
                    <a:pt x="3215" y="453"/>
                  </a:cubicBezTo>
                  <a:cubicBezTo>
                    <a:pt x="4989" y="453"/>
                    <a:pt x="6430" y="227"/>
                    <a:pt x="6430" y="227"/>
                  </a:cubicBezTo>
                  <a:cubicBezTo>
                    <a:pt x="6430" y="227"/>
                    <a:pt x="5070" y="0"/>
                    <a:pt x="334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7" name="Google Shape;8857;p38"/>
            <p:cNvSpPr/>
            <p:nvPr/>
          </p:nvSpPr>
          <p:spPr>
            <a:xfrm>
              <a:off x="4972050" y="2710275"/>
              <a:ext cx="27400" cy="64925"/>
            </a:xfrm>
            <a:custGeom>
              <a:avLst/>
              <a:gdLst/>
              <a:ahLst/>
              <a:cxnLst/>
              <a:rect l="l" t="t" r="r" b="b"/>
              <a:pathLst>
                <a:path w="1096" h="2597" extrusionOk="0">
                  <a:moveTo>
                    <a:pt x="167" y="1"/>
                  </a:moveTo>
                  <a:cubicBezTo>
                    <a:pt x="167" y="1"/>
                    <a:pt x="83" y="168"/>
                    <a:pt x="24" y="418"/>
                  </a:cubicBezTo>
                  <a:cubicBezTo>
                    <a:pt x="0" y="691"/>
                    <a:pt x="0" y="1072"/>
                    <a:pt x="143" y="1465"/>
                  </a:cubicBezTo>
                  <a:cubicBezTo>
                    <a:pt x="298" y="1870"/>
                    <a:pt x="548" y="2168"/>
                    <a:pt x="738" y="2346"/>
                  </a:cubicBezTo>
                  <a:cubicBezTo>
                    <a:pt x="953" y="2525"/>
                    <a:pt x="1095" y="2596"/>
                    <a:pt x="1095" y="2596"/>
                  </a:cubicBezTo>
                  <a:cubicBezTo>
                    <a:pt x="1095" y="2596"/>
                    <a:pt x="1036" y="2442"/>
                    <a:pt x="929" y="2204"/>
                  </a:cubicBezTo>
                  <a:cubicBezTo>
                    <a:pt x="845" y="1965"/>
                    <a:pt x="726" y="1656"/>
                    <a:pt x="595" y="1311"/>
                  </a:cubicBezTo>
                  <a:cubicBezTo>
                    <a:pt x="476" y="977"/>
                    <a:pt x="357" y="644"/>
                    <a:pt x="286" y="406"/>
                  </a:cubicBezTo>
                  <a:cubicBezTo>
                    <a:pt x="202" y="156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8" name="Google Shape;8858;p38"/>
            <p:cNvSpPr/>
            <p:nvPr/>
          </p:nvSpPr>
          <p:spPr>
            <a:xfrm>
              <a:off x="4954775" y="2749875"/>
              <a:ext cx="18175" cy="31275"/>
            </a:xfrm>
            <a:custGeom>
              <a:avLst/>
              <a:gdLst/>
              <a:ahLst/>
              <a:cxnLst/>
              <a:rect l="l" t="t" r="r" b="b"/>
              <a:pathLst>
                <a:path w="727" h="1251" extrusionOk="0">
                  <a:moveTo>
                    <a:pt x="84" y="0"/>
                  </a:moveTo>
                  <a:cubicBezTo>
                    <a:pt x="84" y="0"/>
                    <a:pt x="0" y="370"/>
                    <a:pt x="155" y="715"/>
                  </a:cubicBezTo>
                  <a:cubicBezTo>
                    <a:pt x="322" y="1060"/>
                    <a:pt x="643" y="1251"/>
                    <a:pt x="643" y="1251"/>
                  </a:cubicBezTo>
                  <a:cubicBezTo>
                    <a:pt x="643" y="1251"/>
                    <a:pt x="727" y="881"/>
                    <a:pt x="572" y="536"/>
                  </a:cubicBezTo>
                  <a:cubicBezTo>
                    <a:pt x="405" y="191"/>
                    <a:pt x="8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9" name="Google Shape;8859;p38"/>
            <p:cNvSpPr/>
            <p:nvPr/>
          </p:nvSpPr>
          <p:spPr>
            <a:xfrm>
              <a:off x="4199625" y="1988475"/>
              <a:ext cx="16975" cy="54800"/>
            </a:xfrm>
            <a:custGeom>
              <a:avLst/>
              <a:gdLst/>
              <a:ahLst/>
              <a:cxnLst/>
              <a:rect l="l" t="t" r="r" b="b"/>
              <a:pathLst>
                <a:path w="679" h="2192" extrusionOk="0">
                  <a:moveTo>
                    <a:pt x="131" y="0"/>
                  </a:moveTo>
                  <a:cubicBezTo>
                    <a:pt x="131" y="0"/>
                    <a:pt x="0" y="524"/>
                    <a:pt x="119" y="1131"/>
                  </a:cubicBezTo>
                  <a:cubicBezTo>
                    <a:pt x="238" y="1750"/>
                    <a:pt x="548" y="2191"/>
                    <a:pt x="548" y="2191"/>
                  </a:cubicBezTo>
                  <a:cubicBezTo>
                    <a:pt x="548" y="2191"/>
                    <a:pt x="679" y="1667"/>
                    <a:pt x="560" y="1060"/>
                  </a:cubicBezTo>
                  <a:cubicBezTo>
                    <a:pt x="441" y="453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0" name="Google Shape;8860;p38"/>
            <p:cNvSpPr/>
            <p:nvPr/>
          </p:nvSpPr>
          <p:spPr>
            <a:xfrm>
              <a:off x="4658600" y="2070925"/>
              <a:ext cx="19075" cy="57175"/>
            </a:xfrm>
            <a:custGeom>
              <a:avLst/>
              <a:gdLst/>
              <a:ahLst/>
              <a:cxnLst/>
              <a:rect l="l" t="t" r="r" b="b"/>
              <a:pathLst>
                <a:path w="763" h="2287" extrusionOk="0">
                  <a:moveTo>
                    <a:pt x="1" y="0"/>
                  </a:moveTo>
                  <a:cubicBezTo>
                    <a:pt x="1" y="0"/>
                    <a:pt x="25" y="560"/>
                    <a:pt x="215" y="1191"/>
                  </a:cubicBezTo>
                  <a:cubicBezTo>
                    <a:pt x="406" y="1798"/>
                    <a:pt x="715" y="2286"/>
                    <a:pt x="715" y="2286"/>
                  </a:cubicBezTo>
                  <a:cubicBezTo>
                    <a:pt x="715" y="2286"/>
                    <a:pt x="751" y="2143"/>
                    <a:pt x="763" y="1917"/>
                  </a:cubicBezTo>
                  <a:cubicBezTo>
                    <a:pt x="763" y="1691"/>
                    <a:pt x="751" y="1381"/>
                    <a:pt x="644" y="1048"/>
                  </a:cubicBezTo>
                  <a:cubicBezTo>
                    <a:pt x="537" y="727"/>
                    <a:pt x="370" y="453"/>
                    <a:pt x="239" y="274"/>
                  </a:cubicBezTo>
                  <a:cubicBezTo>
                    <a:pt x="108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1" name="Google Shape;8861;p38"/>
            <p:cNvSpPr/>
            <p:nvPr/>
          </p:nvSpPr>
          <p:spPr>
            <a:xfrm>
              <a:off x="4621700" y="2066750"/>
              <a:ext cx="17275" cy="33075"/>
            </a:xfrm>
            <a:custGeom>
              <a:avLst/>
              <a:gdLst/>
              <a:ahLst/>
              <a:cxnLst/>
              <a:rect l="l" t="t" r="r" b="b"/>
              <a:pathLst>
                <a:path w="691" h="1323" extrusionOk="0">
                  <a:moveTo>
                    <a:pt x="143" y="1"/>
                  </a:moveTo>
                  <a:cubicBezTo>
                    <a:pt x="143" y="1"/>
                    <a:pt x="0" y="370"/>
                    <a:pt x="143" y="739"/>
                  </a:cubicBezTo>
                  <a:cubicBezTo>
                    <a:pt x="274" y="1132"/>
                    <a:pt x="619" y="1322"/>
                    <a:pt x="619" y="1322"/>
                  </a:cubicBezTo>
                  <a:cubicBezTo>
                    <a:pt x="619" y="1322"/>
                    <a:pt x="691" y="953"/>
                    <a:pt x="572" y="596"/>
                  </a:cubicBezTo>
                  <a:cubicBezTo>
                    <a:pt x="441" y="239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2" name="Google Shape;8862;p38"/>
            <p:cNvSpPr/>
            <p:nvPr/>
          </p:nvSpPr>
          <p:spPr>
            <a:xfrm>
              <a:off x="3442075" y="2701050"/>
              <a:ext cx="20875" cy="98550"/>
            </a:xfrm>
            <a:custGeom>
              <a:avLst/>
              <a:gdLst/>
              <a:ahLst/>
              <a:cxnLst/>
              <a:rect l="l" t="t" r="r" b="b"/>
              <a:pathLst>
                <a:path w="835" h="3942" extrusionOk="0">
                  <a:moveTo>
                    <a:pt x="775" y="1"/>
                  </a:moveTo>
                  <a:cubicBezTo>
                    <a:pt x="775" y="1"/>
                    <a:pt x="382" y="846"/>
                    <a:pt x="191" y="1941"/>
                  </a:cubicBezTo>
                  <a:cubicBezTo>
                    <a:pt x="1" y="3025"/>
                    <a:pt x="60" y="3942"/>
                    <a:pt x="60" y="3942"/>
                  </a:cubicBezTo>
                  <a:cubicBezTo>
                    <a:pt x="60" y="3942"/>
                    <a:pt x="441" y="3096"/>
                    <a:pt x="644" y="2013"/>
                  </a:cubicBezTo>
                  <a:cubicBezTo>
                    <a:pt x="834" y="930"/>
                    <a:pt x="775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3" name="Google Shape;8863;p38"/>
            <p:cNvSpPr/>
            <p:nvPr/>
          </p:nvSpPr>
          <p:spPr>
            <a:xfrm>
              <a:off x="3463225" y="2773100"/>
              <a:ext cx="13125" cy="28000"/>
            </a:xfrm>
            <a:custGeom>
              <a:avLst/>
              <a:gdLst/>
              <a:ahLst/>
              <a:cxnLst/>
              <a:rect l="l" t="t" r="r" b="b"/>
              <a:pathLst>
                <a:path w="525" h="1120" extrusionOk="0">
                  <a:moveTo>
                    <a:pt x="357" y="0"/>
                  </a:moveTo>
                  <a:cubicBezTo>
                    <a:pt x="357" y="0"/>
                    <a:pt x="298" y="72"/>
                    <a:pt x="215" y="167"/>
                  </a:cubicBezTo>
                  <a:cubicBezTo>
                    <a:pt x="155" y="262"/>
                    <a:pt x="60" y="381"/>
                    <a:pt x="36" y="524"/>
                  </a:cubicBezTo>
                  <a:cubicBezTo>
                    <a:pt x="0" y="667"/>
                    <a:pt x="12" y="810"/>
                    <a:pt x="36" y="929"/>
                  </a:cubicBezTo>
                  <a:cubicBezTo>
                    <a:pt x="48" y="1036"/>
                    <a:pt x="72" y="1119"/>
                    <a:pt x="72" y="1119"/>
                  </a:cubicBezTo>
                  <a:cubicBezTo>
                    <a:pt x="72" y="1119"/>
                    <a:pt x="155" y="1095"/>
                    <a:pt x="238" y="1000"/>
                  </a:cubicBezTo>
                  <a:cubicBezTo>
                    <a:pt x="334" y="929"/>
                    <a:pt x="429" y="798"/>
                    <a:pt x="476" y="631"/>
                  </a:cubicBezTo>
                  <a:cubicBezTo>
                    <a:pt x="524" y="464"/>
                    <a:pt x="488" y="298"/>
                    <a:pt x="453" y="191"/>
                  </a:cubicBezTo>
                  <a:cubicBezTo>
                    <a:pt x="417" y="83"/>
                    <a:pt x="357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4" name="Google Shape;8864;p38"/>
            <p:cNvSpPr/>
            <p:nvPr/>
          </p:nvSpPr>
          <p:spPr>
            <a:xfrm>
              <a:off x="3483750" y="2774875"/>
              <a:ext cx="16100" cy="23250"/>
            </a:xfrm>
            <a:custGeom>
              <a:avLst/>
              <a:gdLst/>
              <a:ahLst/>
              <a:cxnLst/>
              <a:rect l="l" t="t" r="r" b="b"/>
              <a:pathLst>
                <a:path w="644" h="930" extrusionOk="0">
                  <a:moveTo>
                    <a:pt x="477" y="1"/>
                  </a:moveTo>
                  <a:cubicBezTo>
                    <a:pt x="477" y="1"/>
                    <a:pt x="203" y="143"/>
                    <a:pt x="108" y="382"/>
                  </a:cubicBezTo>
                  <a:cubicBezTo>
                    <a:pt x="1" y="632"/>
                    <a:pt x="108" y="929"/>
                    <a:pt x="108" y="929"/>
                  </a:cubicBezTo>
                  <a:cubicBezTo>
                    <a:pt x="108" y="929"/>
                    <a:pt x="417" y="846"/>
                    <a:pt x="525" y="560"/>
                  </a:cubicBezTo>
                  <a:cubicBezTo>
                    <a:pt x="644" y="274"/>
                    <a:pt x="477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5" name="Google Shape;8865;p38"/>
            <p:cNvSpPr/>
            <p:nvPr/>
          </p:nvSpPr>
          <p:spPr>
            <a:xfrm>
              <a:off x="3460250" y="2009300"/>
              <a:ext cx="18775" cy="67000"/>
            </a:xfrm>
            <a:custGeom>
              <a:avLst/>
              <a:gdLst/>
              <a:ahLst/>
              <a:cxnLst/>
              <a:rect l="l" t="t" r="r" b="b"/>
              <a:pathLst>
                <a:path w="751" h="2680" extrusionOk="0">
                  <a:moveTo>
                    <a:pt x="643" y="1"/>
                  </a:moveTo>
                  <a:cubicBezTo>
                    <a:pt x="643" y="1"/>
                    <a:pt x="298" y="560"/>
                    <a:pt x="155" y="1298"/>
                  </a:cubicBezTo>
                  <a:cubicBezTo>
                    <a:pt x="0" y="2049"/>
                    <a:pt x="107" y="2680"/>
                    <a:pt x="107" y="2680"/>
                  </a:cubicBezTo>
                  <a:cubicBezTo>
                    <a:pt x="107" y="2680"/>
                    <a:pt x="429" y="2120"/>
                    <a:pt x="595" y="1394"/>
                  </a:cubicBezTo>
                  <a:cubicBezTo>
                    <a:pt x="750" y="644"/>
                    <a:pt x="643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6" name="Google Shape;8866;p38"/>
            <p:cNvSpPr/>
            <p:nvPr/>
          </p:nvSpPr>
          <p:spPr>
            <a:xfrm>
              <a:off x="3484650" y="2016750"/>
              <a:ext cx="13125" cy="25025"/>
            </a:xfrm>
            <a:custGeom>
              <a:avLst/>
              <a:gdLst/>
              <a:ahLst/>
              <a:cxnLst/>
              <a:rect l="l" t="t" r="r" b="b"/>
              <a:pathLst>
                <a:path w="525" h="1001" extrusionOk="0">
                  <a:moveTo>
                    <a:pt x="453" y="0"/>
                  </a:moveTo>
                  <a:cubicBezTo>
                    <a:pt x="453" y="0"/>
                    <a:pt x="381" y="12"/>
                    <a:pt x="286" y="96"/>
                  </a:cubicBezTo>
                  <a:cubicBezTo>
                    <a:pt x="191" y="167"/>
                    <a:pt x="96" y="286"/>
                    <a:pt x="48" y="429"/>
                  </a:cubicBezTo>
                  <a:cubicBezTo>
                    <a:pt x="0" y="584"/>
                    <a:pt x="48" y="727"/>
                    <a:pt x="96" y="834"/>
                  </a:cubicBezTo>
                  <a:cubicBezTo>
                    <a:pt x="143" y="941"/>
                    <a:pt x="203" y="1000"/>
                    <a:pt x="203" y="1000"/>
                  </a:cubicBezTo>
                  <a:cubicBezTo>
                    <a:pt x="203" y="1000"/>
                    <a:pt x="262" y="941"/>
                    <a:pt x="334" y="846"/>
                  </a:cubicBezTo>
                  <a:cubicBezTo>
                    <a:pt x="393" y="774"/>
                    <a:pt x="465" y="655"/>
                    <a:pt x="501" y="536"/>
                  </a:cubicBezTo>
                  <a:cubicBezTo>
                    <a:pt x="524" y="417"/>
                    <a:pt x="512" y="286"/>
                    <a:pt x="501" y="179"/>
                  </a:cubicBezTo>
                  <a:cubicBezTo>
                    <a:pt x="489" y="72"/>
                    <a:pt x="453" y="0"/>
                    <a:pt x="4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7" name="Google Shape;8867;p38"/>
            <p:cNvSpPr/>
            <p:nvPr/>
          </p:nvSpPr>
          <p:spPr>
            <a:xfrm>
              <a:off x="3177475" y="2730825"/>
              <a:ext cx="22050" cy="59250"/>
            </a:xfrm>
            <a:custGeom>
              <a:avLst/>
              <a:gdLst/>
              <a:ahLst/>
              <a:cxnLst/>
              <a:rect l="l" t="t" r="r" b="b"/>
              <a:pathLst>
                <a:path w="882" h="2370" extrusionOk="0">
                  <a:moveTo>
                    <a:pt x="834" y="0"/>
                  </a:moveTo>
                  <a:cubicBezTo>
                    <a:pt x="834" y="0"/>
                    <a:pt x="453" y="465"/>
                    <a:pt x="226" y="1120"/>
                  </a:cubicBezTo>
                  <a:cubicBezTo>
                    <a:pt x="0" y="1774"/>
                    <a:pt x="48" y="2370"/>
                    <a:pt x="48" y="2370"/>
                  </a:cubicBezTo>
                  <a:cubicBezTo>
                    <a:pt x="48" y="2370"/>
                    <a:pt x="429" y="1905"/>
                    <a:pt x="655" y="1251"/>
                  </a:cubicBezTo>
                  <a:cubicBezTo>
                    <a:pt x="881" y="596"/>
                    <a:pt x="834" y="1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8" name="Google Shape;8868;p38"/>
            <p:cNvSpPr/>
            <p:nvPr/>
          </p:nvSpPr>
          <p:spPr>
            <a:xfrm>
              <a:off x="3195625" y="2756125"/>
              <a:ext cx="17875" cy="33075"/>
            </a:xfrm>
            <a:custGeom>
              <a:avLst/>
              <a:gdLst/>
              <a:ahLst/>
              <a:cxnLst/>
              <a:rect l="l" t="t" r="r" b="b"/>
              <a:pathLst>
                <a:path w="715" h="1323" extrusionOk="0">
                  <a:moveTo>
                    <a:pt x="620" y="0"/>
                  </a:moveTo>
                  <a:lnTo>
                    <a:pt x="620" y="0"/>
                  </a:lnTo>
                  <a:cubicBezTo>
                    <a:pt x="620" y="0"/>
                    <a:pt x="286" y="215"/>
                    <a:pt x="155" y="584"/>
                  </a:cubicBezTo>
                  <a:cubicBezTo>
                    <a:pt x="1" y="953"/>
                    <a:pt x="108" y="1322"/>
                    <a:pt x="108" y="1322"/>
                  </a:cubicBezTo>
                  <a:cubicBezTo>
                    <a:pt x="108" y="1322"/>
                    <a:pt x="441" y="1108"/>
                    <a:pt x="572" y="751"/>
                  </a:cubicBezTo>
                  <a:cubicBezTo>
                    <a:pt x="715" y="370"/>
                    <a:pt x="620" y="0"/>
                    <a:pt x="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9" name="Google Shape;8869;p38"/>
            <p:cNvSpPr/>
            <p:nvPr/>
          </p:nvSpPr>
          <p:spPr>
            <a:xfrm>
              <a:off x="4286525" y="3098125"/>
              <a:ext cx="568550" cy="11050"/>
            </a:xfrm>
            <a:custGeom>
              <a:avLst/>
              <a:gdLst/>
              <a:ahLst/>
              <a:cxnLst/>
              <a:rect l="l" t="t" r="r" b="b"/>
              <a:pathLst>
                <a:path w="22742" h="442" extrusionOk="0">
                  <a:moveTo>
                    <a:pt x="11829" y="0"/>
                  </a:moveTo>
                  <a:cubicBezTo>
                    <a:pt x="11677" y="0"/>
                    <a:pt x="11525" y="0"/>
                    <a:pt x="11371" y="1"/>
                  </a:cubicBezTo>
                  <a:cubicBezTo>
                    <a:pt x="5097" y="1"/>
                    <a:pt x="1" y="227"/>
                    <a:pt x="1" y="227"/>
                  </a:cubicBezTo>
                  <a:cubicBezTo>
                    <a:pt x="1" y="227"/>
                    <a:pt x="5097" y="441"/>
                    <a:pt x="11371" y="441"/>
                  </a:cubicBezTo>
                  <a:cubicBezTo>
                    <a:pt x="17658" y="441"/>
                    <a:pt x="22742" y="227"/>
                    <a:pt x="22742" y="227"/>
                  </a:cubicBezTo>
                  <a:cubicBezTo>
                    <a:pt x="22742" y="227"/>
                    <a:pt x="17903" y="0"/>
                    <a:pt x="1182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0" name="Google Shape;8870;p38"/>
            <p:cNvSpPr/>
            <p:nvPr/>
          </p:nvSpPr>
          <p:spPr>
            <a:xfrm>
              <a:off x="4874100" y="3096625"/>
              <a:ext cx="64025" cy="11050"/>
            </a:xfrm>
            <a:custGeom>
              <a:avLst/>
              <a:gdLst/>
              <a:ahLst/>
              <a:cxnLst/>
              <a:rect l="l" t="t" r="r" b="b"/>
              <a:pathLst>
                <a:path w="2561" h="442" extrusionOk="0">
                  <a:moveTo>
                    <a:pt x="1337" y="1"/>
                  </a:moveTo>
                  <a:cubicBezTo>
                    <a:pt x="1320" y="1"/>
                    <a:pt x="1304" y="1"/>
                    <a:pt x="1287" y="1"/>
                  </a:cubicBezTo>
                  <a:cubicBezTo>
                    <a:pt x="584" y="1"/>
                    <a:pt x="1" y="227"/>
                    <a:pt x="1" y="227"/>
                  </a:cubicBezTo>
                  <a:cubicBezTo>
                    <a:pt x="1" y="227"/>
                    <a:pt x="572" y="442"/>
                    <a:pt x="1287" y="442"/>
                  </a:cubicBezTo>
                  <a:cubicBezTo>
                    <a:pt x="1977" y="442"/>
                    <a:pt x="2561" y="227"/>
                    <a:pt x="2561" y="227"/>
                  </a:cubicBezTo>
                  <a:cubicBezTo>
                    <a:pt x="2561" y="227"/>
                    <a:pt x="2005" y="1"/>
                    <a:pt x="13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1" name="Google Shape;8871;p38"/>
            <p:cNvSpPr/>
            <p:nvPr/>
          </p:nvSpPr>
          <p:spPr>
            <a:xfrm>
              <a:off x="4958350" y="3093075"/>
              <a:ext cx="39300" cy="11325"/>
            </a:xfrm>
            <a:custGeom>
              <a:avLst/>
              <a:gdLst/>
              <a:ahLst/>
              <a:cxnLst/>
              <a:rect l="l" t="t" r="r" b="b"/>
              <a:pathLst>
                <a:path w="1572" h="453" extrusionOk="0">
                  <a:moveTo>
                    <a:pt x="786" y="0"/>
                  </a:moveTo>
                  <a:cubicBezTo>
                    <a:pt x="358" y="0"/>
                    <a:pt x="0" y="226"/>
                    <a:pt x="0" y="226"/>
                  </a:cubicBezTo>
                  <a:cubicBezTo>
                    <a:pt x="0" y="226"/>
                    <a:pt x="358" y="453"/>
                    <a:pt x="786" y="453"/>
                  </a:cubicBezTo>
                  <a:cubicBezTo>
                    <a:pt x="1215" y="453"/>
                    <a:pt x="1572" y="226"/>
                    <a:pt x="1572" y="226"/>
                  </a:cubicBezTo>
                  <a:cubicBezTo>
                    <a:pt x="1572" y="226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2" name="Google Shape;8872;p38"/>
            <p:cNvSpPr/>
            <p:nvPr/>
          </p:nvSpPr>
          <p:spPr>
            <a:xfrm>
              <a:off x="5018175" y="3096625"/>
              <a:ext cx="32775" cy="11050"/>
            </a:xfrm>
            <a:custGeom>
              <a:avLst/>
              <a:gdLst/>
              <a:ahLst/>
              <a:cxnLst/>
              <a:rect l="l" t="t" r="r" b="b"/>
              <a:pathLst>
                <a:path w="1311" h="442" extrusionOk="0">
                  <a:moveTo>
                    <a:pt x="681" y="1"/>
                  </a:moveTo>
                  <a:cubicBezTo>
                    <a:pt x="673" y="1"/>
                    <a:pt x="664" y="1"/>
                    <a:pt x="655" y="1"/>
                  </a:cubicBezTo>
                  <a:cubicBezTo>
                    <a:pt x="298" y="1"/>
                    <a:pt x="0" y="227"/>
                    <a:pt x="0" y="227"/>
                  </a:cubicBezTo>
                  <a:cubicBezTo>
                    <a:pt x="0" y="227"/>
                    <a:pt x="298" y="442"/>
                    <a:pt x="655" y="442"/>
                  </a:cubicBezTo>
                  <a:cubicBezTo>
                    <a:pt x="1013" y="442"/>
                    <a:pt x="1310" y="227"/>
                    <a:pt x="1310" y="227"/>
                  </a:cubicBezTo>
                  <a:cubicBezTo>
                    <a:pt x="1310" y="227"/>
                    <a:pt x="1027" y="1"/>
                    <a:pt x="6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3" name="Google Shape;8873;p38"/>
            <p:cNvSpPr/>
            <p:nvPr/>
          </p:nvSpPr>
          <p:spPr>
            <a:xfrm>
              <a:off x="5094375" y="3096625"/>
              <a:ext cx="55100" cy="11050"/>
            </a:xfrm>
            <a:custGeom>
              <a:avLst/>
              <a:gdLst/>
              <a:ahLst/>
              <a:cxnLst/>
              <a:rect l="l" t="t" r="r" b="b"/>
              <a:pathLst>
                <a:path w="2204" h="442" extrusionOk="0">
                  <a:moveTo>
                    <a:pt x="1152" y="1"/>
                  </a:moveTo>
                  <a:cubicBezTo>
                    <a:pt x="1137" y="1"/>
                    <a:pt x="1123" y="1"/>
                    <a:pt x="1108" y="1"/>
                  </a:cubicBezTo>
                  <a:cubicBezTo>
                    <a:pt x="489" y="1"/>
                    <a:pt x="0" y="227"/>
                    <a:pt x="0" y="227"/>
                  </a:cubicBezTo>
                  <a:cubicBezTo>
                    <a:pt x="0" y="227"/>
                    <a:pt x="489" y="442"/>
                    <a:pt x="1108" y="442"/>
                  </a:cubicBezTo>
                  <a:cubicBezTo>
                    <a:pt x="1715" y="442"/>
                    <a:pt x="2203" y="227"/>
                    <a:pt x="2203" y="227"/>
                  </a:cubicBezTo>
                  <a:cubicBezTo>
                    <a:pt x="2203" y="227"/>
                    <a:pt x="1738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4" name="Google Shape;8874;p38"/>
            <p:cNvSpPr/>
            <p:nvPr/>
          </p:nvSpPr>
          <p:spPr>
            <a:xfrm>
              <a:off x="2982200" y="3102600"/>
              <a:ext cx="748625" cy="11075"/>
            </a:xfrm>
            <a:custGeom>
              <a:avLst/>
              <a:gdLst/>
              <a:ahLst/>
              <a:cxnLst/>
              <a:rect l="l" t="t" r="r" b="b"/>
              <a:pathLst>
                <a:path w="29945" h="443" extrusionOk="0">
                  <a:moveTo>
                    <a:pt x="14967" y="0"/>
                  </a:moveTo>
                  <a:cubicBezTo>
                    <a:pt x="6692" y="0"/>
                    <a:pt x="1" y="215"/>
                    <a:pt x="1" y="215"/>
                  </a:cubicBezTo>
                  <a:cubicBezTo>
                    <a:pt x="1" y="215"/>
                    <a:pt x="6098" y="442"/>
                    <a:pt x="13849" y="442"/>
                  </a:cubicBezTo>
                  <a:cubicBezTo>
                    <a:pt x="14218" y="442"/>
                    <a:pt x="14591" y="442"/>
                    <a:pt x="14967" y="441"/>
                  </a:cubicBezTo>
                  <a:cubicBezTo>
                    <a:pt x="23242" y="441"/>
                    <a:pt x="29945" y="215"/>
                    <a:pt x="29945" y="215"/>
                  </a:cubicBezTo>
                  <a:cubicBezTo>
                    <a:pt x="29945" y="215"/>
                    <a:pt x="23242" y="0"/>
                    <a:pt x="1496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5" name="Google Shape;8875;p38"/>
            <p:cNvSpPr/>
            <p:nvPr/>
          </p:nvSpPr>
          <p:spPr>
            <a:xfrm>
              <a:off x="2952750" y="3106700"/>
              <a:ext cx="11925" cy="9075"/>
            </a:xfrm>
            <a:custGeom>
              <a:avLst/>
              <a:gdLst/>
              <a:ahLst/>
              <a:cxnLst/>
              <a:rect l="l" t="t" r="r" b="b"/>
              <a:pathLst>
                <a:path w="477" h="363" extrusionOk="0">
                  <a:moveTo>
                    <a:pt x="327" y="0"/>
                  </a:moveTo>
                  <a:cubicBezTo>
                    <a:pt x="239" y="0"/>
                    <a:pt x="119" y="51"/>
                    <a:pt x="119" y="51"/>
                  </a:cubicBezTo>
                  <a:cubicBezTo>
                    <a:pt x="119" y="51"/>
                    <a:pt x="0" y="277"/>
                    <a:pt x="95" y="336"/>
                  </a:cubicBezTo>
                  <a:cubicBezTo>
                    <a:pt x="108" y="356"/>
                    <a:pt x="135" y="363"/>
                    <a:pt x="166" y="363"/>
                  </a:cubicBezTo>
                  <a:cubicBezTo>
                    <a:pt x="249" y="363"/>
                    <a:pt x="369" y="313"/>
                    <a:pt x="369" y="313"/>
                  </a:cubicBezTo>
                  <a:cubicBezTo>
                    <a:pt x="369" y="313"/>
                    <a:pt x="476" y="98"/>
                    <a:pt x="405" y="27"/>
                  </a:cubicBezTo>
                  <a:cubicBezTo>
                    <a:pt x="389" y="7"/>
                    <a:pt x="360" y="0"/>
                    <a:pt x="32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6" name="Google Shape;8876;p38"/>
            <p:cNvSpPr/>
            <p:nvPr/>
          </p:nvSpPr>
          <p:spPr>
            <a:xfrm>
              <a:off x="2814625" y="3105875"/>
              <a:ext cx="31275" cy="11325"/>
            </a:xfrm>
            <a:custGeom>
              <a:avLst/>
              <a:gdLst/>
              <a:ahLst/>
              <a:cxnLst/>
              <a:rect l="l" t="t" r="r" b="b"/>
              <a:pathLst>
                <a:path w="1251" h="453" extrusionOk="0">
                  <a:moveTo>
                    <a:pt x="632" y="0"/>
                  </a:moveTo>
                  <a:cubicBezTo>
                    <a:pt x="286" y="0"/>
                    <a:pt x="1" y="226"/>
                    <a:pt x="1" y="226"/>
                  </a:cubicBezTo>
                  <a:cubicBezTo>
                    <a:pt x="1" y="226"/>
                    <a:pt x="286" y="453"/>
                    <a:pt x="632" y="453"/>
                  </a:cubicBezTo>
                  <a:cubicBezTo>
                    <a:pt x="977" y="453"/>
                    <a:pt x="1251" y="226"/>
                    <a:pt x="1251" y="226"/>
                  </a:cubicBezTo>
                  <a:cubicBezTo>
                    <a:pt x="1251" y="226"/>
                    <a:pt x="977" y="0"/>
                    <a:pt x="63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7" name="Google Shape;8877;p38"/>
            <p:cNvSpPr/>
            <p:nvPr/>
          </p:nvSpPr>
          <p:spPr>
            <a:xfrm>
              <a:off x="4163000" y="3163900"/>
              <a:ext cx="410200" cy="11050"/>
            </a:xfrm>
            <a:custGeom>
              <a:avLst/>
              <a:gdLst/>
              <a:ahLst/>
              <a:cxnLst/>
              <a:rect l="l" t="t" r="r" b="b"/>
              <a:pathLst>
                <a:path w="16408" h="442" extrusionOk="0">
                  <a:moveTo>
                    <a:pt x="8204" y="1"/>
                  </a:moveTo>
                  <a:cubicBezTo>
                    <a:pt x="3680" y="1"/>
                    <a:pt x="1" y="227"/>
                    <a:pt x="1" y="227"/>
                  </a:cubicBezTo>
                  <a:cubicBezTo>
                    <a:pt x="1" y="227"/>
                    <a:pt x="3680" y="441"/>
                    <a:pt x="8204" y="441"/>
                  </a:cubicBezTo>
                  <a:cubicBezTo>
                    <a:pt x="12729" y="441"/>
                    <a:pt x="16408" y="227"/>
                    <a:pt x="16408" y="227"/>
                  </a:cubicBezTo>
                  <a:cubicBezTo>
                    <a:pt x="16408" y="227"/>
                    <a:pt x="12729" y="1"/>
                    <a:pt x="820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8" name="Google Shape;8878;p38"/>
            <p:cNvSpPr/>
            <p:nvPr/>
          </p:nvSpPr>
          <p:spPr>
            <a:xfrm>
              <a:off x="3923100" y="3180275"/>
              <a:ext cx="595325" cy="11350"/>
            </a:xfrm>
            <a:custGeom>
              <a:avLst/>
              <a:gdLst/>
              <a:ahLst/>
              <a:cxnLst/>
              <a:rect l="l" t="t" r="r" b="b"/>
              <a:pathLst>
                <a:path w="23813" h="454" extrusionOk="0">
                  <a:moveTo>
                    <a:pt x="11907" y="1"/>
                  </a:moveTo>
                  <a:cubicBezTo>
                    <a:pt x="5334" y="1"/>
                    <a:pt x="0" y="227"/>
                    <a:pt x="0" y="227"/>
                  </a:cubicBezTo>
                  <a:cubicBezTo>
                    <a:pt x="0" y="227"/>
                    <a:pt x="5334" y="453"/>
                    <a:pt x="11907" y="453"/>
                  </a:cubicBezTo>
                  <a:cubicBezTo>
                    <a:pt x="18491" y="453"/>
                    <a:pt x="23813" y="227"/>
                    <a:pt x="23813" y="227"/>
                  </a:cubicBezTo>
                  <a:cubicBezTo>
                    <a:pt x="23813" y="227"/>
                    <a:pt x="18467" y="1"/>
                    <a:pt x="119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9" name="Google Shape;8879;p38"/>
            <p:cNvSpPr/>
            <p:nvPr/>
          </p:nvSpPr>
          <p:spPr>
            <a:xfrm>
              <a:off x="4106150" y="3215700"/>
              <a:ext cx="1046300" cy="11050"/>
            </a:xfrm>
            <a:custGeom>
              <a:avLst/>
              <a:gdLst/>
              <a:ahLst/>
              <a:cxnLst/>
              <a:rect l="l" t="t" r="r" b="b"/>
              <a:pathLst>
                <a:path w="41852" h="442" extrusionOk="0">
                  <a:moveTo>
                    <a:pt x="20932" y="1"/>
                  </a:moveTo>
                  <a:cubicBezTo>
                    <a:pt x="9383" y="1"/>
                    <a:pt x="1" y="227"/>
                    <a:pt x="1" y="227"/>
                  </a:cubicBezTo>
                  <a:cubicBezTo>
                    <a:pt x="1" y="227"/>
                    <a:pt x="9359" y="441"/>
                    <a:pt x="20932" y="441"/>
                  </a:cubicBezTo>
                  <a:cubicBezTo>
                    <a:pt x="32481" y="441"/>
                    <a:pt x="41851" y="227"/>
                    <a:pt x="41851" y="227"/>
                  </a:cubicBezTo>
                  <a:cubicBezTo>
                    <a:pt x="41851" y="227"/>
                    <a:pt x="32481" y="1"/>
                    <a:pt x="209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0" name="Google Shape;8880;p38"/>
            <p:cNvSpPr/>
            <p:nvPr/>
          </p:nvSpPr>
          <p:spPr>
            <a:xfrm>
              <a:off x="3556675" y="3237725"/>
              <a:ext cx="1029925" cy="11050"/>
            </a:xfrm>
            <a:custGeom>
              <a:avLst/>
              <a:gdLst/>
              <a:ahLst/>
              <a:cxnLst/>
              <a:rect l="l" t="t" r="r" b="b"/>
              <a:pathLst>
                <a:path w="41197" h="442" extrusionOk="0">
                  <a:moveTo>
                    <a:pt x="20599" y="1"/>
                  </a:moveTo>
                  <a:cubicBezTo>
                    <a:pt x="9228" y="1"/>
                    <a:pt x="1" y="215"/>
                    <a:pt x="1" y="215"/>
                  </a:cubicBezTo>
                  <a:cubicBezTo>
                    <a:pt x="1" y="215"/>
                    <a:pt x="9228" y="441"/>
                    <a:pt x="20599" y="441"/>
                  </a:cubicBezTo>
                  <a:cubicBezTo>
                    <a:pt x="31969" y="441"/>
                    <a:pt x="41196" y="215"/>
                    <a:pt x="41196" y="215"/>
                  </a:cubicBezTo>
                  <a:cubicBezTo>
                    <a:pt x="41196" y="215"/>
                    <a:pt x="31969" y="1"/>
                    <a:pt x="205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1" name="Google Shape;8881;p38"/>
            <p:cNvSpPr/>
            <p:nvPr/>
          </p:nvSpPr>
          <p:spPr>
            <a:xfrm>
              <a:off x="3589425" y="3213025"/>
              <a:ext cx="505150" cy="11325"/>
            </a:xfrm>
            <a:custGeom>
              <a:avLst/>
              <a:gdLst/>
              <a:ahLst/>
              <a:cxnLst/>
              <a:rect l="l" t="t" r="r" b="b"/>
              <a:pathLst>
                <a:path w="20206" h="453" extrusionOk="0">
                  <a:moveTo>
                    <a:pt x="10109" y="0"/>
                  </a:moveTo>
                  <a:cubicBezTo>
                    <a:pt x="4525" y="0"/>
                    <a:pt x="0" y="227"/>
                    <a:pt x="0" y="227"/>
                  </a:cubicBezTo>
                  <a:cubicBezTo>
                    <a:pt x="0" y="227"/>
                    <a:pt x="4525" y="453"/>
                    <a:pt x="10109" y="453"/>
                  </a:cubicBezTo>
                  <a:cubicBezTo>
                    <a:pt x="15681" y="453"/>
                    <a:pt x="20205" y="227"/>
                    <a:pt x="20205" y="227"/>
                  </a:cubicBezTo>
                  <a:cubicBezTo>
                    <a:pt x="20205" y="227"/>
                    <a:pt x="15681" y="0"/>
                    <a:pt x="1010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2" name="Google Shape;8882;p38"/>
            <p:cNvSpPr/>
            <p:nvPr/>
          </p:nvSpPr>
          <p:spPr>
            <a:xfrm>
              <a:off x="3272425" y="3163900"/>
              <a:ext cx="617650" cy="11050"/>
            </a:xfrm>
            <a:custGeom>
              <a:avLst/>
              <a:gdLst/>
              <a:ahLst/>
              <a:cxnLst/>
              <a:rect l="l" t="t" r="r" b="b"/>
              <a:pathLst>
                <a:path w="24706" h="442" extrusionOk="0">
                  <a:moveTo>
                    <a:pt x="12347" y="1"/>
                  </a:moveTo>
                  <a:cubicBezTo>
                    <a:pt x="5537" y="1"/>
                    <a:pt x="0" y="227"/>
                    <a:pt x="0" y="227"/>
                  </a:cubicBezTo>
                  <a:cubicBezTo>
                    <a:pt x="0" y="227"/>
                    <a:pt x="5537" y="441"/>
                    <a:pt x="12347" y="441"/>
                  </a:cubicBezTo>
                  <a:cubicBezTo>
                    <a:pt x="19169" y="441"/>
                    <a:pt x="24706" y="227"/>
                    <a:pt x="24706" y="227"/>
                  </a:cubicBezTo>
                  <a:cubicBezTo>
                    <a:pt x="24706" y="227"/>
                    <a:pt x="19169" y="1"/>
                    <a:pt x="123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3" name="Google Shape;8883;p38"/>
            <p:cNvSpPr/>
            <p:nvPr/>
          </p:nvSpPr>
          <p:spPr>
            <a:xfrm>
              <a:off x="3613825" y="3180275"/>
              <a:ext cx="303650" cy="11350"/>
            </a:xfrm>
            <a:custGeom>
              <a:avLst/>
              <a:gdLst/>
              <a:ahLst/>
              <a:cxnLst/>
              <a:rect l="l" t="t" r="r" b="b"/>
              <a:pathLst>
                <a:path w="12146" h="454" extrusionOk="0">
                  <a:moveTo>
                    <a:pt x="6073" y="1"/>
                  </a:moveTo>
                  <a:cubicBezTo>
                    <a:pt x="2715" y="1"/>
                    <a:pt x="1" y="227"/>
                    <a:pt x="1" y="227"/>
                  </a:cubicBezTo>
                  <a:cubicBezTo>
                    <a:pt x="1" y="227"/>
                    <a:pt x="2715" y="453"/>
                    <a:pt x="6073" y="453"/>
                  </a:cubicBezTo>
                  <a:cubicBezTo>
                    <a:pt x="9442" y="453"/>
                    <a:pt x="12145" y="227"/>
                    <a:pt x="12145" y="227"/>
                  </a:cubicBezTo>
                  <a:cubicBezTo>
                    <a:pt x="12145" y="227"/>
                    <a:pt x="9419" y="1"/>
                    <a:pt x="607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4" name="Google Shape;8884;p38"/>
            <p:cNvSpPr/>
            <p:nvPr/>
          </p:nvSpPr>
          <p:spPr>
            <a:xfrm>
              <a:off x="2048150" y="3141875"/>
              <a:ext cx="951050" cy="11350"/>
            </a:xfrm>
            <a:custGeom>
              <a:avLst/>
              <a:gdLst/>
              <a:ahLst/>
              <a:cxnLst/>
              <a:rect l="l" t="t" r="r" b="b"/>
              <a:pathLst>
                <a:path w="38042" h="454" extrusionOk="0">
                  <a:moveTo>
                    <a:pt x="19027" y="1"/>
                  </a:moveTo>
                  <a:cubicBezTo>
                    <a:pt x="8514" y="1"/>
                    <a:pt x="1" y="227"/>
                    <a:pt x="1" y="227"/>
                  </a:cubicBezTo>
                  <a:cubicBezTo>
                    <a:pt x="1" y="227"/>
                    <a:pt x="8514" y="453"/>
                    <a:pt x="19027" y="453"/>
                  </a:cubicBezTo>
                  <a:cubicBezTo>
                    <a:pt x="29528" y="453"/>
                    <a:pt x="38041" y="227"/>
                    <a:pt x="38041" y="227"/>
                  </a:cubicBezTo>
                  <a:cubicBezTo>
                    <a:pt x="38041" y="227"/>
                    <a:pt x="29528" y="1"/>
                    <a:pt x="19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5" name="Google Shape;8885;p38"/>
            <p:cNvSpPr/>
            <p:nvPr/>
          </p:nvSpPr>
          <p:spPr>
            <a:xfrm>
              <a:off x="2414275" y="3182950"/>
              <a:ext cx="639400" cy="11050"/>
            </a:xfrm>
            <a:custGeom>
              <a:avLst/>
              <a:gdLst/>
              <a:ahLst/>
              <a:cxnLst/>
              <a:rect l="l" t="t" r="r" b="b"/>
              <a:pathLst>
                <a:path w="25576" h="442" extrusionOk="0">
                  <a:moveTo>
                    <a:pt x="12788" y="1"/>
                  </a:moveTo>
                  <a:cubicBezTo>
                    <a:pt x="5739" y="1"/>
                    <a:pt x="1" y="227"/>
                    <a:pt x="1" y="227"/>
                  </a:cubicBezTo>
                  <a:cubicBezTo>
                    <a:pt x="1" y="227"/>
                    <a:pt x="5716" y="441"/>
                    <a:pt x="12788" y="441"/>
                  </a:cubicBezTo>
                  <a:cubicBezTo>
                    <a:pt x="19848" y="441"/>
                    <a:pt x="25575" y="227"/>
                    <a:pt x="25575" y="227"/>
                  </a:cubicBezTo>
                  <a:cubicBezTo>
                    <a:pt x="25575" y="227"/>
                    <a:pt x="19860" y="1"/>
                    <a:pt x="127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6" name="Google Shape;8886;p38"/>
            <p:cNvSpPr/>
            <p:nvPr/>
          </p:nvSpPr>
          <p:spPr>
            <a:xfrm>
              <a:off x="2580675" y="3221350"/>
              <a:ext cx="320000" cy="11050"/>
            </a:xfrm>
            <a:custGeom>
              <a:avLst/>
              <a:gdLst/>
              <a:ahLst/>
              <a:cxnLst/>
              <a:rect l="l" t="t" r="r" b="b"/>
              <a:pathLst>
                <a:path w="12800" h="442" extrusionOk="0">
                  <a:moveTo>
                    <a:pt x="6406" y="1"/>
                  </a:moveTo>
                  <a:cubicBezTo>
                    <a:pt x="2858" y="1"/>
                    <a:pt x="0" y="215"/>
                    <a:pt x="0" y="215"/>
                  </a:cubicBezTo>
                  <a:cubicBezTo>
                    <a:pt x="0" y="215"/>
                    <a:pt x="2870" y="441"/>
                    <a:pt x="6406" y="441"/>
                  </a:cubicBezTo>
                  <a:cubicBezTo>
                    <a:pt x="9942" y="441"/>
                    <a:pt x="12799" y="215"/>
                    <a:pt x="12799" y="215"/>
                  </a:cubicBezTo>
                  <a:cubicBezTo>
                    <a:pt x="12799" y="215"/>
                    <a:pt x="9942" y="1"/>
                    <a:pt x="640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7" name="Google Shape;8887;p38"/>
            <p:cNvSpPr/>
            <p:nvPr/>
          </p:nvSpPr>
          <p:spPr>
            <a:xfrm>
              <a:off x="2750625" y="3248725"/>
              <a:ext cx="237550" cy="11350"/>
            </a:xfrm>
            <a:custGeom>
              <a:avLst/>
              <a:gdLst/>
              <a:ahLst/>
              <a:cxnLst/>
              <a:rect l="l" t="t" r="r" b="b"/>
              <a:pathLst>
                <a:path w="9502" h="454" extrusionOk="0">
                  <a:moveTo>
                    <a:pt x="4942" y="1"/>
                  </a:moveTo>
                  <a:cubicBezTo>
                    <a:pt x="4879" y="1"/>
                    <a:pt x="4815" y="1"/>
                    <a:pt x="4751" y="1"/>
                  </a:cubicBezTo>
                  <a:cubicBezTo>
                    <a:pt x="2132" y="1"/>
                    <a:pt x="1" y="227"/>
                    <a:pt x="1" y="227"/>
                  </a:cubicBezTo>
                  <a:cubicBezTo>
                    <a:pt x="1" y="227"/>
                    <a:pt x="2132" y="454"/>
                    <a:pt x="4751" y="454"/>
                  </a:cubicBezTo>
                  <a:cubicBezTo>
                    <a:pt x="7371" y="454"/>
                    <a:pt x="9502" y="227"/>
                    <a:pt x="9502" y="227"/>
                  </a:cubicBezTo>
                  <a:cubicBezTo>
                    <a:pt x="9502" y="227"/>
                    <a:pt x="7473" y="1"/>
                    <a:pt x="49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8" name="Google Shape;8888;p38"/>
            <p:cNvSpPr/>
            <p:nvPr/>
          </p:nvSpPr>
          <p:spPr>
            <a:xfrm>
              <a:off x="3095325" y="3229400"/>
              <a:ext cx="220875" cy="11325"/>
            </a:xfrm>
            <a:custGeom>
              <a:avLst/>
              <a:gdLst/>
              <a:ahLst/>
              <a:cxnLst/>
              <a:rect l="l" t="t" r="r" b="b"/>
              <a:pathLst>
                <a:path w="8835" h="453" extrusionOk="0">
                  <a:moveTo>
                    <a:pt x="4417" y="0"/>
                  </a:moveTo>
                  <a:cubicBezTo>
                    <a:pt x="1977" y="0"/>
                    <a:pt x="0" y="227"/>
                    <a:pt x="0" y="227"/>
                  </a:cubicBezTo>
                  <a:cubicBezTo>
                    <a:pt x="0" y="227"/>
                    <a:pt x="1977" y="453"/>
                    <a:pt x="4417" y="453"/>
                  </a:cubicBezTo>
                  <a:cubicBezTo>
                    <a:pt x="6858" y="453"/>
                    <a:pt x="8835" y="227"/>
                    <a:pt x="8835" y="227"/>
                  </a:cubicBezTo>
                  <a:cubicBezTo>
                    <a:pt x="8835" y="227"/>
                    <a:pt x="6858" y="0"/>
                    <a:pt x="441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9" name="Google Shape;8889;p38"/>
            <p:cNvSpPr/>
            <p:nvPr/>
          </p:nvSpPr>
          <p:spPr>
            <a:xfrm>
              <a:off x="3136100" y="3254100"/>
              <a:ext cx="212850" cy="11050"/>
            </a:xfrm>
            <a:custGeom>
              <a:avLst/>
              <a:gdLst/>
              <a:ahLst/>
              <a:cxnLst/>
              <a:rect l="l" t="t" r="r" b="b"/>
              <a:pathLst>
                <a:path w="8514" h="442" extrusionOk="0">
                  <a:moveTo>
                    <a:pt x="4263" y="1"/>
                  </a:moveTo>
                  <a:cubicBezTo>
                    <a:pt x="1905" y="1"/>
                    <a:pt x="0" y="215"/>
                    <a:pt x="0" y="215"/>
                  </a:cubicBezTo>
                  <a:cubicBezTo>
                    <a:pt x="0" y="215"/>
                    <a:pt x="1905" y="441"/>
                    <a:pt x="4263" y="441"/>
                  </a:cubicBezTo>
                  <a:cubicBezTo>
                    <a:pt x="6608" y="441"/>
                    <a:pt x="8513" y="215"/>
                    <a:pt x="8513" y="215"/>
                  </a:cubicBezTo>
                  <a:cubicBezTo>
                    <a:pt x="8513" y="215"/>
                    <a:pt x="6608" y="1"/>
                    <a:pt x="42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0" name="Google Shape;8890;p38"/>
            <p:cNvSpPr/>
            <p:nvPr/>
          </p:nvSpPr>
          <p:spPr>
            <a:xfrm>
              <a:off x="3181925" y="3270475"/>
              <a:ext cx="153325" cy="11025"/>
            </a:xfrm>
            <a:custGeom>
              <a:avLst/>
              <a:gdLst/>
              <a:ahLst/>
              <a:cxnLst/>
              <a:rect l="l" t="t" r="r" b="b"/>
              <a:pathLst>
                <a:path w="6133" h="441" extrusionOk="0">
                  <a:moveTo>
                    <a:pt x="3073" y="0"/>
                  </a:moveTo>
                  <a:cubicBezTo>
                    <a:pt x="1370" y="0"/>
                    <a:pt x="1" y="215"/>
                    <a:pt x="1" y="215"/>
                  </a:cubicBezTo>
                  <a:cubicBezTo>
                    <a:pt x="1" y="215"/>
                    <a:pt x="1370" y="441"/>
                    <a:pt x="3073" y="441"/>
                  </a:cubicBezTo>
                  <a:cubicBezTo>
                    <a:pt x="4763" y="441"/>
                    <a:pt x="6133" y="215"/>
                    <a:pt x="6133" y="215"/>
                  </a:cubicBezTo>
                  <a:cubicBezTo>
                    <a:pt x="6133" y="215"/>
                    <a:pt x="4763" y="0"/>
                    <a:pt x="307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1" name="Google Shape;8891;p38"/>
            <p:cNvSpPr/>
            <p:nvPr/>
          </p:nvSpPr>
          <p:spPr>
            <a:xfrm>
              <a:off x="3239375" y="3294875"/>
              <a:ext cx="104200" cy="11350"/>
            </a:xfrm>
            <a:custGeom>
              <a:avLst/>
              <a:gdLst/>
              <a:ahLst/>
              <a:cxnLst/>
              <a:rect l="l" t="t" r="r" b="b"/>
              <a:pathLst>
                <a:path w="4168" h="454" extrusionOk="0">
                  <a:moveTo>
                    <a:pt x="2084" y="1"/>
                  </a:moveTo>
                  <a:cubicBezTo>
                    <a:pt x="918" y="1"/>
                    <a:pt x="1" y="227"/>
                    <a:pt x="1" y="227"/>
                  </a:cubicBezTo>
                  <a:cubicBezTo>
                    <a:pt x="1" y="227"/>
                    <a:pt x="929" y="453"/>
                    <a:pt x="2084" y="453"/>
                  </a:cubicBezTo>
                  <a:cubicBezTo>
                    <a:pt x="3239" y="453"/>
                    <a:pt x="4168" y="227"/>
                    <a:pt x="4168" y="227"/>
                  </a:cubicBezTo>
                  <a:cubicBezTo>
                    <a:pt x="4168" y="227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2" name="Google Shape;8892;p38"/>
            <p:cNvSpPr/>
            <p:nvPr/>
          </p:nvSpPr>
          <p:spPr>
            <a:xfrm>
              <a:off x="2302350" y="3117475"/>
              <a:ext cx="229225" cy="11050"/>
            </a:xfrm>
            <a:custGeom>
              <a:avLst/>
              <a:gdLst/>
              <a:ahLst/>
              <a:cxnLst/>
              <a:rect l="l" t="t" r="r" b="b"/>
              <a:pathLst>
                <a:path w="9169" h="442" extrusionOk="0">
                  <a:moveTo>
                    <a:pt x="4585" y="1"/>
                  </a:moveTo>
                  <a:cubicBezTo>
                    <a:pt x="2049" y="1"/>
                    <a:pt x="1" y="215"/>
                    <a:pt x="1" y="215"/>
                  </a:cubicBezTo>
                  <a:cubicBezTo>
                    <a:pt x="1" y="215"/>
                    <a:pt x="2061" y="441"/>
                    <a:pt x="4585" y="441"/>
                  </a:cubicBezTo>
                  <a:cubicBezTo>
                    <a:pt x="7109" y="441"/>
                    <a:pt x="9169" y="215"/>
                    <a:pt x="9169" y="215"/>
                  </a:cubicBezTo>
                  <a:cubicBezTo>
                    <a:pt x="9169" y="215"/>
                    <a:pt x="7109" y="1"/>
                    <a:pt x="45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3" name="Google Shape;8893;p38"/>
            <p:cNvSpPr/>
            <p:nvPr/>
          </p:nvSpPr>
          <p:spPr>
            <a:xfrm>
              <a:off x="2384225" y="3076400"/>
              <a:ext cx="106275" cy="11325"/>
            </a:xfrm>
            <a:custGeom>
              <a:avLst/>
              <a:gdLst/>
              <a:ahLst/>
              <a:cxnLst/>
              <a:rect l="l" t="t" r="r" b="b"/>
              <a:pathLst>
                <a:path w="4251" h="453" extrusionOk="0">
                  <a:moveTo>
                    <a:pt x="2131" y="1"/>
                  </a:moveTo>
                  <a:cubicBezTo>
                    <a:pt x="953" y="1"/>
                    <a:pt x="0" y="227"/>
                    <a:pt x="0" y="227"/>
                  </a:cubicBezTo>
                  <a:cubicBezTo>
                    <a:pt x="0" y="227"/>
                    <a:pt x="953" y="453"/>
                    <a:pt x="2131" y="453"/>
                  </a:cubicBezTo>
                  <a:cubicBezTo>
                    <a:pt x="3298" y="453"/>
                    <a:pt x="4251" y="227"/>
                    <a:pt x="4251" y="227"/>
                  </a:cubicBezTo>
                  <a:cubicBezTo>
                    <a:pt x="4251" y="227"/>
                    <a:pt x="3298" y="1"/>
                    <a:pt x="21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4" name="Google Shape;8894;p38"/>
            <p:cNvSpPr/>
            <p:nvPr/>
          </p:nvSpPr>
          <p:spPr>
            <a:xfrm>
              <a:off x="2436300" y="3057050"/>
              <a:ext cx="68500" cy="11350"/>
            </a:xfrm>
            <a:custGeom>
              <a:avLst/>
              <a:gdLst/>
              <a:ahLst/>
              <a:cxnLst/>
              <a:rect l="l" t="t" r="r" b="b"/>
              <a:pathLst>
                <a:path w="2740" h="454" extrusionOk="0">
                  <a:moveTo>
                    <a:pt x="1370" y="1"/>
                  </a:moveTo>
                  <a:cubicBezTo>
                    <a:pt x="608" y="1"/>
                    <a:pt x="1" y="227"/>
                    <a:pt x="1" y="227"/>
                  </a:cubicBezTo>
                  <a:cubicBezTo>
                    <a:pt x="1" y="227"/>
                    <a:pt x="579" y="453"/>
                    <a:pt x="1314" y="453"/>
                  </a:cubicBezTo>
                  <a:cubicBezTo>
                    <a:pt x="1333" y="453"/>
                    <a:pt x="1351" y="453"/>
                    <a:pt x="1370" y="453"/>
                  </a:cubicBezTo>
                  <a:cubicBezTo>
                    <a:pt x="2132" y="453"/>
                    <a:pt x="2739" y="227"/>
                    <a:pt x="2739" y="227"/>
                  </a:cubicBezTo>
                  <a:cubicBezTo>
                    <a:pt x="2739" y="227"/>
                    <a:pt x="2132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5" name="Google Shape;8895;p38"/>
            <p:cNvSpPr/>
            <p:nvPr/>
          </p:nvSpPr>
          <p:spPr>
            <a:xfrm>
              <a:off x="2266650" y="3032650"/>
              <a:ext cx="248550" cy="11075"/>
            </a:xfrm>
            <a:custGeom>
              <a:avLst/>
              <a:gdLst/>
              <a:ahLst/>
              <a:cxnLst/>
              <a:rect l="l" t="t" r="r" b="b"/>
              <a:pathLst>
                <a:path w="9942" h="443" extrusionOk="0">
                  <a:moveTo>
                    <a:pt x="4977" y="0"/>
                  </a:moveTo>
                  <a:cubicBezTo>
                    <a:pt x="2238" y="0"/>
                    <a:pt x="0" y="227"/>
                    <a:pt x="0" y="227"/>
                  </a:cubicBezTo>
                  <a:cubicBezTo>
                    <a:pt x="0" y="227"/>
                    <a:pt x="2030" y="443"/>
                    <a:pt x="4589" y="443"/>
                  </a:cubicBezTo>
                  <a:cubicBezTo>
                    <a:pt x="4717" y="443"/>
                    <a:pt x="4847" y="442"/>
                    <a:pt x="4977" y="441"/>
                  </a:cubicBezTo>
                  <a:cubicBezTo>
                    <a:pt x="7715" y="441"/>
                    <a:pt x="9942" y="227"/>
                    <a:pt x="9942" y="227"/>
                  </a:cubicBezTo>
                  <a:cubicBezTo>
                    <a:pt x="9942" y="227"/>
                    <a:pt x="7727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6" name="Google Shape;8896;p38"/>
            <p:cNvSpPr/>
            <p:nvPr/>
          </p:nvSpPr>
          <p:spPr>
            <a:xfrm>
              <a:off x="2461000" y="2994550"/>
              <a:ext cx="70575" cy="11325"/>
            </a:xfrm>
            <a:custGeom>
              <a:avLst/>
              <a:gdLst/>
              <a:ahLst/>
              <a:cxnLst/>
              <a:rect l="l" t="t" r="r" b="b"/>
              <a:pathLst>
                <a:path w="2823" h="453" extrusionOk="0">
                  <a:moveTo>
                    <a:pt x="1406" y="0"/>
                  </a:moveTo>
                  <a:cubicBezTo>
                    <a:pt x="632" y="0"/>
                    <a:pt x="1" y="227"/>
                    <a:pt x="1" y="227"/>
                  </a:cubicBezTo>
                  <a:cubicBezTo>
                    <a:pt x="1" y="227"/>
                    <a:pt x="632" y="453"/>
                    <a:pt x="1406" y="453"/>
                  </a:cubicBezTo>
                  <a:cubicBezTo>
                    <a:pt x="2180" y="453"/>
                    <a:pt x="2823" y="227"/>
                    <a:pt x="2823" y="227"/>
                  </a:cubicBezTo>
                  <a:cubicBezTo>
                    <a:pt x="2823" y="227"/>
                    <a:pt x="2192" y="0"/>
                    <a:pt x="1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38"/>
            <p:cNvSpPr/>
            <p:nvPr/>
          </p:nvSpPr>
          <p:spPr>
            <a:xfrm>
              <a:off x="4903575" y="2253975"/>
              <a:ext cx="341450" cy="11050"/>
            </a:xfrm>
            <a:custGeom>
              <a:avLst/>
              <a:gdLst/>
              <a:ahLst/>
              <a:cxnLst/>
              <a:rect l="l" t="t" r="r" b="b"/>
              <a:pathLst>
                <a:path w="13658" h="442" extrusionOk="0">
                  <a:moveTo>
                    <a:pt x="6835" y="1"/>
                  </a:moveTo>
                  <a:cubicBezTo>
                    <a:pt x="3060" y="1"/>
                    <a:pt x="1" y="215"/>
                    <a:pt x="1" y="215"/>
                  </a:cubicBezTo>
                  <a:cubicBezTo>
                    <a:pt x="1" y="215"/>
                    <a:pt x="3060" y="441"/>
                    <a:pt x="6835" y="441"/>
                  </a:cubicBezTo>
                  <a:cubicBezTo>
                    <a:pt x="10609" y="441"/>
                    <a:pt x="13657" y="215"/>
                    <a:pt x="13657" y="215"/>
                  </a:cubicBezTo>
                  <a:cubicBezTo>
                    <a:pt x="13657" y="215"/>
                    <a:pt x="10609" y="1"/>
                    <a:pt x="68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8" name="Google Shape;8898;p38"/>
            <p:cNvSpPr/>
            <p:nvPr/>
          </p:nvSpPr>
          <p:spPr>
            <a:xfrm>
              <a:off x="4975025" y="2286725"/>
              <a:ext cx="106275" cy="11025"/>
            </a:xfrm>
            <a:custGeom>
              <a:avLst/>
              <a:gdLst/>
              <a:ahLst/>
              <a:cxnLst/>
              <a:rect l="l" t="t" r="r" b="b"/>
              <a:pathLst>
                <a:path w="4251" h="441" extrusionOk="0">
                  <a:moveTo>
                    <a:pt x="2131" y="0"/>
                  </a:moveTo>
                  <a:cubicBezTo>
                    <a:pt x="953" y="0"/>
                    <a:pt x="0" y="215"/>
                    <a:pt x="0" y="215"/>
                  </a:cubicBezTo>
                  <a:cubicBezTo>
                    <a:pt x="0" y="215"/>
                    <a:pt x="953" y="441"/>
                    <a:pt x="2131" y="441"/>
                  </a:cubicBezTo>
                  <a:cubicBezTo>
                    <a:pt x="3298" y="441"/>
                    <a:pt x="4251" y="215"/>
                    <a:pt x="4251" y="215"/>
                  </a:cubicBezTo>
                  <a:cubicBezTo>
                    <a:pt x="4251" y="215"/>
                    <a:pt x="3298" y="0"/>
                    <a:pt x="21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9" name="Google Shape;8899;p38"/>
            <p:cNvSpPr/>
            <p:nvPr/>
          </p:nvSpPr>
          <p:spPr>
            <a:xfrm>
              <a:off x="5018175" y="2316775"/>
              <a:ext cx="104200" cy="11050"/>
            </a:xfrm>
            <a:custGeom>
              <a:avLst/>
              <a:gdLst/>
              <a:ahLst/>
              <a:cxnLst/>
              <a:rect l="l" t="t" r="r" b="b"/>
              <a:pathLst>
                <a:path w="4168" h="442" extrusionOk="0">
                  <a:moveTo>
                    <a:pt x="2084" y="1"/>
                  </a:moveTo>
                  <a:cubicBezTo>
                    <a:pt x="917" y="1"/>
                    <a:pt x="0" y="227"/>
                    <a:pt x="0" y="227"/>
                  </a:cubicBezTo>
                  <a:cubicBezTo>
                    <a:pt x="0" y="227"/>
                    <a:pt x="941" y="441"/>
                    <a:pt x="2084" y="441"/>
                  </a:cubicBezTo>
                  <a:cubicBezTo>
                    <a:pt x="3239" y="441"/>
                    <a:pt x="4168" y="227"/>
                    <a:pt x="4168" y="227"/>
                  </a:cubicBezTo>
                  <a:cubicBezTo>
                    <a:pt x="4168" y="227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0" name="Google Shape;8900;p38"/>
            <p:cNvSpPr/>
            <p:nvPr/>
          </p:nvSpPr>
          <p:spPr>
            <a:xfrm>
              <a:off x="5058950" y="2344150"/>
              <a:ext cx="44075" cy="11350"/>
            </a:xfrm>
            <a:custGeom>
              <a:avLst/>
              <a:gdLst/>
              <a:ahLst/>
              <a:cxnLst/>
              <a:rect l="l" t="t" r="r" b="b"/>
              <a:pathLst>
                <a:path w="1763" h="454" extrusionOk="0">
                  <a:moveTo>
                    <a:pt x="917" y="1"/>
                  </a:moveTo>
                  <a:cubicBezTo>
                    <a:pt x="905" y="1"/>
                    <a:pt x="894" y="1"/>
                    <a:pt x="882" y="1"/>
                  </a:cubicBezTo>
                  <a:cubicBezTo>
                    <a:pt x="394" y="1"/>
                    <a:pt x="1" y="227"/>
                    <a:pt x="1" y="227"/>
                  </a:cubicBezTo>
                  <a:cubicBezTo>
                    <a:pt x="1" y="227"/>
                    <a:pt x="405" y="454"/>
                    <a:pt x="882" y="454"/>
                  </a:cubicBezTo>
                  <a:cubicBezTo>
                    <a:pt x="1370" y="454"/>
                    <a:pt x="1763" y="227"/>
                    <a:pt x="1763" y="227"/>
                  </a:cubicBezTo>
                  <a:cubicBezTo>
                    <a:pt x="1763" y="227"/>
                    <a:pt x="1389" y="1"/>
                    <a:pt x="91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1" name="Google Shape;8901;p38"/>
            <p:cNvSpPr/>
            <p:nvPr/>
          </p:nvSpPr>
          <p:spPr>
            <a:xfrm>
              <a:off x="5078900" y="2379600"/>
              <a:ext cx="49125" cy="11325"/>
            </a:xfrm>
            <a:custGeom>
              <a:avLst/>
              <a:gdLst/>
              <a:ahLst/>
              <a:cxnLst/>
              <a:rect l="l" t="t" r="r" b="b"/>
              <a:pathLst>
                <a:path w="1965" h="453" extrusionOk="0">
                  <a:moveTo>
                    <a:pt x="977" y="0"/>
                  </a:moveTo>
                  <a:cubicBezTo>
                    <a:pt x="441" y="0"/>
                    <a:pt x="0" y="226"/>
                    <a:pt x="0" y="226"/>
                  </a:cubicBezTo>
                  <a:cubicBezTo>
                    <a:pt x="0" y="226"/>
                    <a:pt x="429" y="452"/>
                    <a:pt x="977" y="452"/>
                  </a:cubicBezTo>
                  <a:cubicBezTo>
                    <a:pt x="1512" y="452"/>
                    <a:pt x="1965" y="226"/>
                    <a:pt x="1965" y="226"/>
                  </a:cubicBezTo>
                  <a:cubicBezTo>
                    <a:pt x="1965" y="226"/>
                    <a:pt x="1512" y="0"/>
                    <a:pt x="9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38"/>
            <p:cNvSpPr/>
            <p:nvPr/>
          </p:nvSpPr>
          <p:spPr>
            <a:xfrm>
              <a:off x="4758925" y="3158250"/>
              <a:ext cx="991800" cy="11350"/>
            </a:xfrm>
            <a:custGeom>
              <a:avLst/>
              <a:gdLst/>
              <a:ahLst/>
              <a:cxnLst/>
              <a:rect l="l" t="t" r="r" b="b"/>
              <a:pathLst>
                <a:path w="39672" h="454" extrusionOk="0">
                  <a:moveTo>
                    <a:pt x="19836" y="1"/>
                  </a:moveTo>
                  <a:cubicBezTo>
                    <a:pt x="8882" y="1"/>
                    <a:pt x="0" y="227"/>
                    <a:pt x="0" y="227"/>
                  </a:cubicBezTo>
                  <a:cubicBezTo>
                    <a:pt x="0" y="227"/>
                    <a:pt x="8882" y="453"/>
                    <a:pt x="19836" y="453"/>
                  </a:cubicBezTo>
                  <a:cubicBezTo>
                    <a:pt x="30790" y="453"/>
                    <a:pt x="39672" y="227"/>
                    <a:pt x="39672" y="227"/>
                  </a:cubicBezTo>
                  <a:cubicBezTo>
                    <a:pt x="39672" y="227"/>
                    <a:pt x="30790" y="1"/>
                    <a:pt x="198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3" name="Google Shape;8903;p38"/>
            <p:cNvSpPr/>
            <p:nvPr/>
          </p:nvSpPr>
          <p:spPr>
            <a:xfrm>
              <a:off x="4580925" y="3147550"/>
              <a:ext cx="251525" cy="11325"/>
            </a:xfrm>
            <a:custGeom>
              <a:avLst/>
              <a:gdLst/>
              <a:ahLst/>
              <a:cxnLst/>
              <a:rect l="l" t="t" r="r" b="b"/>
              <a:pathLst>
                <a:path w="10061" h="453" extrusionOk="0">
                  <a:moveTo>
                    <a:pt x="5037" y="0"/>
                  </a:moveTo>
                  <a:cubicBezTo>
                    <a:pt x="2250" y="0"/>
                    <a:pt x="0" y="226"/>
                    <a:pt x="0" y="226"/>
                  </a:cubicBezTo>
                  <a:cubicBezTo>
                    <a:pt x="0" y="226"/>
                    <a:pt x="2250" y="453"/>
                    <a:pt x="5037" y="453"/>
                  </a:cubicBezTo>
                  <a:cubicBezTo>
                    <a:pt x="7811" y="453"/>
                    <a:pt x="10061" y="226"/>
                    <a:pt x="10061" y="226"/>
                  </a:cubicBezTo>
                  <a:cubicBezTo>
                    <a:pt x="10061" y="226"/>
                    <a:pt x="7811" y="0"/>
                    <a:pt x="50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4" name="Google Shape;8904;p38"/>
            <p:cNvSpPr/>
            <p:nvPr/>
          </p:nvSpPr>
          <p:spPr>
            <a:xfrm>
              <a:off x="4744925" y="3139500"/>
              <a:ext cx="183075" cy="11050"/>
            </a:xfrm>
            <a:custGeom>
              <a:avLst/>
              <a:gdLst/>
              <a:ahLst/>
              <a:cxnLst/>
              <a:rect l="l" t="t" r="r" b="b"/>
              <a:pathLst>
                <a:path w="7323" h="442" extrusionOk="0">
                  <a:moveTo>
                    <a:pt x="3668" y="1"/>
                  </a:moveTo>
                  <a:cubicBezTo>
                    <a:pt x="1644" y="1"/>
                    <a:pt x="1" y="215"/>
                    <a:pt x="1" y="215"/>
                  </a:cubicBezTo>
                  <a:cubicBezTo>
                    <a:pt x="1" y="215"/>
                    <a:pt x="1644" y="441"/>
                    <a:pt x="3668" y="441"/>
                  </a:cubicBezTo>
                  <a:cubicBezTo>
                    <a:pt x="5692" y="441"/>
                    <a:pt x="7323" y="215"/>
                    <a:pt x="7323" y="215"/>
                  </a:cubicBezTo>
                  <a:cubicBezTo>
                    <a:pt x="7323" y="215"/>
                    <a:pt x="5692" y="1"/>
                    <a:pt x="36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5" name="Google Shape;8905;p38"/>
            <p:cNvSpPr/>
            <p:nvPr/>
          </p:nvSpPr>
          <p:spPr>
            <a:xfrm>
              <a:off x="5160150" y="3133850"/>
              <a:ext cx="453950" cy="11025"/>
            </a:xfrm>
            <a:custGeom>
              <a:avLst/>
              <a:gdLst/>
              <a:ahLst/>
              <a:cxnLst/>
              <a:rect l="l" t="t" r="r" b="b"/>
              <a:pathLst>
                <a:path w="18158" h="441" extrusionOk="0">
                  <a:moveTo>
                    <a:pt x="9085" y="0"/>
                  </a:moveTo>
                  <a:cubicBezTo>
                    <a:pt x="4073" y="0"/>
                    <a:pt x="1" y="227"/>
                    <a:pt x="1" y="227"/>
                  </a:cubicBezTo>
                  <a:cubicBezTo>
                    <a:pt x="1" y="227"/>
                    <a:pt x="4073" y="441"/>
                    <a:pt x="9085" y="441"/>
                  </a:cubicBezTo>
                  <a:cubicBezTo>
                    <a:pt x="14098" y="441"/>
                    <a:pt x="18158" y="227"/>
                    <a:pt x="18158" y="227"/>
                  </a:cubicBezTo>
                  <a:cubicBezTo>
                    <a:pt x="18158" y="227"/>
                    <a:pt x="14098" y="0"/>
                    <a:pt x="90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6" name="Google Shape;8906;p38"/>
            <p:cNvSpPr/>
            <p:nvPr/>
          </p:nvSpPr>
          <p:spPr>
            <a:xfrm>
              <a:off x="5392325" y="3114800"/>
              <a:ext cx="112550" cy="11325"/>
            </a:xfrm>
            <a:custGeom>
              <a:avLst/>
              <a:gdLst/>
              <a:ahLst/>
              <a:cxnLst/>
              <a:rect l="l" t="t" r="r" b="b"/>
              <a:pathLst>
                <a:path w="4502" h="453" extrusionOk="0">
                  <a:moveTo>
                    <a:pt x="2342" y="0"/>
                  </a:moveTo>
                  <a:cubicBezTo>
                    <a:pt x="2312" y="0"/>
                    <a:pt x="2281" y="0"/>
                    <a:pt x="2251" y="0"/>
                  </a:cubicBezTo>
                  <a:cubicBezTo>
                    <a:pt x="1001" y="0"/>
                    <a:pt x="1" y="227"/>
                    <a:pt x="1" y="227"/>
                  </a:cubicBezTo>
                  <a:cubicBezTo>
                    <a:pt x="1" y="227"/>
                    <a:pt x="1013" y="453"/>
                    <a:pt x="2251" y="453"/>
                  </a:cubicBezTo>
                  <a:cubicBezTo>
                    <a:pt x="3501" y="453"/>
                    <a:pt x="4501" y="227"/>
                    <a:pt x="4501" y="227"/>
                  </a:cubicBezTo>
                  <a:cubicBezTo>
                    <a:pt x="4501" y="227"/>
                    <a:pt x="3549" y="0"/>
                    <a:pt x="23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7" name="Google Shape;8907;p38"/>
            <p:cNvSpPr/>
            <p:nvPr/>
          </p:nvSpPr>
          <p:spPr>
            <a:xfrm>
              <a:off x="5403925" y="3084725"/>
              <a:ext cx="81900" cy="11050"/>
            </a:xfrm>
            <a:custGeom>
              <a:avLst/>
              <a:gdLst/>
              <a:ahLst/>
              <a:cxnLst/>
              <a:rect l="l" t="t" r="r" b="b"/>
              <a:pathLst>
                <a:path w="3276" h="442" extrusionOk="0">
                  <a:moveTo>
                    <a:pt x="1644" y="1"/>
                  </a:moveTo>
                  <a:cubicBezTo>
                    <a:pt x="727" y="1"/>
                    <a:pt x="1" y="227"/>
                    <a:pt x="1" y="227"/>
                  </a:cubicBezTo>
                  <a:cubicBezTo>
                    <a:pt x="1" y="227"/>
                    <a:pt x="727" y="441"/>
                    <a:pt x="1644" y="441"/>
                  </a:cubicBezTo>
                  <a:cubicBezTo>
                    <a:pt x="2549" y="441"/>
                    <a:pt x="3275" y="227"/>
                    <a:pt x="3275" y="227"/>
                  </a:cubicBezTo>
                  <a:cubicBezTo>
                    <a:pt x="3275" y="227"/>
                    <a:pt x="2537" y="1"/>
                    <a:pt x="16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8" name="Google Shape;8908;p38"/>
            <p:cNvSpPr/>
            <p:nvPr/>
          </p:nvSpPr>
          <p:spPr>
            <a:xfrm>
              <a:off x="5390250" y="3060025"/>
              <a:ext cx="81875" cy="11350"/>
            </a:xfrm>
            <a:custGeom>
              <a:avLst/>
              <a:gdLst/>
              <a:ahLst/>
              <a:cxnLst/>
              <a:rect l="l" t="t" r="r" b="b"/>
              <a:pathLst>
                <a:path w="3275" h="454" extrusionOk="0">
                  <a:moveTo>
                    <a:pt x="1631" y="1"/>
                  </a:moveTo>
                  <a:cubicBezTo>
                    <a:pt x="727" y="1"/>
                    <a:pt x="0" y="227"/>
                    <a:pt x="0" y="227"/>
                  </a:cubicBezTo>
                  <a:cubicBezTo>
                    <a:pt x="0" y="227"/>
                    <a:pt x="727" y="453"/>
                    <a:pt x="1631" y="453"/>
                  </a:cubicBezTo>
                  <a:cubicBezTo>
                    <a:pt x="2548" y="453"/>
                    <a:pt x="3275" y="227"/>
                    <a:pt x="3275" y="227"/>
                  </a:cubicBezTo>
                  <a:cubicBezTo>
                    <a:pt x="3275" y="227"/>
                    <a:pt x="2548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9" name="Google Shape;8909;p38"/>
            <p:cNvSpPr/>
            <p:nvPr/>
          </p:nvSpPr>
          <p:spPr>
            <a:xfrm>
              <a:off x="5384875" y="3024300"/>
              <a:ext cx="78925" cy="11350"/>
            </a:xfrm>
            <a:custGeom>
              <a:avLst/>
              <a:gdLst/>
              <a:ahLst/>
              <a:cxnLst/>
              <a:rect l="l" t="t" r="r" b="b"/>
              <a:pathLst>
                <a:path w="3157" h="454" extrusionOk="0">
                  <a:moveTo>
                    <a:pt x="1585" y="1"/>
                  </a:moveTo>
                  <a:cubicBezTo>
                    <a:pt x="715" y="1"/>
                    <a:pt x="1" y="227"/>
                    <a:pt x="1" y="227"/>
                  </a:cubicBezTo>
                  <a:cubicBezTo>
                    <a:pt x="1" y="227"/>
                    <a:pt x="703" y="453"/>
                    <a:pt x="1585" y="453"/>
                  </a:cubicBezTo>
                  <a:cubicBezTo>
                    <a:pt x="2442" y="453"/>
                    <a:pt x="3156" y="227"/>
                    <a:pt x="3156" y="227"/>
                  </a:cubicBezTo>
                  <a:cubicBezTo>
                    <a:pt x="3156" y="227"/>
                    <a:pt x="2442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0" name="Google Shape;8910;p38"/>
            <p:cNvSpPr/>
            <p:nvPr/>
          </p:nvSpPr>
          <p:spPr>
            <a:xfrm>
              <a:off x="5256600" y="2737675"/>
              <a:ext cx="404250" cy="11025"/>
            </a:xfrm>
            <a:custGeom>
              <a:avLst/>
              <a:gdLst/>
              <a:ahLst/>
              <a:cxnLst/>
              <a:rect l="l" t="t" r="r" b="b"/>
              <a:pathLst>
                <a:path w="16170" h="441" extrusionOk="0">
                  <a:moveTo>
                    <a:pt x="8085" y="0"/>
                  </a:moveTo>
                  <a:cubicBezTo>
                    <a:pt x="3620" y="0"/>
                    <a:pt x="0" y="215"/>
                    <a:pt x="0" y="215"/>
                  </a:cubicBezTo>
                  <a:cubicBezTo>
                    <a:pt x="0" y="215"/>
                    <a:pt x="3620" y="441"/>
                    <a:pt x="8085" y="441"/>
                  </a:cubicBezTo>
                  <a:cubicBezTo>
                    <a:pt x="12550" y="441"/>
                    <a:pt x="16169" y="215"/>
                    <a:pt x="16169" y="215"/>
                  </a:cubicBezTo>
                  <a:cubicBezTo>
                    <a:pt x="16169" y="215"/>
                    <a:pt x="12538" y="0"/>
                    <a:pt x="808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1" name="Google Shape;8911;p38"/>
            <p:cNvSpPr/>
            <p:nvPr/>
          </p:nvSpPr>
          <p:spPr>
            <a:xfrm>
              <a:off x="5264050" y="2693900"/>
              <a:ext cx="87825" cy="11350"/>
            </a:xfrm>
            <a:custGeom>
              <a:avLst/>
              <a:gdLst/>
              <a:ahLst/>
              <a:cxnLst/>
              <a:rect l="l" t="t" r="r" b="b"/>
              <a:pathLst>
                <a:path w="3513" h="454" extrusionOk="0">
                  <a:moveTo>
                    <a:pt x="1832" y="1"/>
                  </a:moveTo>
                  <a:cubicBezTo>
                    <a:pt x="1809" y="1"/>
                    <a:pt x="1786" y="1"/>
                    <a:pt x="1762" y="1"/>
                  </a:cubicBezTo>
                  <a:cubicBezTo>
                    <a:pt x="786" y="1"/>
                    <a:pt x="0" y="227"/>
                    <a:pt x="0" y="227"/>
                  </a:cubicBezTo>
                  <a:cubicBezTo>
                    <a:pt x="0" y="227"/>
                    <a:pt x="786" y="453"/>
                    <a:pt x="1762" y="453"/>
                  </a:cubicBezTo>
                  <a:cubicBezTo>
                    <a:pt x="2727" y="453"/>
                    <a:pt x="3512" y="227"/>
                    <a:pt x="3512" y="227"/>
                  </a:cubicBezTo>
                  <a:cubicBezTo>
                    <a:pt x="3512" y="227"/>
                    <a:pt x="2764" y="1"/>
                    <a:pt x="18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2" name="Google Shape;8912;p38"/>
            <p:cNvSpPr/>
            <p:nvPr/>
          </p:nvSpPr>
          <p:spPr>
            <a:xfrm>
              <a:off x="5226525" y="2653125"/>
              <a:ext cx="78900" cy="11050"/>
            </a:xfrm>
            <a:custGeom>
              <a:avLst/>
              <a:gdLst/>
              <a:ahLst/>
              <a:cxnLst/>
              <a:rect l="l" t="t" r="r" b="b"/>
              <a:pathLst>
                <a:path w="3156" h="442" extrusionOk="0">
                  <a:moveTo>
                    <a:pt x="1636" y="0"/>
                  </a:moveTo>
                  <a:cubicBezTo>
                    <a:pt x="1615" y="0"/>
                    <a:pt x="1594" y="1"/>
                    <a:pt x="1572" y="1"/>
                  </a:cubicBezTo>
                  <a:cubicBezTo>
                    <a:pt x="715" y="1"/>
                    <a:pt x="1" y="227"/>
                    <a:pt x="1" y="227"/>
                  </a:cubicBezTo>
                  <a:cubicBezTo>
                    <a:pt x="1" y="227"/>
                    <a:pt x="703" y="441"/>
                    <a:pt x="1572" y="441"/>
                  </a:cubicBezTo>
                  <a:cubicBezTo>
                    <a:pt x="2442" y="441"/>
                    <a:pt x="3156" y="227"/>
                    <a:pt x="3156" y="227"/>
                  </a:cubicBezTo>
                  <a:cubicBezTo>
                    <a:pt x="3156" y="227"/>
                    <a:pt x="2476" y="0"/>
                    <a:pt x="16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3" name="Google Shape;8913;p38"/>
            <p:cNvSpPr/>
            <p:nvPr/>
          </p:nvSpPr>
          <p:spPr>
            <a:xfrm>
              <a:off x="5209275" y="2614725"/>
              <a:ext cx="60450" cy="11350"/>
            </a:xfrm>
            <a:custGeom>
              <a:avLst/>
              <a:gdLst/>
              <a:ahLst/>
              <a:cxnLst/>
              <a:rect l="l" t="t" r="r" b="b"/>
              <a:pathLst>
                <a:path w="2418" h="454" extrusionOk="0">
                  <a:moveTo>
                    <a:pt x="1263" y="1"/>
                  </a:moveTo>
                  <a:cubicBezTo>
                    <a:pt x="1247" y="1"/>
                    <a:pt x="1231" y="1"/>
                    <a:pt x="1215" y="1"/>
                  </a:cubicBezTo>
                  <a:cubicBezTo>
                    <a:pt x="536" y="1"/>
                    <a:pt x="0" y="227"/>
                    <a:pt x="0" y="227"/>
                  </a:cubicBezTo>
                  <a:cubicBezTo>
                    <a:pt x="0" y="227"/>
                    <a:pt x="536" y="453"/>
                    <a:pt x="1215" y="453"/>
                  </a:cubicBezTo>
                  <a:cubicBezTo>
                    <a:pt x="1881" y="453"/>
                    <a:pt x="2417" y="227"/>
                    <a:pt x="2417" y="227"/>
                  </a:cubicBezTo>
                  <a:cubicBezTo>
                    <a:pt x="2417" y="227"/>
                    <a:pt x="1907" y="1"/>
                    <a:pt x="12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4" name="Google Shape;8914;p38"/>
            <p:cNvSpPr/>
            <p:nvPr/>
          </p:nvSpPr>
          <p:spPr>
            <a:xfrm>
              <a:off x="5168200" y="2578900"/>
              <a:ext cx="12225" cy="8975"/>
            </a:xfrm>
            <a:custGeom>
              <a:avLst/>
              <a:gdLst/>
              <a:ahLst/>
              <a:cxnLst/>
              <a:rect l="l" t="t" r="r" b="b"/>
              <a:pathLst>
                <a:path w="489" h="359" extrusionOk="0">
                  <a:moveTo>
                    <a:pt x="220" y="1"/>
                  </a:moveTo>
                  <a:cubicBezTo>
                    <a:pt x="156" y="1"/>
                    <a:pt x="88" y="14"/>
                    <a:pt x="60" y="65"/>
                  </a:cubicBezTo>
                  <a:cubicBezTo>
                    <a:pt x="0" y="160"/>
                    <a:pt x="131" y="351"/>
                    <a:pt x="131" y="351"/>
                  </a:cubicBezTo>
                  <a:cubicBezTo>
                    <a:pt x="131" y="351"/>
                    <a:pt x="182" y="358"/>
                    <a:pt x="242" y="358"/>
                  </a:cubicBezTo>
                  <a:cubicBezTo>
                    <a:pt x="313" y="358"/>
                    <a:pt x="397" y="348"/>
                    <a:pt x="429" y="303"/>
                  </a:cubicBezTo>
                  <a:cubicBezTo>
                    <a:pt x="488" y="220"/>
                    <a:pt x="357" y="17"/>
                    <a:pt x="357" y="17"/>
                  </a:cubicBezTo>
                  <a:cubicBezTo>
                    <a:pt x="357" y="17"/>
                    <a:pt x="291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5" name="Google Shape;8915;p38"/>
            <p:cNvSpPr/>
            <p:nvPr/>
          </p:nvSpPr>
          <p:spPr>
            <a:xfrm>
              <a:off x="2535425" y="287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6" name="Google Shape;8916;p38"/>
            <p:cNvSpPr/>
            <p:nvPr/>
          </p:nvSpPr>
          <p:spPr>
            <a:xfrm>
              <a:off x="2461300" y="2798700"/>
              <a:ext cx="84875" cy="11025"/>
            </a:xfrm>
            <a:custGeom>
              <a:avLst/>
              <a:gdLst/>
              <a:ahLst/>
              <a:cxnLst/>
              <a:rect l="l" t="t" r="r" b="b"/>
              <a:pathLst>
                <a:path w="3395" h="441" extrusionOk="0">
                  <a:moveTo>
                    <a:pt x="1691" y="0"/>
                  </a:moveTo>
                  <a:cubicBezTo>
                    <a:pt x="763" y="0"/>
                    <a:pt x="1" y="214"/>
                    <a:pt x="1" y="214"/>
                  </a:cubicBezTo>
                  <a:cubicBezTo>
                    <a:pt x="1" y="214"/>
                    <a:pt x="775" y="441"/>
                    <a:pt x="1691" y="441"/>
                  </a:cubicBezTo>
                  <a:cubicBezTo>
                    <a:pt x="2632" y="441"/>
                    <a:pt x="3394" y="214"/>
                    <a:pt x="3394" y="214"/>
                  </a:cubicBezTo>
                  <a:cubicBezTo>
                    <a:pt x="3394" y="214"/>
                    <a:pt x="2632" y="0"/>
                    <a:pt x="16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7" name="Google Shape;8917;p38"/>
            <p:cNvSpPr/>
            <p:nvPr/>
          </p:nvSpPr>
          <p:spPr>
            <a:xfrm>
              <a:off x="2501200" y="2843925"/>
              <a:ext cx="62525" cy="11075"/>
            </a:xfrm>
            <a:custGeom>
              <a:avLst/>
              <a:gdLst/>
              <a:ahLst/>
              <a:cxnLst/>
              <a:rect l="l" t="t" r="r" b="b"/>
              <a:pathLst>
                <a:path w="2501" h="443" extrusionOk="0">
                  <a:moveTo>
                    <a:pt x="1250" y="1"/>
                  </a:moveTo>
                  <a:cubicBezTo>
                    <a:pt x="560" y="1"/>
                    <a:pt x="0" y="227"/>
                    <a:pt x="0" y="227"/>
                  </a:cubicBezTo>
                  <a:cubicBezTo>
                    <a:pt x="0" y="227"/>
                    <a:pt x="508" y="443"/>
                    <a:pt x="1153" y="443"/>
                  </a:cubicBezTo>
                  <a:cubicBezTo>
                    <a:pt x="1185" y="443"/>
                    <a:pt x="1217" y="442"/>
                    <a:pt x="1250" y="441"/>
                  </a:cubicBezTo>
                  <a:cubicBezTo>
                    <a:pt x="1929" y="441"/>
                    <a:pt x="2501" y="227"/>
                    <a:pt x="2501" y="227"/>
                  </a:cubicBezTo>
                  <a:cubicBezTo>
                    <a:pt x="2501" y="227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8" name="Google Shape;8918;p38"/>
            <p:cNvSpPr/>
            <p:nvPr/>
          </p:nvSpPr>
          <p:spPr>
            <a:xfrm>
              <a:off x="2512500" y="2810000"/>
              <a:ext cx="73850" cy="11325"/>
            </a:xfrm>
            <a:custGeom>
              <a:avLst/>
              <a:gdLst/>
              <a:ahLst/>
              <a:cxnLst/>
              <a:rect l="l" t="t" r="r" b="b"/>
              <a:pathLst>
                <a:path w="2954" h="453" extrusionOk="0">
                  <a:moveTo>
                    <a:pt x="1477" y="0"/>
                  </a:moveTo>
                  <a:cubicBezTo>
                    <a:pt x="656" y="0"/>
                    <a:pt x="1" y="227"/>
                    <a:pt x="1" y="227"/>
                  </a:cubicBezTo>
                  <a:cubicBezTo>
                    <a:pt x="1" y="227"/>
                    <a:pt x="656" y="453"/>
                    <a:pt x="1477" y="453"/>
                  </a:cubicBezTo>
                  <a:cubicBezTo>
                    <a:pt x="2299" y="453"/>
                    <a:pt x="2953" y="227"/>
                    <a:pt x="2953" y="227"/>
                  </a:cubicBezTo>
                  <a:cubicBezTo>
                    <a:pt x="2953" y="227"/>
                    <a:pt x="2299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9" name="Google Shape;8919;p38"/>
            <p:cNvSpPr/>
            <p:nvPr/>
          </p:nvSpPr>
          <p:spPr>
            <a:xfrm>
              <a:off x="2268125" y="2758800"/>
              <a:ext cx="351850" cy="11625"/>
            </a:xfrm>
            <a:custGeom>
              <a:avLst/>
              <a:gdLst/>
              <a:ahLst/>
              <a:cxnLst/>
              <a:rect l="l" t="t" r="r" b="b"/>
              <a:pathLst>
                <a:path w="14074" h="465" extrusionOk="0">
                  <a:moveTo>
                    <a:pt x="7037" y="1"/>
                  </a:moveTo>
                  <a:cubicBezTo>
                    <a:pt x="3156" y="1"/>
                    <a:pt x="1" y="227"/>
                    <a:pt x="1" y="227"/>
                  </a:cubicBezTo>
                  <a:cubicBezTo>
                    <a:pt x="1" y="227"/>
                    <a:pt x="3156" y="465"/>
                    <a:pt x="7061" y="465"/>
                  </a:cubicBezTo>
                  <a:cubicBezTo>
                    <a:pt x="10942" y="465"/>
                    <a:pt x="14074" y="227"/>
                    <a:pt x="14074" y="227"/>
                  </a:cubicBezTo>
                  <a:cubicBezTo>
                    <a:pt x="14074" y="227"/>
                    <a:pt x="10931" y="1"/>
                    <a:pt x="70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0" name="Google Shape;8920;p38"/>
            <p:cNvSpPr/>
            <p:nvPr/>
          </p:nvSpPr>
          <p:spPr>
            <a:xfrm>
              <a:off x="2313375" y="2673675"/>
              <a:ext cx="352150" cy="11025"/>
            </a:xfrm>
            <a:custGeom>
              <a:avLst/>
              <a:gdLst/>
              <a:ahLst/>
              <a:cxnLst/>
              <a:rect l="l" t="t" r="r" b="b"/>
              <a:pathLst>
                <a:path w="14086" h="441" extrusionOk="0">
                  <a:moveTo>
                    <a:pt x="7049" y="0"/>
                  </a:moveTo>
                  <a:cubicBezTo>
                    <a:pt x="3167" y="0"/>
                    <a:pt x="0" y="215"/>
                    <a:pt x="0" y="215"/>
                  </a:cubicBezTo>
                  <a:cubicBezTo>
                    <a:pt x="0" y="215"/>
                    <a:pt x="3167" y="441"/>
                    <a:pt x="7049" y="441"/>
                  </a:cubicBezTo>
                  <a:cubicBezTo>
                    <a:pt x="10930" y="441"/>
                    <a:pt x="14085" y="215"/>
                    <a:pt x="14085" y="215"/>
                  </a:cubicBezTo>
                  <a:cubicBezTo>
                    <a:pt x="14085" y="215"/>
                    <a:pt x="10930" y="0"/>
                    <a:pt x="70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1" name="Google Shape;8921;p38"/>
            <p:cNvSpPr/>
            <p:nvPr/>
          </p:nvSpPr>
          <p:spPr>
            <a:xfrm>
              <a:off x="2580675" y="2639750"/>
              <a:ext cx="102125" cy="11025"/>
            </a:xfrm>
            <a:custGeom>
              <a:avLst/>
              <a:gdLst/>
              <a:ahLst/>
              <a:cxnLst/>
              <a:rect l="l" t="t" r="r" b="b"/>
              <a:pathLst>
                <a:path w="4085" h="441" extrusionOk="0">
                  <a:moveTo>
                    <a:pt x="2036" y="0"/>
                  </a:moveTo>
                  <a:cubicBezTo>
                    <a:pt x="929" y="0"/>
                    <a:pt x="0" y="226"/>
                    <a:pt x="0" y="226"/>
                  </a:cubicBezTo>
                  <a:cubicBezTo>
                    <a:pt x="0" y="226"/>
                    <a:pt x="905" y="441"/>
                    <a:pt x="2036" y="441"/>
                  </a:cubicBezTo>
                  <a:cubicBezTo>
                    <a:pt x="3155" y="441"/>
                    <a:pt x="4084" y="226"/>
                    <a:pt x="4084" y="226"/>
                  </a:cubicBezTo>
                  <a:cubicBezTo>
                    <a:pt x="4084" y="226"/>
                    <a:pt x="3167" y="0"/>
                    <a:pt x="20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2" name="Google Shape;8922;p38"/>
            <p:cNvSpPr/>
            <p:nvPr/>
          </p:nvSpPr>
          <p:spPr>
            <a:xfrm>
              <a:off x="2625900" y="2605500"/>
              <a:ext cx="68800" cy="11050"/>
            </a:xfrm>
            <a:custGeom>
              <a:avLst/>
              <a:gdLst/>
              <a:ahLst/>
              <a:cxnLst/>
              <a:rect l="l" t="t" r="r" b="b"/>
              <a:pathLst>
                <a:path w="2752" h="442" extrusionOk="0">
                  <a:moveTo>
                    <a:pt x="1382" y="1"/>
                  </a:moveTo>
                  <a:cubicBezTo>
                    <a:pt x="620" y="1"/>
                    <a:pt x="1" y="227"/>
                    <a:pt x="1" y="227"/>
                  </a:cubicBezTo>
                  <a:cubicBezTo>
                    <a:pt x="1" y="227"/>
                    <a:pt x="620" y="441"/>
                    <a:pt x="1382" y="441"/>
                  </a:cubicBezTo>
                  <a:cubicBezTo>
                    <a:pt x="2132" y="441"/>
                    <a:pt x="2751" y="227"/>
                    <a:pt x="2751" y="227"/>
                  </a:cubicBezTo>
                  <a:cubicBezTo>
                    <a:pt x="2751" y="227"/>
                    <a:pt x="2132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3" name="Google Shape;8923;p38"/>
            <p:cNvSpPr/>
            <p:nvPr/>
          </p:nvSpPr>
          <p:spPr>
            <a:xfrm>
              <a:off x="2671450" y="2571575"/>
              <a:ext cx="39325" cy="11350"/>
            </a:xfrm>
            <a:custGeom>
              <a:avLst/>
              <a:gdLst/>
              <a:ahLst/>
              <a:cxnLst/>
              <a:rect l="l" t="t" r="r" b="b"/>
              <a:pathLst>
                <a:path w="1573" h="454" extrusionOk="0">
                  <a:moveTo>
                    <a:pt x="786" y="1"/>
                  </a:moveTo>
                  <a:cubicBezTo>
                    <a:pt x="358" y="1"/>
                    <a:pt x="1" y="227"/>
                    <a:pt x="1" y="227"/>
                  </a:cubicBezTo>
                  <a:cubicBezTo>
                    <a:pt x="1" y="227"/>
                    <a:pt x="358" y="453"/>
                    <a:pt x="786" y="453"/>
                  </a:cubicBezTo>
                  <a:cubicBezTo>
                    <a:pt x="1227" y="453"/>
                    <a:pt x="1572" y="227"/>
                    <a:pt x="1572" y="227"/>
                  </a:cubicBezTo>
                  <a:cubicBezTo>
                    <a:pt x="1572" y="227"/>
                    <a:pt x="1239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4" name="Google Shape;8924;p38"/>
            <p:cNvSpPr/>
            <p:nvPr/>
          </p:nvSpPr>
          <p:spPr>
            <a:xfrm>
              <a:off x="2711350" y="257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5" name="Google Shape;8925;p38"/>
            <p:cNvSpPr/>
            <p:nvPr/>
          </p:nvSpPr>
          <p:spPr>
            <a:xfrm>
              <a:off x="2705675" y="2509075"/>
              <a:ext cx="39625" cy="11325"/>
            </a:xfrm>
            <a:custGeom>
              <a:avLst/>
              <a:gdLst/>
              <a:ahLst/>
              <a:cxnLst/>
              <a:rect l="l" t="t" r="r" b="b"/>
              <a:pathLst>
                <a:path w="1585" h="453" extrusionOk="0">
                  <a:moveTo>
                    <a:pt x="787" y="0"/>
                  </a:moveTo>
                  <a:cubicBezTo>
                    <a:pt x="358" y="0"/>
                    <a:pt x="1" y="226"/>
                    <a:pt x="1" y="226"/>
                  </a:cubicBezTo>
                  <a:cubicBezTo>
                    <a:pt x="1" y="226"/>
                    <a:pt x="358" y="453"/>
                    <a:pt x="787" y="453"/>
                  </a:cubicBezTo>
                  <a:cubicBezTo>
                    <a:pt x="1227" y="453"/>
                    <a:pt x="1584" y="226"/>
                    <a:pt x="1584" y="226"/>
                  </a:cubicBezTo>
                  <a:cubicBezTo>
                    <a:pt x="1584" y="226"/>
                    <a:pt x="1239" y="0"/>
                    <a:pt x="78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6" name="Google Shape;8926;p38"/>
            <p:cNvSpPr/>
            <p:nvPr/>
          </p:nvSpPr>
          <p:spPr>
            <a:xfrm>
              <a:off x="2739625" y="2492100"/>
              <a:ext cx="28300" cy="11050"/>
            </a:xfrm>
            <a:custGeom>
              <a:avLst/>
              <a:gdLst/>
              <a:ahLst/>
              <a:cxnLst/>
              <a:rect l="l" t="t" r="r" b="b"/>
              <a:pathLst>
                <a:path w="1132" h="442" extrusionOk="0">
                  <a:moveTo>
                    <a:pt x="560" y="1"/>
                  </a:moveTo>
                  <a:cubicBezTo>
                    <a:pt x="250" y="1"/>
                    <a:pt x="0" y="215"/>
                    <a:pt x="0" y="215"/>
                  </a:cubicBezTo>
                  <a:cubicBezTo>
                    <a:pt x="0" y="215"/>
                    <a:pt x="250" y="441"/>
                    <a:pt x="560" y="441"/>
                  </a:cubicBezTo>
                  <a:cubicBezTo>
                    <a:pt x="869" y="441"/>
                    <a:pt x="1131" y="215"/>
                    <a:pt x="1131" y="215"/>
                  </a:cubicBezTo>
                  <a:cubicBezTo>
                    <a:pt x="1131" y="21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7" name="Google Shape;8927;p38"/>
            <p:cNvSpPr/>
            <p:nvPr/>
          </p:nvSpPr>
          <p:spPr>
            <a:xfrm>
              <a:off x="2404750" y="2417975"/>
              <a:ext cx="431625" cy="11100"/>
            </a:xfrm>
            <a:custGeom>
              <a:avLst/>
              <a:gdLst/>
              <a:ahLst/>
              <a:cxnLst/>
              <a:rect l="l" t="t" r="r" b="b"/>
              <a:pathLst>
                <a:path w="17265" h="444" extrusionOk="0">
                  <a:moveTo>
                    <a:pt x="8633" y="1"/>
                  </a:moveTo>
                  <a:cubicBezTo>
                    <a:pt x="3870" y="1"/>
                    <a:pt x="1" y="227"/>
                    <a:pt x="1" y="227"/>
                  </a:cubicBezTo>
                  <a:cubicBezTo>
                    <a:pt x="1" y="227"/>
                    <a:pt x="3500" y="443"/>
                    <a:pt x="7957" y="443"/>
                  </a:cubicBezTo>
                  <a:cubicBezTo>
                    <a:pt x="8180" y="443"/>
                    <a:pt x="8405" y="443"/>
                    <a:pt x="8633" y="441"/>
                  </a:cubicBezTo>
                  <a:cubicBezTo>
                    <a:pt x="13395" y="441"/>
                    <a:pt x="17265" y="227"/>
                    <a:pt x="17265" y="227"/>
                  </a:cubicBezTo>
                  <a:cubicBezTo>
                    <a:pt x="17265" y="227"/>
                    <a:pt x="13395" y="1"/>
                    <a:pt x="863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8" name="Google Shape;8928;p38"/>
            <p:cNvSpPr/>
            <p:nvPr/>
          </p:nvSpPr>
          <p:spPr>
            <a:xfrm>
              <a:off x="2625900" y="2361425"/>
              <a:ext cx="193225" cy="11050"/>
            </a:xfrm>
            <a:custGeom>
              <a:avLst/>
              <a:gdLst/>
              <a:ahLst/>
              <a:cxnLst/>
              <a:rect l="l" t="t" r="r" b="b"/>
              <a:pathLst>
                <a:path w="7729" h="442" extrusionOk="0">
                  <a:moveTo>
                    <a:pt x="3882" y="1"/>
                  </a:moveTo>
                  <a:cubicBezTo>
                    <a:pt x="1739" y="1"/>
                    <a:pt x="1" y="227"/>
                    <a:pt x="1" y="227"/>
                  </a:cubicBezTo>
                  <a:cubicBezTo>
                    <a:pt x="1" y="227"/>
                    <a:pt x="1739" y="441"/>
                    <a:pt x="3882" y="441"/>
                  </a:cubicBezTo>
                  <a:cubicBezTo>
                    <a:pt x="6002" y="441"/>
                    <a:pt x="7728" y="227"/>
                    <a:pt x="7728" y="227"/>
                  </a:cubicBezTo>
                  <a:cubicBezTo>
                    <a:pt x="7728" y="227"/>
                    <a:pt x="6002" y="1"/>
                    <a:pt x="38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9" name="Google Shape;8929;p38"/>
            <p:cNvSpPr/>
            <p:nvPr/>
          </p:nvSpPr>
          <p:spPr>
            <a:xfrm>
              <a:off x="2620550" y="2344175"/>
              <a:ext cx="221775" cy="11325"/>
            </a:xfrm>
            <a:custGeom>
              <a:avLst/>
              <a:gdLst/>
              <a:ahLst/>
              <a:cxnLst/>
              <a:rect l="l" t="t" r="r" b="b"/>
              <a:pathLst>
                <a:path w="8871" h="453" extrusionOk="0">
                  <a:moveTo>
                    <a:pt x="4430" y="0"/>
                  </a:moveTo>
                  <a:cubicBezTo>
                    <a:pt x="1977" y="0"/>
                    <a:pt x="1" y="226"/>
                    <a:pt x="1" y="226"/>
                  </a:cubicBezTo>
                  <a:cubicBezTo>
                    <a:pt x="1" y="226"/>
                    <a:pt x="1977" y="453"/>
                    <a:pt x="4430" y="453"/>
                  </a:cubicBezTo>
                  <a:cubicBezTo>
                    <a:pt x="6882" y="453"/>
                    <a:pt x="8871" y="226"/>
                    <a:pt x="8871" y="226"/>
                  </a:cubicBezTo>
                  <a:cubicBezTo>
                    <a:pt x="8871" y="226"/>
                    <a:pt x="6871" y="0"/>
                    <a:pt x="44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0" name="Google Shape;8930;p38"/>
            <p:cNvSpPr/>
            <p:nvPr/>
          </p:nvSpPr>
          <p:spPr>
            <a:xfrm>
              <a:off x="2694075" y="2219150"/>
              <a:ext cx="352150" cy="11350"/>
            </a:xfrm>
            <a:custGeom>
              <a:avLst/>
              <a:gdLst/>
              <a:ahLst/>
              <a:cxnLst/>
              <a:rect l="l" t="t" r="r" b="b"/>
              <a:pathLst>
                <a:path w="14086" h="454" extrusionOk="0">
                  <a:moveTo>
                    <a:pt x="7049" y="1"/>
                  </a:moveTo>
                  <a:cubicBezTo>
                    <a:pt x="3156" y="1"/>
                    <a:pt x="0" y="227"/>
                    <a:pt x="0" y="227"/>
                  </a:cubicBezTo>
                  <a:cubicBezTo>
                    <a:pt x="0" y="227"/>
                    <a:pt x="3156" y="453"/>
                    <a:pt x="7049" y="453"/>
                  </a:cubicBezTo>
                  <a:cubicBezTo>
                    <a:pt x="10930" y="453"/>
                    <a:pt x="14086" y="227"/>
                    <a:pt x="14086" y="227"/>
                  </a:cubicBezTo>
                  <a:cubicBezTo>
                    <a:pt x="14086" y="227"/>
                    <a:pt x="10930" y="1"/>
                    <a:pt x="70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1" name="Google Shape;8931;p38"/>
            <p:cNvSpPr/>
            <p:nvPr/>
          </p:nvSpPr>
          <p:spPr>
            <a:xfrm>
              <a:off x="2909875" y="2173900"/>
              <a:ext cx="142300" cy="11050"/>
            </a:xfrm>
            <a:custGeom>
              <a:avLst/>
              <a:gdLst/>
              <a:ahLst/>
              <a:cxnLst/>
              <a:rect l="l" t="t" r="r" b="b"/>
              <a:pathLst>
                <a:path w="5692" h="442" extrusionOk="0">
                  <a:moveTo>
                    <a:pt x="2846" y="1"/>
                  </a:moveTo>
                  <a:cubicBezTo>
                    <a:pt x="1274" y="1"/>
                    <a:pt x="1" y="227"/>
                    <a:pt x="1" y="227"/>
                  </a:cubicBezTo>
                  <a:cubicBezTo>
                    <a:pt x="1" y="227"/>
                    <a:pt x="1286" y="441"/>
                    <a:pt x="2846" y="441"/>
                  </a:cubicBezTo>
                  <a:cubicBezTo>
                    <a:pt x="4430" y="441"/>
                    <a:pt x="5692" y="227"/>
                    <a:pt x="5692" y="227"/>
                  </a:cubicBezTo>
                  <a:cubicBezTo>
                    <a:pt x="5692" y="227"/>
                    <a:pt x="4406" y="1"/>
                    <a:pt x="28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2" name="Google Shape;893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team</a:t>
            </a:r>
            <a:endParaRPr dirty="0"/>
          </a:p>
        </p:txBody>
      </p:sp>
      <p:sp>
        <p:nvSpPr>
          <p:cNvPr id="8935" name="Google Shape;8935;p38"/>
          <p:cNvSpPr txBox="1">
            <a:spLocks noGrp="1"/>
          </p:cNvSpPr>
          <p:nvPr>
            <p:ph type="subTitle" idx="3"/>
          </p:nvPr>
        </p:nvSpPr>
        <p:spPr>
          <a:xfrm>
            <a:off x="3178205" y="2560886"/>
            <a:ext cx="2784569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Simeon </a:t>
            </a:r>
            <a:r>
              <a:rPr lang="en-US" dirty="0" err="1">
                <a:latin typeface="Merriweather"/>
                <a:ea typeface="Merriweather"/>
                <a:cs typeface="Merriweather"/>
                <a:sym typeface="Merriweather"/>
              </a:rPr>
              <a:t>Stefanov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 10B</a:t>
            </a: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36" name="Google Shape;8936;p38"/>
          <p:cNvSpPr txBox="1">
            <a:spLocks noGrp="1"/>
          </p:cNvSpPr>
          <p:nvPr>
            <p:ph type="subTitle" idx="4"/>
          </p:nvPr>
        </p:nvSpPr>
        <p:spPr>
          <a:xfrm>
            <a:off x="3305250" y="2987112"/>
            <a:ext cx="25335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Full-Stack developer</a:t>
            </a:r>
            <a:endParaRPr dirty="0"/>
          </a:p>
        </p:txBody>
      </p:sp>
      <p:grpSp>
        <p:nvGrpSpPr>
          <p:cNvPr id="8945" name="Google Shape;8945;p38"/>
          <p:cNvGrpSpPr/>
          <p:nvPr/>
        </p:nvGrpSpPr>
        <p:grpSpPr>
          <a:xfrm>
            <a:off x="2054223" y="3989950"/>
            <a:ext cx="5035502" cy="1842426"/>
            <a:chOff x="2048150" y="1951500"/>
            <a:chExt cx="3702575" cy="1354725"/>
          </a:xfrm>
        </p:grpSpPr>
        <p:sp>
          <p:nvSpPr>
            <p:cNvPr id="8946" name="Google Shape;8946;p38"/>
            <p:cNvSpPr/>
            <p:nvPr/>
          </p:nvSpPr>
          <p:spPr>
            <a:xfrm>
              <a:off x="2486300" y="2263500"/>
              <a:ext cx="2933425" cy="909675"/>
            </a:xfrm>
            <a:custGeom>
              <a:avLst/>
              <a:gdLst/>
              <a:ahLst/>
              <a:cxnLst/>
              <a:rect l="l" t="t" r="r" b="b"/>
              <a:pathLst>
                <a:path w="117337" h="36387" extrusionOk="0">
                  <a:moveTo>
                    <a:pt x="18849" y="1"/>
                  </a:moveTo>
                  <a:cubicBezTo>
                    <a:pt x="17991" y="1"/>
                    <a:pt x="17205" y="477"/>
                    <a:pt x="16789" y="1239"/>
                  </a:cubicBezTo>
                  <a:lnTo>
                    <a:pt x="430" y="31445"/>
                  </a:lnTo>
                  <a:cubicBezTo>
                    <a:pt x="1" y="32267"/>
                    <a:pt x="13" y="33231"/>
                    <a:pt x="489" y="34029"/>
                  </a:cubicBezTo>
                  <a:cubicBezTo>
                    <a:pt x="965" y="34814"/>
                    <a:pt x="1799" y="35291"/>
                    <a:pt x="2716" y="35291"/>
                  </a:cubicBezTo>
                  <a:lnTo>
                    <a:pt x="48519" y="35291"/>
                  </a:lnTo>
                  <a:lnTo>
                    <a:pt x="49388" y="36267"/>
                  </a:lnTo>
                  <a:cubicBezTo>
                    <a:pt x="49448" y="36350"/>
                    <a:pt x="49543" y="36386"/>
                    <a:pt x="49650" y="36386"/>
                  </a:cubicBezTo>
                  <a:lnTo>
                    <a:pt x="68343" y="36386"/>
                  </a:lnTo>
                  <a:cubicBezTo>
                    <a:pt x="68426" y="36386"/>
                    <a:pt x="68498" y="36362"/>
                    <a:pt x="68557" y="36303"/>
                  </a:cubicBezTo>
                  <a:lnTo>
                    <a:pt x="69772" y="35267"/>
                  </a:lnTo>
                  <a:lnTo>
                    <a:pt x="114884" y="35267"/>
                  </a:lnTo>
                  <a:cubicBezTo>
                    <a:pt x="115718" y="35267"/>
                    <a:pt x="116480" y="34838"/>
                    <a:pt x="116896" y="34124"/>
                  </a:cubicBezTo>
                  <a:cubicBezTo>
                    <a:pt x="117337" y="33409"/>
                    <a:pt x="117337" y="32552"/>
                    <a:pt x="116932" y="31814"/>
                  </a:cubicBezTo>
                  <a:lnTo>
                    <a:pt x="99668" y="846"/>
                  </a:lnTo>
                  <a:cubicBezTo>
                    <a:pt x="99382" y="322"/>
                    <a:pt x="98811" y="1"/>
                    <a:pt x="98216" y="1"/>
                  </a:cubicBezTo>
                  <a:lnTo>
                    <a:pt x="95894" y="1"/>
                  </a:lnTo>
                  <a:cubicBezTo>
                    <a:pt x="95703" y="1"/>
                    <a:pt x="95560" y="144"/>
                    <a:pt x="95560" y="346"/>
                  </a:cubicBezTo>
                  <a:cubicBezTo>
                    <a:pt x="95560" y="536"/>
                    <a:pt x="95703" y="679"/>
                    <a:pt x="95894" y="679"/>
                  </a:cubicBezTo>
                  <a:lnTo>
                    <a:pt x="98216" y="679"/>
                  </a:lnTo>
                  <a:cubicBezTo>
                    <a:pt x="98573" y="679"/>
                    <a:pt x="98894" y="882"/>
                    <a:pt x="99073" y="1191"/>
                  </a:cubicBezTo>
                  <a:lnTo>
                    <a:pt x="116337" y="32159"/>
                  </a:lnTo>
                  <a:cubicBezTo>
                    <a:pt x="116635" y="32683"/>
                    <a:pt x="116623" y="33290"/>
                    <a:pt x="116325" y="33802"/>
                  </a:cubicBezTo>
                  <a:cubicBezTo>
                    <a:pt x="116027" y="34314"/>
                    <a:pt x="115503" y="34612"/>
                    <a:pt x="114908" y="34612"/>
                  </a:cubicBezTo>
                  <a:lnTo>
                    <a:pt x="69664" y="34612"/>
                  </a:lnTo>
                  <a:cubicBezTo>
                    <a:pt x="69569" y="34612"/>
                    <a:pt x="69498" y="34636"/>
                    <a:pt x="69438" y="34695"/>
                  </a:cubicBezTo>
                  <a:lnTo>
                    <a:pt x="68236" y="35719"/>
                  </a:lnTo>
                  <a:lnTo>
                    <a:pt x="49805" y="35719"/>
                  </a:lnTo>
                  <a:lnTo>
                    <a:pt x="48936" y="34731"/>
                  </a:lnTo>
                  <a:cubicBezTo>
                    <a:pt x="48864" y="34660"/>
                    <a:pt x="48781" y="34612"/>
                    <a:pt x="48674" y="34612"/>
                  </a:cubicBezTo>
                  <a:lnTo>
                    <a:pt x="2739" y="34612"/>
                  </a:lnTo>
                  <a:cubicBezTo>
                    <a:pt x="2049" y="34612"/>
                    <a:pt x="1442" y="34255"/>
                    <a:pt x="1084" y="33683"/>
                  </a:cubicBezTo>
                  <a:cubicBezTo>
                    <a:pt x="727" y="33088"/>
                    <a:pt x="715" y="32374"/>
                    <a:pt x="1037" y="31778"/>
                  </a:cubicBezTo>
                  <a:lnTo>
                    <a:pt x="17396" y="1560"/>
                  </a:lnTo>
                  <a:cubicBezTo>
                    <a:pt x="17694" y="1025"/>
                    <a:pt x="18253" y="691"/>
                    <a:pt x="18872" y="691"/>
                  </a:cubicBezTo>
                  <a:lnTo>
                    <a:pt x="19646" y="691"/>
                  </a:lnTo>
                  <a:cubicBezTo>
                    <a:pt x="19837" y="691"/>
                    <a:pt x="19980" y="536"/>
                    <a:pt x="19980" y="346"/>
                  </a:cubicBezTo>
                  <a:cubicBezTo>
                    <a:pt x="19980" y="155"/>
                    <a:pt x="19837" y="1"/>
                    <a:pt x="196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7" name="Google Shape;8947;p38"/>
            <p:cNvSpPr/>
            <p:nvPr/>
          </p:nvSpPr>
          <p:spPr>
            <a:xfrm>
              <a:off x="2559525" y="2126950"/>
              <a:ext cx="2800975" cy="980425"/>
            </a:xfrm>
            <a:custGeom>
              <a:avLst/>
              <a:gdLst/>
              <a:ahLst/>
              <a:cxnLst/>
              <a:rect l="l" t="t" r="r" b="b"/>
              <a:pathLst>
                <a:path w="112039" h="39217" extrusionOk="0">
                  <a:moveTo>
                    <a:pt x="22639" y="0"/>
                  </a:moveTo>
                  <a:cubicBezTo>
                    <a:pt x="22555" y="0"/>
                    <a:pt x="22471" y="30"/>
                    <a:pt x="22408" y="93"/>
                  </a:cubicBezTo>
                  <a:lnTo>
                    <a:pt x="15717" y="6272"/>
                  </a:lnTo>
                  <a:cubicBezTo>
                    <a:pt x="15681" y="6296"/>
                    <a:pt x="15658" y="6332"/>
                    <a:pt x="15634" y="6368"/>
                  </a:cubicBezTo>
                  <a:lnTo>
                    <a:pt x="37" y="37895"/>
                  </a:lnTo>
                  <a:cubicBezTo>
                    <a:pt x="1" y="38002"/>
                    <a:pt x="1" y="38121"/>
                    <a:pt x="37" y="38205"/>
                  </a:cubicBezTo>
                  <a:cubicBezTo>
                    <a:pt x="96" y="38300"/>
                    <a:pt x="191" y="38371"/>
                    <a:pt x="299" y="38383"/>
                  </a:cubicBezTo>
                  <a:cubicBezTo>
                    <a:pt x="2672" y="38751"/>
                    <a:pt x="5148" y="38899"/>
                    <a:pt x="7682" y="38899"/>
                  </a:cubicBezTo>
                  <a:cubicBezTo>
                    <a:pt x="12941" y="38899"/>
                    <a:pt x="18454" y="38264"/>
                    <a:pt x="23837" y="37645"/>
                  </a:cubicBezTo>
                  <a:cubicBezTo>
                    <a:pt x="27016" y="37264"/>
                    <a:pt x="30005" y="36931"/>
                    <a:pt x="32874" y="36716"/>
                  </a:cubicBezTo>
                  <a:cubicBezTo>
                    <a:pt x="33891" y="36642"/>
                    <a:pt x="34859" y="36608"/>
                    <a:pt x="35776" y="36608"/>
                  </a:cubicBezTo>
                  <a:cubicBezTo>
                    <a:pt x="43751" y="36608"/>
                    <a:pt x="47940" y="39148"/>
                    <a:pt x="47983" y="39169"/>
                  </a:cubicBezTo>
                  <a:cubicBezTo>
                    <a:pt x="48043" y="39205"/>
                    <a:pt x="48102" y="39217"/>
                    <a:pt x="48162" y="39217"/>
                  </a:cubicBezTo>
                  <a:cubicBezTo>
                    <a:pt x="48233" y="39217"/>
                    <a:pt x="48328" y="39193"/>
                    <a:pt x="48376" y="39110"/>
                  </a:cubicBezTo>
                  <a:cubicBezTo>
                    <a:pt x="48416" y="39069"/>
                    <a:pt x="51350" y="36576"/>
                    <a:pt x="56270" y="36576"/>
                  </a:cubicBezTo>
                  <a:cubicBezTo>
                    <a:pt x="58581" y="36576"/>
                    <a:pt x="61331" y="37127"/>
                    <a:pt x="64426" y="38741"/>
                  </a:cubicBezTo>
                  <a:cubicBezTo>
                    <a:pt x="64472" y="38766"/>
                    <a:pt x="64525" y="38779"/>
                    <a:pt x="64579" y="38779"/>
                  </a:cubicBezTo>
                  <a:cubicBezTo>
                    <a:pt x="64650" y="38779"/>
                    <a:pt x="64722" y="38757"/>
                    <a:pt x="64783" y="38717"/>
                  </a:cubicBezTo>
                  <a:cubicBezTo>
                    <a:pt x="64795" y="38717"/>
                    <a:pt x="66223" y="37657"/>
                    <a:pt x="68998" y="36836"/>
                  </a:cubicBezTo>
                  <a:cubicBezTo>
                    <a:pt x="70682" y="36329"/>
                    <a:pt x="73129" y="35844"/>
                    <a:pt x="76270" y="35844"/>
                  </a:cubicBezTo>
                  <a:cubicBezTo>
                    <a:pt x="77858" y="35844"/>
                    <a:pt x="79624" y="35968"/>
                    <a:pt x="81559" y="36276"/>
                  </a:cubicBezTo>
                  <a:cubicBezTo>
                    <a:pt x="88379" y="37346"/>
                    <a:pt x="96490" y="38435"/>
                    <a:pt x="103670" y="38435"/>
                  </a:cubicBezTo>
                  <a:cubicBezTo>
                    <a:pt x="106555" y="38435"/>
                    <a:pt x="109289" y="38259"/>
                    <a:pt x="111729" y="37836"/>
                  </a:cubicBezTo>
                  <a:cubicBezTo>
                    <a:pt x="111848" y="37824"/>
                    <a:pt x="111932" y="37764"/>
                    <a:pt x="111979" y="37657"/>
                  </a:cubicBezTo>
                  <a:cubicBezTo>
                    <a:pt x="112039" y="37550"/>
                    <a:pt x="112027" y="37431"/>
                    <a:pt x="111979" y="37348"/>
                  </a:cubicBezTo>
                  <a:lnTo>
                    <a:pt x="95537" y="6356"/>
                  </a:lnTo>
                  <a:cubicBezTo>
                    <a:pt x="95477" y="6248"/>
                    <a:pt x="95358" y="6177"/>
                    <a:pt x="95239" y="6177"/>
                  </a:cubicBezTo>
                  <a:lnTo>
                    <a:pt x="93155" y="6177"/>
                  </a:lnTo>
                  <a:cubicBezTo>
                    <a:pt x="92953" y="6177"/>
                    <a:pt x="92810" y="6320"/>
                    <a:pt x="92810" y="6522"/>
                  </a:cubicBezTo>
                  <a:cubicBezTo>
                    <a:pt x="92810" y="6713"/>
                    <a:pt x="92953" y="6856"/>
                    <a:pt x="93155" y="6856"/>
                  </a:cubicBezTo>
                  <a:lnTo>
                    <a:pt x="95025" y="6856"/>
                  </a:lnTo>
                  <a:lnTo>
                    <a:pt x="111146" y="37252"/>
                  </a:lnTo>
                  <a:cubicBezTo>
                    <a:pt x="108869" y="37611"/>
                    <a:pt x="106345" y="37762"/>
                    <a:pt x="103690" y="37762"/>
                  </a:cubicBezTo>
                  <a:cubicBezTo>
                    <a:pt x="96558" y="37762"/>
                    <a:pt x="88477" y="36673"/>
                    <a:pt x="81666" y="35597"/>
                  </a:cubicBezTo>
                  <a:cubicBezTo>
                    <a:pt x="79693" y="35289"/>
                    <a:pt x="77890" y="35161"/>
                    <a:pt x="76256" y="35161"/>
                  </a:cubicBezTo>
                  <a:cubicBezTo>
                    <a:pt x="69311" y="35161"/>
                    <a:pt x="65424" y="37472"/>
                    <a:pt x="64557" y="38050"/>
                  </a:cubicBezTo>
                  <a:cubicBezTo>
                    <a:pt x="61442" y="36458"/>
                    <a:pt x="58658" y="35909"/>
                    <a:pt x="56299" y="35909"/>
                  </a:cubicBezTo>
                  <a:cubicBezTo>
                    <a:pt x="51831" y="35909"/>
                    <a:pt x="48890" y="37878"/>
                    <a:pt x="48126" y="38455"/>
                  </a:cubicBezTo>
                  <a:cubicBezTo>
                    <a:pt x="47166" y="37927"/>
                    <a:pt x="43040" y="35906"/>
                    <a:pt x="35788" y="35906"/>
                  </a:cubicBezTo>
                  <a:cubicBezTo>
                    <a:pt x="34853" y="35906"/>
                    <a:pt x="33866" y="35939"/>
                    <a:pt x="32826" y="36014"/>
                  </a:cubicBezTo>
                  <a:cubicBezTo>
                    <a:pt x="29945" y="36228"/>
                    <a:pt x="26957" y="36562"/>
                    <a:pt x="23766" y="36943"/>
                  </a:cubicBezTo>
                  <a:cubicBezTo>
                    <a:pt x="18406" y="37559"/>
                    <a:pt x="12915" y="38193"/>
                    <a:pt x="7690" y="38193"/>
                  </a:cubicBezTo>
                  <a:cubicBezTo>
                    <a:pt x="5347" y="38193"/>
                    <a:pt x="3058" y="38066"/>
                    <a:pt x="858" y="37752"/>
                  </a:cubicBezTo>
                  <a:lnTo>
                    <a:pt x="16241" y="6713"/>
                  </a:lnTo>
                  <a:lnTo>
                    <a:pt x="22873" y="581"/>
                  </a:lnTo>
                  <a:cubicBezTo>
                    <a:pt x="23004" y="462"/>
                    <a:pt x="23016" y="236"/>
                    <a:pt x="22885" y="105"/>
                  </a:cubicBezTo>
                  <a:cubicBezTo>
                    <a:pt x="22822" y="36"/>
                    <a:pt x="22731" y="0"/>
                    <a:pt x="226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8" name="Google Shape;8948;p38"/>
            <p:cNvSpPr/>
            <p:nvPr/>
          </p:nvSpPr>
          <p:spPr>
            <a:xfrm>
              <a:off x="2941125" y="1951500"/>
              <a:ext cx="1021875" cy="1061525"/>
            </a:xfrm>
            <a:custGeom>
              <a:avLst/>
              <a:gdLst/>
              <a:ahLst/>
              <a:cxnLst/>
              <a:rect l="l" t="t" r="r" b="b"/>
              <a:pathLst>
                <a:path w="40875" h="42461" extrusionOk="0">
                  <a:moveTo>
                    <a:pt x="12026" y="920"/>
                  </a:moveTo>
                  <a:cubicBezTo>
                    <a:pt x="13972" y="2497"/>
                    <a:pt x="16162" y="2926"/>
                    <a:pt x="18689" y="2926"/>
                  </a:cubicBezTo>
                  <a:cubicBezTo>
                    <a:pt x="20073" y="2926"/>
                    <a:pt x="21557" y="2797"/>
                    <a:pt x="23158" y="2658"/>
                  </a:cubicBezTo>
                  <a:cubicBezTo>
                    <a:pt x="24934" y="2503"/>
                    <a:pt x="26899" y="2332"/>
                    <a:pt x="29003" y="2332"/>
                  </a:cubicBezTo>
                  <a:cubicBezTo>
                    <a:pt x="29481" y="2332"/>
                    <a:pt x="29966" y="2341"/>
                    <a:pt x="30457" y="2360"/>
                  </a:cubicBezTo>
                  <a:cubicBezTo>
                    <a:pt x="34576" y="2515"/>
                    <a:pt x="36993" y="4075"/>
                    <a:pt x="38279" y="5337"/>
                  </a:cubicBezTo>
                  <a:cubicBezTo>
                    <a:pt x="39553" y="6575"/>
                    <a:pt x="40041" y="7790"/>
                    <a:pt x="40125" y="8052"/>
                  </a:cubicBezTo>
                  <a:lnTo>
                    <a:pt x="40172" y="40698"/>
                  </a:lnTo>
                  <a:cubicBezTo>
                    <a:pt x="36517" y="34436"/>
                    <a:pt x="28326" y="33709"/>
                    <a:pt x="21253" y="33709"/>
                  </a:cubicBezTo>
                  <a:cubicBezTo>
                    <a:pt x="20146" y="33709"/>
                    <a:pt x="19051" y="33721"/>
                    <a:pt x="18003" y="33745"/>
                  </a:cubicBezTo>
                  <a:cubicBezTo>
                    <a:pt x="17074" y="33764"/>
                    <a:pt x="16175" y="33780"/>
                    <a:pt x="15337" y="33780"/>
                  </a:cubicBezTo>
                  <a:cubicBezTo>
                    <a:pt x="14585" y="33780"/>
                    <a:pt x="13883" y="33767"/>
                    <a:pt x="13252" y="33733"/>
                  </a:cubicBezTo>
                  <a:cubicBezTo>
                    <a:pt x="7002" y="33364"/>
                    <a:pt x="1906" y="30340"/>
                    <a:pt x="798" y="29638"/>
                  </a:cubicBezTo>
                  <a:lnTo>
                    <a:pt x="12026" y="920"/>
                  </a:lnTo>
                  <a:close/>
                  <a:moveTo>
                    <a:pt x="11911" y="1"/>
                  </a:moveTo>
                  <a:cubicBezTo>
                    <a:pt x="11882" y="1"/>
                    <a:pt x="11852" y="5"/>
                    <a:pt x="11824" y="15"/>
                  </a:cubicBezTo>
                  <a:cubicBezTo>
                    <a:pt x="11716" y="39"/>
                    <a:pt x="11633" y="110"/>
                    <a:pt x="11585" y="217"/>
                  </a:cubicBezTo>
                  <a:lnTo>
                    <a:pt x="60" y="29638"/>
                  </a:lnTo>
                  <a:cubicBezTo>
                    <a:pt x="1" y="29792"/>
                    <a:pt x="48" y="29959"/>
                    <a:pt x="179" y="30042"/>
                  </a:cubicBezTo>
                  <a:cubicBezTo>
                    <a:pt x="239" y="30078"/>
                    <a:pt x="5978" y="33971"/>
                    <a:pt x="13217" y="34388"/>
                  </a:cubicBezTo>
                  <a:cubicBezTo>
                    <a:pt x="13864" y="34422"/>
                    <a:pt x="14578" y="34434"/>
                    <a:pt x="15338" y="34434"/>
                  </a:cubicBezTo>
                  <a:cubicBezTo>
                    <a:pt x="16186" y="34434"/>
                    <a:pt x="17091" y="34419"/>
                    <a:pt x="18027" y="34400"/>
                  </a:cubicBezTo>
                  <a:cubicBezTo>
                    <a:pt x="19021" y="34385"/>
                    <a:pt x="20061" y="34369"/>
                    <a:pt x="21128" y="34369"/>
                  </a:cubicBezTo>
                  <a:cubicBezTo>
                    <a:pt x="28493" y="34369"/>
                    <a:pt x="37098" y="35133"/>
                    <a:pt x="40208" y="42246"/>
                  </a:cubicBezTo>
                  <a:cubicBezTo>
                    <a:pt x="40268" y="42377"/>
                    <a:pt x="40387" y="42461"/>
                    <a:pt x="40518" y="42461"/>
                  </a:cubicBezTo>
                  <a:lnTo>
                    <a:pt x="40601" y="42461"/>
                  </a:lnTo>
                  <a:cubicBezTo>
                    <a:pt x="40756" y="42425"/>
                    <a:pt x="40875" y="42294"/>
                    <a:pt x="40875" y="42127"/>
                  </a:cubicBezTo>
                  <a:lnTo>
                    <a:pt x="40827" y="7992"/>
                  </a:lnTo>
                  <a:cubicBezTo>
                    <a:pt x="40827" y="7956"/>
                    <a:pt x="40827" y="7909"/>
                    <a:pt x="40815" y="7885"/>
                  </a:cubicBezTo>
                  <a:cubicBezTo>
                    <a:pt x="40780" y="7825"/>
                    <a:pt x="40327" y="6361"/>
                    <a:pt x="38803" y="4873"/>
                  </a:cubicBezTo>
                  <a:cubicBezTo>
                    <a:pt x="37422" y="3503"/>
                    <a:pt x="34850" y="1836"/>
                    <a:pt x="30504" y="1682"/>
                  </a:cubicBezTo>
                  <a:cubicBezTo>
                    <a:pt x="29987" y="1661"/>
                    <a:pt x="29477" y="1652"/>
                    <a:pt x="28976" y="1652"/>
                  </a:cubicBezTo>
                  <a:cubicBezTo>
                    <a:pt x="26856" y="1652"/>
                    <a:pt x="24884" y="1816"/>
                    <a:pt x="23123" y="1979"/>
                  </a:cubicBezTo>
                  <a:cubicBezTo>
                    <a:pt x="21563" y="2110"/>
                    <a:pt x="20116" y="2232"/>
                    <a:pt x="18773" y="2232"/>
                  </a:cubicBezTo>
                  <a:cubicBezTo>
                    <a:pt x="16201" y="2232"/>
                    <a:pt x="14010" y="1784"/>
                    <a:pt x="12133" y="86"/>
                  </a:cubicBezTo>
                  <a:cubicBezTo>
                    <a:pt x="12072" y="34"/>
                    <a:pt x="11992" y="1"/>
                    <a:pt x="1191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9" name="Google Shape;8949;p38"/>
            <p:cNvSpPr/>
            <p:nvPr/>
          </p:nvSpPr>
          <p:spPr>
            <a:xfrm>
              <a:off x="2797950" y="1979225"/>
              <a:ext cx="2263400" cy="1033800"/>
            </a:xfrm>
            <a:custGeom>
              <a:avLst/>
              <a:gdLst/>
              <a:ahLst/>
              <a:cxnLst/>
              <a:rect l="l" t="t" r="r" b="b"/>
              <a:pathLst>
                <a:path w="90536" h="41352" extrusionOk="0">
                  <a:moveTo>
                    <a:pt x="57256" y="0"/>
                  </a:moveTo>
                  <a:cubicBezTo>
                    <a:pt x="52615" y="0"/>
                    <a:pt x="48389" y="1624"/>
                    <a:pt x="45864" y="6681"/>
                  </a:cubicBezTo>
                  <a:cubicBezTo>
                    <a:pt x="45780" y="6859"/>
                    <a:pt x="45852" y="7050"/>
                    <a:pt x="46018" y="7145"/>
                  </a:cubicBezTo>
                  <a:cubicBezTo>
                    <a:pt x="46071" y="7173"/>
                    <a:pt x="46124" y="7185"/>
                    <a:pt x="46175" y="7185"/>
                  </a:cubicBezTo>
                  <a:cubicBezTo>
                    <a:pt x="46300" y="7185"/>
                    <a:pt x="46415" y="7112"/>
                    <a:pt x="46483" y="7002"/>
                  </a:cubicBezTo>
                  <a:cubicBezTo>
                    <a:pt x="48855" y="2237"/>
                    <a:pt x="52878" y="701"/>
                    <a:pt x="57317" y="701"/>
                  </a:cubicBezTo>
                  <a:cubicBezTo>
                    <a:pt x="60742" y="701"/>
                    <a:pt x="64416" y="1615"/>
                    <a:pt x="67771" y="2668"/>
                  </a:cubicBezTo>
                  <a:cubicBezTo>
                    <a:pt x="71386" y="3803"/>
                    <a:pt x="73615" y="4096"/>
                    <a:pt x="74949" y="4096"/>
                  </a:cubicBezTo>
                  <a:cubicBezTo>
                    <a:pt x="75658" y="4096"/>
                    <a:pt x="76114" y="4013"/>
                    <a:pt x="76391" y="3930"/>
                  </a:cubicBezTo>
                  <a:lnTo>
                    <a:pt x="89679" y="31326"/>
                  </a:lnTo>
                  <a:cubicBezTo>
                    <a:pt x="87702" y="31753"/>
                    <a:pt x="85948" y="31924"/>
                    <a:pt x="84331" y="31924"/>
                  </a:cubicBezTo>
                  <a:cubicBezTo>
                    <a:pt x="81117" y="31924"/>
                    <a:pt x="78450" y="31246"/>
                    <a:pt x="75677" y="30541"/>
                  </a:cubicBezTo>
                  <a:cubicBezTo>
                    <a:pt x="72625" y="29759"/>
                    <a:pt x="69483" y="28964"/>
                    <a:pt x="65378" y="28964"/>
                  </a:cubicBezTo>
                  <a:cubicBezTo>
                    <a:pt x="64103" y="28964"/>
                    <a:pt x="62734" y="29041"/>
                    <a:pt x="61247" y="29219"/>
                  </a:cubicBezTo>
                  <a:cubicBezTo>
                    <a:pt x="50281" y="30529"/>
                    <a:pt x="46923" y="37815"/>
                    <a:pt x="46126" y="40185"/>
                  </a:cubicBezTo>
                  <a:cubicBezTo>
                    <a:pt x="44959" y="38577"/>
                    <a:pt x="41113" y="34529"/>
                    <a:pt x="31481" y="33755"/>
                  </a:cubicBezTo>
                  <a:cubicBezTo>
                    <a:pt x="30239" y="33656"/>
                    <a:pt x="28811" y="33613"/>
                    <a:pt x="27262" y="33613"/>
                  </a:cubicBezTo>
                  <a:cubicBezTo>
                    <a:pt x="17819" y="33613"/>
                    <a:pt x="3921" y="35219"/>
                    <a:pt x="894" y="35577"/>
                  </a:cubicBezTo>
                  <a:lnTo>
                    <a:pt x="14086" y="5371"/>
                  </a:lnTo>
                  <a:lnTo>
                    <a:pt x="15348" y="5371"/>
                  </a:lnTo>
                  <a:cubicBezTo>
                    <a:pt x="15538" y="5371"/>
                    <a:pt x="15693" y="5228"/>
                    <a:pt x="15693" y="5038"/>
                  </a:cubicBezTo>
                  <a:cubicBezTo>
                    <a:pt x="15693" y="4835"/>
                    <a:pt x="15538" y="4692"/>
                    <a:pt x="15348" y="4692"/>
                  </a:cubicBezTo>
                  <a:lnTo>
                    <a:pt x="13860" y="4692"/>
                  </a:lnTo>
                  <a:cubicBezTo>
                    <a:pt x="13729" y="4692"/>
                    <a:pt x="13610" y="4776"/>
                    <a:pt x="13550" y="4895"/>
                  </a:cubicBezTo>
                  <a:lnTo>
                    <a:pt x="48" y="35839"/>
                  </a:lnTo>
                  <a:cubicBezTo>
                    <a:pt x="1" y="35958"/>
                    <a:pt x="13" y="36077"/>
                    <a:pt x="96" y="36184"/>
                  </a:cubicBezTo>
                  <a:cubicBezTo>
                    <a:pt x="159" y="36278"/>
                    <a:pt x="258" y="36317"/>
                    <a:pt x="362" y="36317"/>
                  </a:cubicBezTo>
                  <a:cubicBezTo>
                    <a:pt x="377" y="36317"/>
                    <a:pt x="391" y="36317"/>
                    <a:pt x="406" y="36315"/>
                  </a:cubicBezTo>
                  <a:cubicBezTo>
                    <a:pt x="582" y="36294"/>
                    <a:pt x="16715" y="34280"/>
                    <a:pt x="27241" y="34280"/>
                  </a:cubicBezTo>
                  <a:cubicBezTo>
                    <a:pt x="28781" y="34280"/>
                    <a:pt x="30201" y="34323"/>
                    <a:pt x="31433" y="34422"/>
                  </a:cubicBezTo>
                  <a:cubicBezTo>
                    <a:pt x="42851" y="35339"/>
                    <a:pt x="45911" y="41090"/>
                    <a:pt x="45947" y="41149"/>
                  </a:cubicBezTo>
                  <a:cubicBezTo>
                    <a:pt x="45995" y="41268"/>
                    <a:pt x="46114" y="41352"/>
                    <a:pt x="46245" y="41352"/>
                  </a:cubicBezTo>
                  <a:cubicBezTo>
                    <a:pt x="46257" y="41352"/>
                    <a:pt x="46268" y="41352"/>
                    <a:pt x="46292" y="41304"/>
                  </a:cubicBezTo>
                  <a:cubicBezTo>
                    <a:pt x="46423" y="41280"/>
                    <a:pt x="46542" y="41161"/>
                    <a:pt x="46566" y="41030"/>
                  </a:cubicBezTo>
                  <a:cubicBezTo>
                    <a:pt x="46590" y="40947"/>
                    <a:pt x="48745" y="31374"/>
                    <a:pt x="61318" y="29874"/>
                  </a:cubicBezTo>
                  <a:cubicBezTo>
                    <a:pt x="62756" y="29704"/>
                    <a:pt x="64081" y="29630"/>
                    <a:pt x="65317" y="29630"/>
                  </a:cubicBezTo>
                  <a:cubicBezTo>
                    <a:pt x="69366" y="29630"/>
                    <a:pt x="72470" y="30418"/>
                    <a:pt x="75498" y="31184"/>
                  </a:cubicBezTo>
                  <a:cubicBezTo>
                    <a:pt x="78326" y="31896"/>
                    <a:pt x="81048" y="32589"/>
                    <a:pt x="84343" y="32589"/>
                  </a:cubicBezTo>
                  <a:cubicBezTo>
                    <a:pt x="86112" y="32589"/>
                    <a:pt x="88046" y="32389"/>
                    <a:pt x="90250" y="31886"/>
                  </a:cubicBezTo>
                  <a:cubicBezTo>
                    <a:pt x="90357" y="31862"/>
                    <a:pt x="90441" y="31791"/>
                    <a:pt x="90488" y="31707"/>
                  </a:cubicBezTo>
                  <a:cubicBezTo>
                    <a:pt x="90536" y="31612"/>
                    <a:pt x="90536" y="31493"/>
                    <a:pt x="90488" y="31410"/>
                  </a:cubicBezTo>
                  <a:lnTo>
                    <a:pt x="76868" y="3335"/>
                  </a:lnTo>
                  <a:cubicBezTo>
                    <a:pt x="76820" y="3252"/>
                    <a:pt x="76748" y="3180"/>
                    <a:pt x="76665" y="3156"/>
                  </a:cubicBezTo>
                  <a:cubicBezTo>
                    <a:pt x="76632" y="3144"/>
                    <a:pt x="76600" y="3139"/>
                    <a:pt x="76569" y="3139"/>
                  </a:cubicBezTo>
                  <a:cubicBezTo>
                    <a:pt x="76510" y="3139"/>
                    <a:pt x="76453" y="3157"/>
                    <a:pt x="76391" y="3180"/>
                  </a:cubicBezTo>
                  <a:cubicBezTo>
                    <a:pt x="76380" y="3191"/>
                    <a:pt x="75995" y="3391"/>
                    <a:pt x="74918" y="3391"/>
                  </a:cubicBezTo>
                  <a:cubicBezTo>
                    <a:pt x="73679" y="3391"/>
                    <a:pt x="71526" y="3127"/>
                    <a:pt x="67974" y="2013"/>
                  </a:cubicBezTo>
                  <a:cubicBezTo>
                    <a:pt x="64537" y="935"/>
                    <a:pt x="60777" y="0"/>
                    <a:pt x="5725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0" name="Google Shape;8950;p38"/>
            <p:cNvSpPr/>
            <p:nvPr/>
          </p:nvSpPr>
          <p:spPr>
            <a:xfrm>
              <a:off x="4127000" y="2162600"/>
              <a:ext cx="1021275" cy="706050"/>
            </a:xfrm>
            <a:custGeom>
              <a:avLst/>
              <a:gdLst/>
              <a:ahLst/>
              <a:cxnLst/>
              <a:rect l="l" t="t" r="r" b="b"/>
              <a:pathLst>
                <a:path w="40851" h="28242" extrusionOk="0">
                  <a:moveTo>
                    <a:pt x="25432" y="0"/>
                  </a:moveTo>
                  <a:cubicBezTo>
                    <a:pt x="25241" y="0"/>
                    <a:pt x="25099" y="155"/>
                    <a:pt x="25099" y="346"/>
                  </a:cubicBezTo>
                  <a:cubicBezTo>
                    <a:pt x="25099" y="536"/>
                    <a:pt x="25241" y="691"/>
                    <a:pt x="25432" y="691"/>
                  </a:cubicBezTo>
                  <a:lnTo>
                    <a:pt x="26551" y="691"/>
                  </a:lnTo>
                  <a:lnTo>
                    <a:pt x="39874" y="27444"/>
                  </a:lnTo>
                  <a:cubicBezTo>
                    <a:pt x="37493" y="27004"/>
                    <a:pt x="29278" y="25468"/>
                    <a:pt x="23360" y="24325"/>
                  </a:cubicBezTo>
                  <a:lnTo>
                    <a:pt x="22908" y="24230"/>
                  </a:lnTo>
                  <a:cubicBezTo>
                    <a:pt x="20016" y="23666"/>
                    <a:pt x="15930" y="22873"/>
                    <a:pt x="11603" y="22873"/>
                  </a:cubicBezTo>
                  <a:cubicBezTo>
                    <a:pt x="7698" y="22873"/>
                    <a:pt x="3598" y="23519"/>
                    <a:pt x="0" y="25563"/>
                  </a:cubicBezTo>
                  <a:cubicBezTo>
                    <a:pt x="107" y="25527"/>
                    <a:pt x="203" y="25515"/>
                    <a:pt x="310" y="25480"/>
                  </a:cubicBezTo>
                  <a:cubicBezTo>
                    <a:pt x="1536" y="25063"/>
                    <a:pt x="2798" y="24765"/>
                    <a:pt x="4048" y="24575"/>
                  </a:cubicBezTo>
                  <a:cubicBezTo>
                    <a:pt x="6513" y="23827"/>
                    <a:pt x="9094" y="23555"/>
                    <a:pt x="11598" y="23555"/>
                  </a:cubicBezTo>
                  <a:cubicBezTo>
                    <a:pt x="15868" y="23555"/>
                    <a:pt x="19913" y="24345"/>
                    <a:pt x="22765" y="24908"/>
                  </a:cubicBezTo>
                  <a:lnTo>
                    <a:pt x="23229" y="24992"/>
                  </a:lnTo>
                  <a:cubicBezTo>
                    <a:pt x="30171" y="26337"/>
                    <a:pt x="40303" y="28218"/>
                    <a:pt x="40410" y="28242"/>
                  </a:cubicBezTo>
                  <a:lnTo>
                    <a:pt x="40470" y="28242"/>
                  </a:lnTo>
                  <a:cubicBezTo>
                    <a:pt x="40565" y="28242"/>
                    <a:pt x="40672" y="28194"/>
                    <a:pt x="40731" y="28099"/>
                  </a:cubicBezTo>
                  <a:cubicBezTo>
                    <a:pt x="40839" y="28016"/>
                    <a:pt x="40851" y="27885"/>
                    <a:pt x="40791" y="27766"/>
                  </a:cubicBezTo>
                  <a:lnTo>
                    <a:pt x="27075" y="203"/>
                  </a:lnTo>
                  <a:cubicBezTo>
                    <a:pt x="27015" y="84"/>
                    <a:pt x="26896" y="0"/>
                    <a:pt x="2676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1" name="Google Shape;8951;p38"/>
            <p:cNvSpPr/>
            <p:nvPr/>
          </p:nvSpPr>
          <p:spPr>
            <a:xfrm>
              <a:off x="4095150" y="2218250"/>
              <a:ext cx="1139450" cy="753400"/>
            </a:xfrm>
            <a:custGeom>
              <a:avLst/>
              <a:gdLst/>
              <a:ahLst/>
              <a:cxnLst/>
              <a:rect l="l" t="t" r="r" b="b"/>
              <a:pathLst>
                <a:path w="45578" h="30136" extrusionOk="0">
                  <a:moveTo>
                    <a:pt x="29147" y="1"/>
                  </a:moveTo>
                  <a:cubicBezTo>
                    <a:pt x="28956" y="1"/>
                    <a:pt x="28813" y="144"/>
                    <a:pt x="28813" y="334"/>
                  </a:cubicBezTo>
                  <a:cubicBezTo>
                    <a:pt x="28813" y="537"/>
                    <a:pt x="28956" y="680"/>
                    <a:pt x="29147" y="680"/>
                  </a:cubicBezTo>
                  <a:lnTo>
                    <a:pt x="30254" y="680"/>
                  </a:lnTo>
                  <a:lnTo>
                    <a:pt x="44684" y="29362"/>
                  </a:lnTo>
                  <a:cubicBezTo>
                    <a:pt x="44523" y="29369"/>
                    <a:pt x="44357" y="29372"/>
                    <a:pt x="44185" y="29372"/>
                  </a:cubicBezTo>
                  <a:cubicBezTo>
                    <a:pt x="42307" y="29372"/>
                    <a:pt x="39697" y="28959"/>
                    <a:pt x="34909" y="28207"/>
                  </a:cubicBezTo>
                  <a:cubicBezTo>
                    <a:pt x="31528" y="27671"/>
                    <a:pt x="26908" y="26945"/>
                    <a:pt x="20681" y="26087"/>
                  </a:cubicBezTo>
                  <a:cubicBezTo>
                    <a:pt x="18588" y="25794"/>
                    <a:pt x="16667" y="25666"/>
                    <a:pt x="14906" y="25666"/>
                  </a:cubicBezTo>
                  <a:cubicBezTo>
                    <a:pt x="7012" y="25666"/>
                    <a:pt x="2356" y="28247"/>
                    <a:pt x="0" y="30136"/>
                  </a:cubicBezTo>
                  <a:cubicBezTo>
                    <a:pt x="1215" y="29505"/>
                    <a:pt x="2501" y="29016"/>
                    <a:pt x="3822" y="28612"/>
                  </a:cubicBezTo>
                  <a:cubicBezTo>
                    <a:pt x="6405" y="27382"/>
                    <a:pt x="10054" y="26349"/>
                    <a:pt x="14987" y="26349"/>
                  </a:cubicBezTo>
                  <a:cubicBezTo>
                    <a:pt x="16693" y="26349"/>
                    <a:pt x="18552" y="26473"/>
                    <a:pt x="20574" y="26754"/>
                  </a:cubicBezTo>
                  <a:cubicBezTo>
                    <a:pt x="26801" y="27611"/>
                    <a:pt x="31433" y="28350"/>
                    <a:pt x="34790" y="28885"/>
                  </a:cubicBezTo>
                  <a:cubicBezTo>
                    <a:pt x="39555" y="29634"/>
                    <a:pt x="42179" y="30048"/>
                    <a:pt x="44116" y="30048"/>
                  </a:cubicBezTo>
                  <a:cubicBezTo>
                    <a:pt x="44521" y="30048"/>
                    <a:pt x="44897" y="30030"/>
                    <a:pt x="45256" y="29993"/>
                  </a:cubicBezTo>
                  <a:cubicBezTo>
                    <a:pt x="45375" y="29981"/>
                    <a:pt x="45458" y="29921"/>
                    <a:pt x="45518" y="29814"/>
                  </a:cubicBezTo>
                  <a:cubicBezTo>
                    <a:pt x="45565" y="29731"/>
                    <a:pt x="45577" y="29612"/>
                    <a:pt x="45518" y="29505"/>
                  </a:cubicBezTo>
                  <a:lnTo>
                    <a:pt x="30754" y="191"/>
                  </a:lnTo>
                  <a:cubicBezTo>
                    <a:pt x="30695" y="72"/>
                    <a:pt x="30575" y="1"/>
                    <a:pt x="304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2" name="Google Shape;8952;p38"/>
            <p:cNvSpPr/>
            <p:nvPr/>
          </p:nvSpPr>
          <p:spPr>
            <a:xfrm>
              <a:off x="3949300" y="2994550"/>
              <a:ext cx="12525" cy="33950"/>
            </a:xfrm>
            <a:custGeom>
              <a:avLst/>
              <a:gdLst/>
              <a:ahLst/>
              <a:cxnLst/>
              <a:rect l="l" t="t" r="r" b="b"/>
              <a:pathLst>
                <a:path w="501" h="1358" extrusionOk="0">
                  <a:moveTo>
                    <a:pt x="155" y="0"/>
                  </a:moveTo>
                  <a:cubicBezTo>
                    <a:pt x="155" y="0"/>
                    <a:pt x="0" y="334"/>
                    <a:pt x="12" y="691"/>
                  </a:cubicBezTo>
                  <a:cubicBezTo>
                    <a:pt x="36" y="1048"/>
                    <a:pt x="250" y="1358"/>
                    <a:pt x="250" y="1358"/>
                  </a:cubicBezTo>
                  <a:cubicBezTo>
                    <a:pt x="250" y="1358"/>
                    <a:pt x="500" y="1060"/>
                    <a:pt x="453" y="667"/>
                  </a:cubicBezTo>
                  <a:cubicBezTo>
                    <a:pt x="441" y="274"/>
                    <a:pt x="155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3" name="Google Shape;8953;p38"/>
            <p:cNvSpPr/>
            <p:nvPr/>
          </p:nvSpPr>
          <p:spPr>
            <a:xfrm>
              <a:off x="3959125" y="2793625"/>
              <a:ext cx="388150" cy="234575"/>
            </a:xfrm>
            <a:custGeom>
              <a:avLst/>
              <a:gdLst/>
              <a:ahLst/>
              <a:cxnLst/>
              <a:rect l="l" t="t" r="r" b="b"/>
              <a:pathLst>
                <a:path w="15526" h="9383" extrusionOk="0">
                  <a:moveTo>
                    <a:pt x="15526" y="1"/>
                  </a:moveTo>
                  <a:cubicBezTo>
                    <a:pt x="15526" y="1"/>
                    <a:pt x="15252" y="36"/>
                    <a:pt x="14811" y="108"/>
                  </a:cubicBezTo>
                  <a:cubicBezTo>
                    <a:pt x="14335" y="179"/>
                    <a:pt x="13657" y="286"/>
                    <a:pt x="12823" y="465"/>
                  </a:cubicBezTo>
                  <a:cubicBezTo>
                    <a:pt x="11156" y="822"/>
                    <a:pt x="8811" y="1417"/>
                    <a:pt x="6477" y="2644"/>
                  </a:cubicBezTo>
                  <a:cubicBezTo>
                    <a:pt x="4143" y="3870"/>
                    <a:pt x="2357" y="5561"/>
                    <a:pt x="1357" y="6954"/>
                  </a:cubicBezTo>
                  <a:cubicBezTo>
                    <a:pt x="857" y="7656"/>
                    <a:pt x="512" y="8264"/>
                    <a:pt x="298" y="8692"/>
                  </a:cubicBezTo>
                  <a:cubicBezTo>
                    <a:pt x="202" y="8918"/>
                    <a:pt x="143" y="9085"/>
                    <a:pt x="83" y="9204"/>
                  </a:cubicBezTo>
                  <a:cubicBezTo>
                    <a:pt x="36" y="9323"/>
                    <a:pt x="0" y="9383"/>
                    <a:pt x="0" y="9383"/>
                  </a:cubicBezTo>
                  <a:cubicBezTo>
                    <a:pt x="0" y="9383"/>
                    <a:pt x="36" y="9323"/>
                    <a:pt x="95" y="9216"/>
                  </a:cubicBezTo>
                  <a:cubicBezTo>
                    <a:pt x="155" y="9109"/>
                    <a:pt x="226" y="8930"/>
                    <a:pt x="357" y="8740"/>
                  </a:cubicBezTo>
                  <a:cubicBezTo>
                    <a:pt x="619" y="8323"/>
                    <a:pt x="1000" y="7763"/>
                    <a:pt x="1536" y="7109"/>
                  </a:cubicBezTo>
                  <a:cubicBezTo>
                    <a:pt x="2608" y="5787"/>
                    <a:pt x="4405" y="4239"/>
                    <a:pt x="6691" y="3049"/>
                  </a:cubicBezTo>
                  <a:cubicBezTo>
                    <a:pt x="8965" y="1858"/>
                    <a:pt x="11228" y="1167"/>
                    <a:pt x="12859" y="703"/>
                  </a:cubicBezTo>
                  <a:cubicBezTo>
                    <a:pt x="13680" y="465"/>
                    <a:pt x="14347" y="298"/>
                    <a:pt x="14811" y="179"/>
                  </a:cubicBezTo>
                  <a:cubicBezTo>
                    <a:pt x="15276" y="60"/>
                    <a:pt x="15526" y="1"/>
                    <a:pt x="1552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4" name="Google Shape;8954;p38"/>
            <p:cNvSpPr/>
            <p:nvPr/>
          </p:nvSpPr>
          <p:spPr>
            <a:xfrm>
              <a:off x="3967150" y="2821900"/>
              <a:ext cx="398000" cy="204525"/>
            </a:xfrm>
            <a:custGeom>
              <a:avLst/>
              <a:gdLst/>
              <a:ahLst/>
              <a:cxnLst/>
              <a:rect l="l" t="t" r="r" b="b"/>
              <a:pathLst>
                <a:path w="15920" h="8181" extrusionOk="0">
                  <a:moveTo>
                    <a:pt x="15919" y="1"/>
                  </a:moveTo>
                  <a:cubicBezTo>
                    <a:pt x="15919" y="1"/>
                    <a:pt x="15669" y="25"/>
                    <a:pt x="15193" y="48"/>
                  </a:cubicBezTo>
                  <a:cubicBezTo>
                    <a:pt x="14955" y="60"/>
                    <a:pt x="14669" y="84"/>
                    <a:pt x="14348" y="120"/>
                  </a:cubicBezTo>
                  <a:cubicBezTo>
                    <a:pt x="14014" y="167"/>
                    <a:pt x="13633" y="215"/>
                    <a:pt x="13228" y="286"/>
                  </a:cubicBezTo>
                  <a:cubicBezTo>
                    <a:pt x="12812" y="346"/>
                    <a:pt x="12359" y="441"/>
                    <a:pt x="11883" y="560"/>
                  </a:cubicBezTo>
                  <a:cubicBezTo>
                    <a:pt x="11395" y="656"/>
                    <a:pt x="10907" y="810"/>
                    <a:pt x="10371" y="977"/>
                  </a:cubicBezTo>
                  <a:cubicBezTo>
                    <a:pt x="9323" y="1310"/>
                    <a:pt x="8192" y="1763"/>
                    <a:pt x="7049" y="2346"/>
                  </a:cubicBezTo>
                  <a:cubicBezTo>
                    <a:pt x="5918" y="2918"/>
                    <a:pt x="4894" y="3596"/>
                    <a:pt x="4001" y="4251"/>
                  </a:cubicBezTo>
                  <a:cubicBezTo>
                    <a:pt x="3572" y="4573"/>
                    <a:pt x="3132" y="4906"/>
                    <a:pt x="2775" y="5228"/>
                  </a:cubicBezTo>
                  <a:cubicBezTo>
                    <a:pt x="2406" y="5537"/>
                    <a:pt x="2084" y="5859"/>
                    <a:pt x="1786" y="6156"/>
                  </a:cubicBezTo>
                  <a:cubicBezTo>
                    <a:pt x="1489" y="6454"/>
                    <a:pt x="1227" y="6728"/>
                    <a:pt x="1013" y="6966"/>
                  </a:cubicBezTo>
                  <a:cubicBezTo>
                    <a:pt x="786" y="7204"/>
                    <a:pt x="608" y="7430"/>
                    <a:pt x="453" y="7609"/>
                  </a:cubicBezTo>
                  <a:cubicBezTo>
                    <a:pt x="155" y="7978"/>
                    <a:pt x="1" y="8180"/>
                    <a:pt x="1" y="8180"/>
                  </a:cubicBezTo>
                  <a:lnTo>
                    <a:pt x="501" y="7668"/>
                  </a:lnTo>
                  <a:cubicBezTo>
                    <a:pt x="667" y="7502"/>
                    <a:pt x="870" y="7311"/>
                    <a:pt x="1108" y="7085"/>
                  </a:cubicBezTo>
                  <a:cubicBezTo>
                    <a:pt x="1370" y="6871"/>
                    <a:pt x="1620" y="6609"/>
                    <a:pt x="1941" y="6347"/>
                  </a:cubicBezTo>
                  <a:cubicBezTo>
                    <a:pt x="2263" y="6073"/>
                    <a:pt x="2596" y="5799"/>
                    <a:pt x="2989" y="5501"/>
                  </a:cubicBezTo>
                  <a:cubicBezTo>
                    <a:pt x="3370" y="5180"/>
                    <a:pt x="3787" y="4882"/>
                    <a:pt x="4239" y="4573"/>
                  </a:cubicBezTo>
                  <a:cubicBezTo>
                    <a:pt x="5144" y="3965"/>
                    <a:pt x="6156" y="3334"/>
                    <a:pt x="7275" y="2763"/>
                  </a:cubicBezTo>
                  <a:cubicBezTo>
                    <a:pt x="8394" y="2180"/>
                    <a:pt x="9490" y="1715"/>
                    <a:pt x="10514" y="1346"/>
                  </a:cubicBezTo>
                  <a:cubicBezTo>
                    <a:pt x="11038" y="1168"/>
                    <a:pt x="11526" y="1001"/>
                    <a:pt x="11990" y="870"/>
                  </a:cubicBezTo>
                  <a:cubicBezTo>
                    <a:pt x="12454" y="715"/>
                    <a:pt x="12883" y="620"/>
                    <a:pt x="13288" y="513"/>
                  </a:cubicBezTo>
                  <a:cubicBezTo>
                    <a:pt x="13693" y="406"/>
                    <a:pt x="14050" y="346"/>
                    <a:pt x="14371" y="275"/>
                  </a:cubicBezTo>
                  <a:cubicBezTo>
                    <a:pt x="14705" y="191"/>
                    <a:pt x="14979" y="155"/>
                    <a:pt x="15205" y="120"/>
                  </a:cubicBezTo>
                  <a:cubicBezTo>
                    <a:pt x="15669" y="48"/>
                    <a:pt x="15919" y="1"/>
                    <a:pt x="1591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5" name="Google Shape;8955;p38"/>
            <p:cNvSpPr/>
            <p:nvPr/>
          </p:nvSpPr>
          <p:spPr>
            <a:xfrm>
              <a:off x="3994525" y="2964775"/>
              <a:ext cx="104225" cy="68800"/>
            </a:xfrm>
            <a:custGeom>
              <a:avLst/>
              <a:gdLst/>
              <a:ahLst/>
              <a:cxnLst/>
              <a:rect l="l" t="t" r="r" b="b"/>
              <a:pathLst>
                <a:path w="4169" h="2752" extrusionOk="0">
                  <a:moveTo>
                    <a:pt x="4168" y="1"/>
                  </a:moveTo>
                  <a:cubicBezTo>
                    <a:pt x="4168" y="1"/>
                    <a:pt x="3882" y="1"/>
                    <a:pt x="3406" y="120"/>
                  </a:cubicBezTo>
                  <a:cubicBezTo>
                    <a:pt x="2966" y="227"/>
                    <a:pt x="2335" y="453"/>
                    <a:pt x="1727" y="858"/>
                  </a:cubicBezTo>
                  <a:cubicBezTo>
                    <a:pt x="1132" y="1251"/>
                    <a:pt x="668" y="1727"/>
                    <a:pt x="406" y="2120"/>
                  </a:cubicBezTo>
                  <a:cubicBezTo>
                    <a:pt x="120" y="2489"/>
                    <a:pt x="1" y="2751"/>
                    <a:pt x="1" y="2751"/>
                  </a:cubicBezTo>
                  <a:cubicBezTo>
                    <a:pt x="1" y="2751"/>
                    <a:pt x="203" y="2561"/>
                    <a:pt x="560" y="2263"/>
                  </a:cubicBezTo>
                  <a:cubicBezTo>
                    <a:pt x="918" y="1989"/>
                    <a:pt x="1418" y="1596"/>
                    <a:pt x="1977" y="1227"/>
                  </a:cubicBezTo>
                  <a:cubicBezTo>
                    <a:pt x="2549" y="858"/>
                    <a:pt x="3097" y="536"/>
                    <a:pt x="3501" y="334"/>
                  </a:cubicBezTo>
                  <a:cubicBezTo>
                    <a:pt x="3906" y="120"/>
                    <a:pt x="4168" y="1"/>
                    <a:pt x="41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6" name="Google Shape;8956;p38"/>
            <p:cNvSpPr/>
            <p:nvPr/>
          </p:nvSpPr>
          <p:spPr>
            <a:xfrm>
              <a:off x="4028775" y="2989475"/>
              <a:ext cx="75325" cy="42000"/>
            </a:xfrm>
            <a:custGeom>
              <a:avLst/>
              <a:gdLst/>
              <a:ahLst/>
              <a:cxnLst/>
              <a:rect l="l" t="t" r="r" b="b"/>
              <a:pathLst>
                <a:path w="3013" h="1680" extrusionOk="0">
                  <a:moveTo>
                    <a:pt x="3012" y="1"/>
                  </a:moveTo>
                  <a:cubicBezTo>
                    <a:pt x="3012" y="1"/>
                    <a:pt x="2810" y="13"/>
                    <a:pt x="2512" y="72"/>
                  </a:cubicBezTo>
                  <a:cubicBezTo>
                    <a:pt x="2191" y="132"/>
                    <a:pt x="1750" y="263"/>
                    <a:pt x="1322" y="501"/>
                  </a:cubicBezTo>
                  <a:cubicBezTo>
                    <a:pt x="893" y="739"/>
                    <a:pt x="548" y="1037"/>
                    <a:pt x="322" y="1275"/>
                  </a:cubicBezTo>
                  <a:cubicBezTo>
                    <a:pt x="107" y="1513"/>
                    <a:pt x="0" y="1680"/>
                    <a:pt x="0" y="1680"/>
                  </a:cubicBezTo>
                  <a:cubicBezTo>
                    <a:pt x="0" y="1680"/>
                    <a:pt x="179" y="1584"/>
                    <a:pt x="464" y="1453"/>
                  </a:cubicBezTo>
                  <a:cubicBezTo>
                    <a:pt x="750" y="1311"/>
                    <a:pt x="1131" y="1120"/>
                    <a:pt x="1536" y="894"/>
                  </a:cubicBezTo>
                  <a:cubicBezTo>
                    <a:pt x="1941" y="668"/>
                    <a:pt x="2310" y="441"/>
                    <a:pt x="2572" y="275"/>
                  </a:cubicBezTo>
                  <a:cubicBezTo>
                    <a:pt x="2846" y="120"/>
                    <a:pt x="3012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7" name="Google Shape;8957;p38"/>
            <p:cNvSpPr/>
            <p:nvPr/>
          </p:nvSpPr>
          <p:spPr>
            <a:xfrm>
              <a:off x="4084125" y="2918350"/>
              <a:ext cx="545625" cy="124750"/>
            </a:xfrm>
            <a:custGeom>
              <a:avLst/>
              <a:gdLst/>
              <a:ahLst/>
              <a:cxnLst/>
              <a:rect l="l" t="t" r="r" b="b"/>
              <a:pathLst>
                <a:path w="21825" h="4990" extrusionOk="0">
                  <a:moveTo>
                    <a:pt x="14943" y="0"/>
                  </a:moveTo>
                  <a:cubicBezTo>
                    <a:pt x="13562" y="0"/>
                    <a:pt x="12038" y="107"/>
                    <a:pt x="10466" y="369"/>
                  </a:cubicBezTo>
                  <a:cubicBezTo>
                    <a:pt x="8883" y="655"/>
                    <a:pt x="7430" y="1084"/>
                    <a:pt x="6132" y="1560"/>
                  </a:cubicBezTo>
                  <a:cubicBezTo>
                    <a:pt x="5489" y="1834"/>
                    <a:pt x="4882" y="2048"/>
                    <a:pt x="4335" y="2334"/>
                  </a:cubicBezTo>
                  <a:cubicBezTo>
                    <a:pt x="4049" y="2465"/>
                    <a:pt x="3787" y="2584"/>
                    <a:pt x="3525" y="2727"/>
                  </a:cubicBezTo>
                  <a:cubicBezTo>
                    <a:pt x="3275" y="2870"/>
                    <a:pt x="3037" y="3013"/>
                    <a:pt x="2811" y="3120"/>
                  </a:cubicBezTo>
                  <a:cubicBezTo>
                    <a:pt x="2358" y="3370"/>
                    <a:pt x="1965" y="3632"/>
                    <a:pt x="1608" y="3858"/>
                  </a:cubicBezTo>
                  <a:cubicBezTo>
                    <a:pt x="1251" y="4060"/>
                    <a:pt x="965" y="4275"/>
                    <a:pt x="727" y="4453"/>
                  </a:cubicBezTo>
                  <a:cubicBezTo>
                    <a:pt x="251" y="4799"/>
                    <a:pt x="1" y="4989"/>
                    <a:pt x="1" y="4989"/>
                  </a:cubicBezTo>
                  <a:cubicBezTo>
                    <a:pt x="1" y="4989"/>
                    <a:pt x="275" y="4810"/>
                    <a:pt x="763" y="4513"/>
                  </a:cubicBezTo>
                  <a:cubicBezTo>
                    <a:pt x="1001" y="4346"/>
                    <a:pt x="1310" y="4168"/>
                    <a:pt x="1668" y="3977"/>
                  </a:cubicBezTo>
                  <a:cubicBezTo>
                    <a:pt x="2025" y="3775"/>
                    <a:pt x="2430" y="3525"/>
                    <a:pt x="2906" y="3322"/>
                  </a:cubicBezTo>
                  <a:cubicBezTo>
                    <a:pt x="3144" y="3203"/>
                    <a:pt x="3382" y="3084"/>
                    <a:pt x="3632" y="2965"/>
                  </a:cubicBezTo>
                  <a:cubicBezTo>
                    <a:pt x="3882" y="2846"/>
                    <a:pt x="4156" y="2739"/>
                    <a:pt x="4442" y="2620"/>
                  </a:cubicBezTo>
                  <a:cubicBezTo>
                    <a:pt x="4989" y="2382"/>
                    <a:pt x="5597" y="2179"/>
                    <a:pt x="6240" y="1929"/>
                  </a:cubicBezTo>
                  <a:cubicBezTo>
                    <a:pt x="7514" y="1501"/>
                    <a:pt x="8966" y="1120"/>
                    <a:pt x="10514" y="834"/>
                  </a:cubicBezTo>
                  <a:cubicBezTo>
                    <a:pt x="12038" y="572"/>
                    <a:pt x="13550" y="441"/>
                    <a:pt x="14895" y="405"/>
                  </a:cubicBezTo>
                  <a:cubicBezTo>
                    <a:pt x="15172" y="405"/>
                    <a:pt x="15440" y="403"/>
                    <a:pt x="15702" y="403"/>
                  </a:cubicBezTo>
                  <a:cubicBezTo>
                    <a:pt x="16095" y="403"/>
                    <a:pt x="16472" y="408"/>
                    <a:pt x="16836" y="429"/>
                  </a:cubicBezTo>
                  <a:cubicBezTo>
                    <a:pt x="17134" y="441"/>
                    <a:pt x="17431" y="441"/>
                    <a:pt x="17717" y="477"/>
                  </a:cubicBezTo>
                  <a:cubicBezTo>
                    <a:pt x="17991" y="488"/>
                    <a:pt x="18265" y="524"/>
                    <a:pt x="18515" y="548"/>
                  </a:cubicBezTo>
                  <a:cubicBezTo>
                    <a:pt x="19039" y="596"/>
                    <a:pt x="19503" y="691"/>
                    <a:pt x="19896" y="739"/>
                  </a:cubicBezTo>
                  <a:cubicBezTo>
                    <a:pt x="20313" y="798"/>
                    <a:pt x="20658" y="881"/>
                    <a:pt x="20944" y="941"/>
                  </a:cubicBezTo>
                  <a:cubicBezTo>
                    <a:pt x="21515" y="1060"/>
                    <a:pt x="21825" y="1120"/>
                    <a:pt x="21825" y="1120"/>
                  </a:cubicBezTo>
                  <a:cubicBezTo>
                    <a:pt x="21825" y="1120"/>
                    <a:pt x="21515" y="1024"/>
                    <a:pt x="20991" y="834"/>
                  </a:cubicBezTo>
                  <a:cubicBezTo>
                    <a:pt x="20706" y="762"/>
                    <a:pt x="20360" y="655"/>
                    <a:pt x="19956" y="584"/>
                  </a:cubicBezTo>
                  <a:cubicBezTo>
                    <a:pt x="19539" y="488"/>
                    <a:pt x="19098" y="381"/>
                    <a:pt x="18574" y="310"/>
                  </a:cubicBezTo>
                  <a:cubicBezTo>
                    <a:pt x="18324" y="286"/>
                    <a:pt x="18051" y="238"/>
                    <a:pt x="17777" y="191"/>
                  </a:cubicBezTo>
                  <a:cubicBezTo>
                    <a:pt x="17491" y="143"/>
                    <a:pt x="17193" y="131"/>
                    <a:pt x="16896" y="107"/>
                  </a:cubicBezTo>
                  <a:cubicBezTo>
                    <a:pt x="16288" y="24"/>
                    <a:pt x="15634" y="12"/>
                    <a:pt x="149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8" name="Google Shape;8958;p38"/>
            <p:cNvSpPr/>
            <p:nvPr/>
          </p:nvSpPr>
          <p:spPr>
            <a:xfrm>
              <a:off x="4123125" y="2961400"/>
              <a:ext cx="359900" cy="95675"/>
            </a:xfrm>
            <a:custGeom>
              <a:avLst/>
              <a:gdLst/>
              <a:ahLst/>
              <a:cxnLst/>
              <a:rect l="l" t="t" r="r" b="b"/>
              <a:pathLst>
                <a:path w="14396" h="3827" extrusionOk="0">
                  <a:moveTo>
                    <a:pt x="10580" y="0"/>
                  </a:moveTo>
                  <a:cubicBezTo>
                    <a:pt x="10315" y="0"/>
                    <a:pt x="10039" y="6"/>
                    <a:pt x="9752" y="17"/>
                  </a:cubicBezTo>
                  <a:cubicBezTo>
                    <a:pt x="8835" y="64"/>
                    <a:pt x="7823" y="195"/>
                    <a:pt x="6787" y="433"/>
                  </a:cubicBezTo>
                  <a:cubicBezTo>
                    <a:pt x="5763" y="695"/>
                    <a:pt x="4811" y="1029"/>
                    <a:pt x="3965" y="1386"/>
                  </a:cubicBezTo>
                  <a:cubicBezTo>
                    <a:pt x="3120" y="1767"/>
                    <a:pt x="2382" y="2148"/>
                    <a:pt x="1810" y="2517"/>
                  </a:cubicBezTo>
                  <a:cubicBezTo>
                    <a:pt x="1512" y="2696"/>
                    <a:pt x="1251" y="2898"/>
                    <a:pt x="1036" y="3041"/>
                  </a:cubicBezTo>
                  <a:cubicBezTo>
                    <a:pt x="810" y="3196"/>
                    <a:pt x="620" y="3338"/>
                    <a:pt x="465" y="3458"/>
                  </a:cubicBezTo>
                  <a:cubicBezTo>
                    <a:pt x="167" y="3696"/>
                    <a:pt x="0" y="3827"/>
                    <a:pt x="0" y="3827"/>
                  </a:cubicBezTo>
                  <a:cubicBezTo>
                    <a:pt x="0" y="3827"/>
                    <a:pt x="179" y="3731"/>
                    <a:pt x="512" y="3517"/>
                  </a:cubicBezTo>
                  <a:cubicBezTo>
                    <a:pt x="679" y="3410"/>
                    <a:pt x="870" y="3291"/>
                    <a:pt x="1108" y="3160"/>
                  </a:cubicBezTo>
                  <a:cubicBezTo>
                    <a:pt x="1346" y="3029"/>
                    <a:pt x="1596" y="2862"/>
                    <a:pt x="1917" y="2719"/>
                  </a:cubicBezTo>
                  <a:cubicBezTo>
                    <a:pt x="2525" y="2386"/>
                    <a:pt x="3263" y="2065"/>
                    <a:pt x="4096" y="1731"/>
                  </a:cubicBezTo>
                  <a:cubicBezTo>
                    <a:pt x="4953" y="1422"/>
                    <a:pt x="5882" y="1112"/>
                    <a:pt x="6894" y="874"/>
                  </a:cubicBezTo>
                  <a:cubicBezTo>
                    <a:pt x="7906" y="648"/>
                    <a:pt x="8894" y="481"/>
                    <a:pt x="9787" y="398"/>
                  </a:cubicBezTo>
                  <a:cubicBezTo>
                    <a:pt x="10542" y="317"/>
                    <a:pt x="11246" y="288"/>
                    <a:pt x="11856" y="288"/>
                  </a:cubicBezTo>
                  <a:cubicBezTo>
                    <a:pt x="11967" y="288"/>
                    <a:pt x="12075" y="289"/>
                    <a:pt x="12180" y="290"/>
                  </a:cubicBezTo>
                  <a:cubicBezTo>
                    <a:pt x="12246" y="288"/>
                    <a:pt x="12311" y="287"/>
                    <a:pt x="12374" y="287"/>
                  </a:cubicBezTo>
                  <a:cubicBezTo>
                    <a:pt x="12643" y="287"/>
                    <a:pt x="12888" y="305"/>
                    <a:pt x="13109" y="314"/>
                  </a:cubicBezTo>
                  <a:cubicBezTo>
                    <a:pt x="13371" y="314"/>
                    <a:pt x="13609" y="350"/>
                    <a:pt x="13800" y="362"/>
                  </a:cubicBezTo>
                  <a:cubicBezTo>
                    <a:pt x="14193" y="410"/>
                    <a:pt x="14395" y="421"/>
                    <a:pt x="14395" y="421"/>
                  </a:cubicBezTo>
                  <a:cubicBezTo>
                    <a:pt x="14395" y="421"/>
                    <a:pt x="14193" y="374"/>
                    <a:pt x="13788" y="314"/>
                  </a:cubicBezTo>
                  <a:cubicBezTo>
                    <a:pt x="13609" y="279"/>
                    <a:pt x="13371" y="231"/>
                    <a:pt x="13097" y="195"/>
                  </a:cubicBezTo>
                  <a:cubicBezTo>
                    <a:pt x="12835" y="160"/>
                    <a:pt x="12526" y="112"/>
                    <a:pt x="12180" y="76"/>
                  </a:cubicBezTo>
                  <a:cubicBezTo>
                    <a:pt x="11704" y="27"/>
                    <a:pt x="11170" y="0"/>
                    <a:pt x="1058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9" name="Google Shape;8959;p38"/>
            <p:cNvSpPr/>
            <p:nvPr/>
          </p:nvSpPr>
          <p:spPr>
            <a:xfrm>
              <a:off x="4615450" y="2986200"/>
              <a:ext cx="654575" cy="48625"/>
            </a:xfrm>
            <a:custGeom>
              <a:avLst/>
              <a:gdLst/>
              <a:ahLst/>
              <a:cxnLst/>
              <a:rect l="l" t="t" r="r" b="b"/>
              <a:pathLst>
                <a:path w="26183" h="1945" extrusionOk="0">
                  <a:moveTo>
                    <a:pt x="26182" y="1144"/>
                  </a:moveTo>
                  <a:cubicBezTo>
                    <a:pt x="26182" y="1144"/>
                    <a:pt x="26109" y="1152"/>
                    <a:pt x="26003" y="1195"/>
                  </a:cubicBezTo>
                  <a:lnTo>
                    <a:pt x="26003" y="1195"/>
                  </a:lnTo>
                  <a:cubicBezTo>
                    <a:pt x="26123" y="1161"/>
                    <a:pt x="26182" y="1144"/>
                    <a:pt x="26182" y="1144"/>
                  </a:cubicBezTo>
                  <a:close/>
                  <a:moveTo>
                    <a:pt x="26003" y="1195"/>
                  </a:moveTo>
                  <a:cubicBezTo>
                    <a:pt x="25982" y="1201"/>
                    <a:pt x="25958" y="1208"/>
                    <a:pt x="25932" y="1215"/>
                  </a:cubicBezTo>
                  <a:cubicBezTo>
                    <a:pt x="25887" y="1228"/>
                    <a:pt x="25837" y="1243"/>
                    <a:pt x="25780" y="1261"/>
                  </a:cubicBezTo>
                  <a:lnTo>
                    <a:pt x="25780" y="1261"/>
                  </a:lnTo>
                  <a:cubicBezTo>
                    <a:pt x="25837" y="1248"/>
                    <a:pt x="25887" y="1237"/>
                    <a:pt x="25932" y="1227"/>
                  </a:cubicBezTo>
                  <a:cubicBezTo>
                    <a:pt x="25957" y="1215"/>
                    <a:pt x="25981" y="1204"/>
                    <a:pt x="26003" y="1195"/>
                  </a:cubicBezTo>
                  <a:close/>
                  <a:moveTo>
                    <a:pt x="0" y="1"/>
                  </a:moveTo>
                  <a:cubicBezTo>
                    <a:pt x="0" y="1"/>
                    <a:pt x="1477" y="144"/>
                    <a:pt x="3846" y="382"/>
                  </a:cubicBezTo>
                  <a:cubicBezTo>
                    <a:pt x="6215" y="620"/>
                    <a:pt x="9466" y="965"/>
                    <a:pt x="13085" y="1346"/>
                  </a:cubicBezTo>
                  <a:cubicBezTo>
                    <a:pt x="14883" y="1549"/>
                    <a:pt x="16610" y="1751"/>
                    <a:pt x="18193" y="1858"/>
                  </a:cubicBezTo>
                  <a:cubicBezTo>
                    <a:pt x="19022" y="1915"/>
                    <a:pt x="19812" y="1945"/>
                    <a:pt x="20548" y="1945"/>
                  </a:cubicBezTo>
                  <a:cubicBezTo>
                    <a:pt x="21206" y="1945"/>
                    <a:pt x="21822" y="1921"/>
                    <a:pt x="22384" y="1870"/>
                  </a:cubicBezTo>
                  <a:cubicBezTo>
                    <a:pt x="23599" y="1787"/>
                    <a:pt x="24551" y="1584"/>
                    <a:pt x="25182" y="1430"/>
                  </a:cubicBezTo>
                  <a:cubicBezTo>
                    <a:pt x="25426" y="1369"/>
                    <a:pt x="25625" y="1308"/>
                    <a:pt x="25780" y="1261"/>
                  </a:cubicBezTo>
                  <a:lnTo>
                    <a:pt x="25780" y="1261"/>
                  </a:lnTo>
                  <a:cubicBezTo>
                    <a:pt x="25625" y="1295"/>
                    <a:pt x="25426" y="1338"/>
                    <a:pt x="25182" y="1382"/>
                  </a:cubicBezTo>
                  <a:cubicBezTo>
                    <a:pt x="24527" y="1501"/>
                    <a:pt x="23575" y="1632"/>
                    <a:pt x="22384" y="1668"/>
                  </a:cubicBezTo>
                  <a:cubicBezTo>
                    <a:pt x="22184" y="1674"/>
                    <a:pt x="21976" y="1677"/>
                    <a:pt x="21762" y="1677"/>
                  </a:cubicBezTo>
                  <a:cubicBezTo>
                    <a:pt x="20727" y="1677"/>
                    <a:pt x="19533" y="1608"/>
                    <a:pt x="18241" y="1489"/>
                  </a:cubicBezTo>
                  <a:cubicBezTo>
                    <a:pt x="16669" y="1334"/>
                    <a:pt x="14966" y="1096"/>
                    <a:pt x="13145" y="906"/>
                  </a:cubicBezTo>
                  <a:cubicBezTo>
                    <a:pt x="9525" y="513"/>
                    <a:pt x="6239" y="299"/>
                    <a:pt x="3858" y="156"/>
                  </a:cubicBezTo>
                  <a:cubicBezTo>
                    <a:pt x="1477" y="2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0" name="Google Shape;8960;p38"/>
            <p:cNvSpPr/>
            <p:nvPr/>
          </p:nvSpPr>
          <p:spPr>
            <a:xfrm>
              <a:off x="4455900" y="2820725"/>
              <a:ext cx="672725" cy="91700"/>
            </a:xfrm>
            <a:custGeom>
              <a:avLst/>
              <a:gdLst/>
              <a:ahLst/>
              <a:cxnLst/>
              <a:rect l="l" t="t" r="r" b="b"/>
              <a:pathLst>
                <a:path w="26909" h="3668" extrusionOk="0">
                  <a:moveTo>
                    <a:pt x="3567" y="1"/>
                  </a:moveTo>
                  <a:cubicBezTo>
                    <a:pt x="3109" y="1"/>
                    <a:pt x="2688" y="38"/>
                    <a:pt x="2310" y="48"/>
                  </a:cubicBezTo>
                  <a:cubicBezTo>
                    <a:pt x="2060" y="72"/>
                    <a:pt x="1834" y="83"/>
                    <a:pt x="1620" y="95"/>
                  </a:cubicBezTo>
                  <a:cubicBezTo>
                    <a:pt x="1417" y="131"/>
                    <a:pt x="1239" y="143"/>
                    <a:pt x="1060" y="167"/>
                  </a:cubicBezTo>
                  <a:cubicBezTo>
                    <a:pt x="370" y="274"/>
                    <a:pt x="1" y="322"/>
                    <a:pt x="1" y="322"/>
                  </a:cubicBezTo>
                  <a:cubicBezTo>
                    <a:pt x="1" y="322"/>
                    <a:pt x="393" y="286"/>
                    <a:pt x="1072" y="250"/>
                  </a:cubicBezTo>
                  <a:cubicBezTo>
                    <a:pt x="1239" y="226"/>
                    <a:pt x="1429" y="214"/>
                    <a:pt x="1644" y="202"/>
                  </a:cubicBezTo>
                  <a:lnTo>
                    <a:pt x="2322" y="202"/>
                  </a:lnTo>
                  <a:cubicBezTo>
                    <a:pt x="2462" y="202"/>
                    <a:pt x="2607" y="202"/>
                    <a:pt x="2758" y="202"/>
                  </a:cubicBezTo>
                  <a:cubicBezTo>
                    <a:pt x="3134" y="202"/>
                    <a:pt x="3544" y="208"/>
                    <a:pt x="3977" y="250"/>
                  </a:cubicBezTo>
                  <a:cubicBezTo>
                    <a:pt x="4287" y="262"/>
                    <a:pt x="4608" y="286"/>
                    <a:pt x="4942" y="310"/>
                  </a:cubicBezTo>
                  <a:cubicBezTo>
                    <a:pt x="5287" y="333"/>
                    <a:pt x="5620" y="381"/>
                    <a:pt x="5989" y="429"/>
                  </a:cubicBezTo>
                  <a:cubicBezTo>
                    <a:pt x="6692" y="500"/>
                    <a:pt x="7454" y="631"/>
                    <a:pt x="8264" y="762"/>
                  </a:cubicBezTo>
                  <a:cubicBezTo>
                    <a:pt x="9859" y="1060"/>
                    <a:pt x="11597" y="1453"/>
                    <a:pt x="13431" y="1881"/>
                  </a:cubicBezTo>
                  <a:cubicBezTo>
                    <a:pt x="15252" y="2310"/>
                    <a:pt x="17003" y="2715"/>
                    <a:pt x="18598" y="3012"/>
                  </a:cubicBezTo>
                  <a:cubicBezTo>
                    <a:pt x="19408" y="3143"/>
                    <a:pt x="20170" y="3286"/>
                    <a:pt x="20896" y="3370"/>
                  </a:cubicBezTo>
                  <a:cubicBezTo>
                    <a:pt x="21253" y="3417"/>
                    <a:pt x="21599" y="3477"/>
                    <a:pt x="21944" y="3501"/>
                  </a:cubicBezTo>
                  <a:cubicBezTo>
                    <a:pt x="22277" y="3536"/>
                    <a:pt x="22599" y="3548"/>
                    <a:pt x="22908" y="3584"/>
                  </a:cubicBezTo>
                  <a:cubicBezTo>
                    <a:pt x="23515" y="3655"/>
                    <a:pt x="24087" y="3643"/>
                    <a:pt x="24575" y="3655"/>
                  </a:cubicBezTo>
                  <a:cubicBezTo>
                    <a:pt x="24825" y="3667"/>
                    <a:pt x="25051" y="3667"/>
                    <a:pt x="25254" y="3667"/>
                  </a:cubicBezTo>
                  <a:cubicBezTo>
                    <a:pt x="25480" y="3655"/>
                    <a:pt x="25659" y="3655"/>
                    <a:pt x="25837" y="3643"/>
                  </a:cubicBezTo>
                  <a:cubicBezTo>
                    <a:pt x="26528" y="3596"/>
                    <a:pt x="26909" y="3584"/>
                    <a:pt x="26909" y="3584"/>
                  </a:cubicBezTo>
                  <a:cubicBezTo>
                    <a:pt x="26909" y="3584"/>
                    <a:pt x="26528" y="3584"/>
                    <a:pt x="25801" y="3536"/>
                  </a:cubicBezTo>
                  <a:lnTo>
                    <a:pt x="25242" y="3536"/>
                  </a:lnTo>
                  <a:cubicBezTo>
                    <a:pt x="25039" y="3536"/>
                    <a:pt x="24789" y="3501"/>
                    <a:pt x="24551" y="3489"/>
                  </a:cubicBezTo>
                  <a:cubicBezTo>
                    <a:pt x="24063" y="3441"/>
                    <a:pt x="23515" y="3429"/>
                    <a:pt x="22908" y="3346"/>
                  </a:cubicBezTo>
                  <a:cubicBezTo>
                    <a:pt x="22611" y="3298"/>
                    <a:pt x="22277" y="3262"/>
                    <a:pt x="21956" y="3227"/>
                  </a:cubicBezTo>
                  <a:cubicBezTo>
                    <a:pt x="21622" y="3179"/>
                    <a:pt x="21277" y="3120"/>
                    <a:pt x="20920" y="3060"/>
                  </a:cubicBezTo>
                  <a:cubicBezTo>
                    <a:pt x="20205" y="2953"/>
                    <a:pt x="19455" y="2786"/>
                    <a:pt x="18658" y="2631"/>
                  </a:cubicBezTo>
                  <a:cubicBezTo>
                    <a:pt x="17086" y="2286"/>
                    <a:pt x="15348" y="1869"/>
                    <a:pt x="13514" y="1441"/>
                  </a:cubicBezTo>
                  <a:cubicBezTo>
                    <a:pt x="11681" y="1000"/>
                    <a:pt x="9907" y="631"/>
                    <a:pt x="8299" y="381"/>
                  </a:cubicBezTo>
                  <a:cubicBezTo>
                    <a:pt x="7490" y="262"/>
                    <a:pt x="6728" y="143"/>
                    <a:pt x="6001" y="95"/>
                  </a:cubicBezTo>
                  <a:cubicBezTo>
                    <a:pt x="5620" y="83"/>
                    <a:pt x="5287" y="36"/>
                    <a:pt x="4942" y="24"/>
                  </a:cubicBezTo>
                  <a:cubicBezTo>
                    <a:pt x="4608" y="24"/>
                    <a:pt x="4287" y="12"/>
                    <a:pt x="3977" y="12"/>
                  </a:cubicBezTo>
                  <a:cubicBezTo>
                    <a:pt x="3838" y="4"/>
                    <a:pt x="3701" y="1"/>
                    <a:pt x="35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1" name="Google Shape;8961;p38"/>
            <p:cNvSpPr/>
            <p:nvPr/>
          </p:nvSpPr>
          <p:spPr>
            <a:xfrm>
              <a:off x="4495800" y="2796300"/>
              <a:ext cx="401850" cy="70875"/>
            </a:xfrm>
            <a:custGeom>
              <a:avLst/>
              <a:gdLst/>
              <a:ahLst/>
              <a:cxnLst/>
              <a:rect l="l" t="t" r="r" b="b"/>
              <a:pathLst>
                <a:path w="16074" h="2835" extrusionOk="0">
                  <a:moveTo>
                    <a:pt x="0" y="1"/>
                  </a:moveTo>
                  <a:cubicBezTo>
                    <a:pt x="0" y="1"/>
                    <a:pt x="214" y="13"/>
                    <a:pt x="631" y="60"/>
                  </a:cubicBezTo>
                  <a:cubicBezTo>
                    <a:pt x="1048" y="108"/>
                    <a:pt x="1643" y="167"/>
                    <a:pt x="2381" y="251"/>
                  </a:cubicBezTo>
                  <a:cubicBezTo>
                    <a:pt x="3846" y="417"/>
                    <a:pt x="5870" y="703"/>
                    <a:pt x="8096" y="1084"/>
                  </a:cubicBezTo>
                  <a:cubicBezTo>
                    <a:pt x="10311" y="1477"/>
                    <a:pt x="12299" y="1906"/>
                    <a:pt x="13752" y="2251"/>
                  </a:cubicBezTo>
                  <a:cubicBezTo>
                    <a:pt x="14466" y="2406"/>
                    <a:pt x="15038" y="2561"/>
                    <a:pt x="15442" y="2668"/>
                  </a:cubicBezTo>
                  <a:cubicBezTo>
                    <a:pt x="15847" y="2775"/>
                    <a:pt x="16073" y="2834"/>
                    <a:pt x="16073" y="2834"/>
                  </a:cubicBezTo>
                  <a:lnTo>
                    <a:pt x="15478" y="2596"/>
                  </a:lnTo>
                  <a:cubicBezTo>
                    <a:pt x="15085" y="2442"/>
                    <a:pt x="14526" y="2251"/>
                    <a:pt x="13811" y="2025"/>
                  </a:cubicBezTo>
                  <a:cubicBezTo>
                    <a:pt x="12394" y="1584"/>
                    <a:pt x="10394" y="1025"/>
                    <a:pt x="8168" y="644"/>
                  </a:cubicBezTo>
                  <a:cubicBezTo>
                    <a:pt x="5929" y="251"/>
                    <a:pt x="3881" y="96"/>
                    <a:pt x="2393" y="36"/>
                  </a:cubicBezTo>
                  <a:cubicBezTo>
                    <a:pt x="1643" y="1"/>
                    <a:pt x="1048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2" name="Google Shape;8962;p38"/>
            <p:cNvSpPr/>
            <p:nvPr/>
          </p:nvSpPr>
          <p:spPr>
            <a:xfrm>
              <a:off x="2594350" y="2880150"/>
              <a:ext cx="218225" cy="179900"/>
            </a:xfrm>
            <a:custGeom>
              <a:avLst/>
              <a:gdLst/>
              <a:ahLst/>
              <a:cxnLst/>
              <a:rect l="l" t="t" r="r" b="b"/>
              <a:pathLst>
                <a:path w="8729" h="7196" extrusionOk="0">
                  <a:moveTo>
                    <a:pt x="8180" y="1"/>
                  </a:moveTo>
                  <a:cubicBezTo>
                    <a:pt x="8037" y="1"/>
                    <a:pt x="7864" y="33"/>
                    <a:pt x="7716" y="171"/>
                  </a:cubicBezTo>
                  <a:cubicBezTo>
                    <a:pt x="7621" y="242"/>
                    <a:pt x="7538" y="362"/>
                    <a:pt x="7514" y="516"/>
                  </a:cubicBezTo>
                  <a:cubicBezTo>
                    <a:pt x="7514" y="659"/>
                    <a:pt x="7549" y="778"/>
                    <a:pt x="7502" y="838"/>
                  </a:cubicBezTo>
                  <a:cubicBezTo>
                    <a:pt x="7454" y="921"/>
                    <a:pt x="7359" y="945"/>
                    <a:pt x="7216" y="981"/>
                  </a:cubicBezTo>
                  <a:cubicBezTo>
                    <a:pt x="7085" y="1004"/>
                    <a:pt x="6942" y="1028"/>
                    <a:pt x="6764" y="1076"/>
                  </a:cubicBezTo>
                  <a:cubicBezTo>
                    <a:pt x="6668" y="1112"/>
                    <a:pt x="6561" y="1171"/>
                    <a:pt x="6490" y="1278"/>
                  </a:cubicBezTo>
                  <a:cubicBezTo>
                    <a:pt x="6418" y="1374"/>
                    <a:pt x="6406" y="1528"/>
                    <a:pt x="6406" y="1600"/>
                  </a:cubicBezTo>
                  <a:cubicBezTo>
                    <a:pt x="6406" y="1755"/>
                    <a:pt x="6359" y="1874"/>
                    <a:pt x="6264" y="1993"/>
                  </a:cubicBezTo>
                  <a:cubicBezTo>
                    <a:pt x="6097" y="2231"/>
                    <a:pt x="5799" y="2409"/>
                    <a:pt x="5466" y="2624"/>
                  </a:cubicBezTo>
                  <a:cubicBezTo>
                    <a:pt x="5132" y="2838"/>
                    <a:pt x="4811" y="3076"/>
                    <a:pt x="4478" y="3314"/>
                  </a:cubicBezTo>
                  <a:cubicBezTo>
                    <a:pt x="3144" y="4267"/>
                    <a:pt x="2025" y="5243"/>
                    <a:pt x="1239" y="5981"/>
                  </a:cubicBezTo>
                  <a:cubicBezTo>
                    <a:pt x="453" y="6708"/>
                    <a:pt x="1" y="7196"/>
                    <a:pt x="1" y="7196"/>
                  </a:cubicBezTo>
                  <a:cubicBezTo>
                    <a:pt x="1" y="7196"/>
                    <a:pt x="537" y="6803"/>
                    <a:pt x="1370" y="6124"/>
                  </a:cubicBezTo>
                  <a:cubicBezTo>
                    <a:pt x="2239" y="5481"/>
                    <a:pt x="3418" y="4612"/>
                    <a:pt x="4740" y="3660"/>
                  </a:cubicBezTo>
                  <a:cubicBezTo>
                    <a:pt x="5061" y="3421"/>
                    <a:pt x="5394" y="3183"/>
                    <a:pt x="5704" y="2957"/>
                  </a:cubicBezTo>
                  <a:cubicBezTo>
                    <a:pt x="6002" y="2731"/>
                    <a:pt x="6359" y="2528"/>
                    <a:pt x="6585" y="2171"/>
                  </a:cubicBezTo>
                  <a:cubicBezTo>
                    <a:pt x="6704" y="1993"/>
                    <a:pt x="6764" y="1766"/>
                    <a:pt x="6740" y="1576"/>
                  </a:cubicBezTo>
                  <a:cubicBezTo>
                    <a:pt x="6728" y="1481"/>
                    <a:pt x="6740" y="1457"/>
                    <a:pt x="6764" y="1421"/>
                  </a:cubicBezTo>
                  <a:cubicBezTo>
                    <a:pt x="6787" y="1397"/>
                    <a:pt x="6823" y="1362"/>
                    <a:pt x="6883" y="1338"/>
                  </a:cubicBezTo>
                  <a:cubicBezTo>
                    <a:pt x="7002" y="1290"/>
                    <a:pt x="7145" y="1254"/>
                    <a:pt x="7299" y="1219"/>
                  </a:cubicBezTo>
                  <a:cubicBezTo>
                    <a:pt x="7430" y="1171"/>
                    <a:pt x="7621" y="1112"/>
                    <a:pt x="7716" y="933"/>
                  </a:cubicBezTo>
                  <a:cubicBezTo>
                    <a:pt x="7752" y="838"/>
                    <a:pt x="7752" y="754"/>
                    <a:pt x="7740" y="683"/>
                  </a:cubicBezTo>
                  <a:cubicBezTo>
                    <a:pt x="7728" y="623"/>
                    <a:pt x="7716" y="564"/>
                    <a:pt x="7716" y="516"/>
                  </a:cubicBezTo>
                  <a:cubicBezTo>
                    <a:pt x="7716" y="421"/>
                    <a:pt x="7752" y="338"/>
                    <a:pt x="7811" y="266"/>
                  </a:cubicBezTo>
                  <a:cubicBezTo>
                    <a:pt x="7930" y="111"/>
                    <a:pt x="8109" y="88"/>
                    <a:pt x="8264" y="64"/>
                  </a:cubicBezTo>
                  <a:cubicBezTo>
                    <a:pt x="8302" y="61"/>
                    <a:pt x="8339" y="59"/>
                    <a:pt x="8373" y="59"/>
                  </a:cubicBezTo>
                  <a:cubicBezTo>
                    <a:pt x="8468" y="59"/>
                    <a:pt x="8548" y="70"/>
                    <a:pt x="8609" y="88"/>
                  </a:cubicBezTo>
                  <a:cubicBezTo>
                    <a:pt x="8681" y="100"/>
                    <a:pt x="8728" y="100"/>
                    <a:pt x="8728" y="100"/>
                  </a:cubicBezTo>
                  <a:cubicBezTo>
                    <a:pt x="8728" y="100"/>
                    <a:pt x="8681" y="88"/>
                    <a:pt x="8609" y="64"/>
                  </a:cubicBezTo>
                  <a:cubicBezTo>
                    <a:pt x="8526" y="52"/>
                    <a:pt x="8407" y="28"/>
                    <a:pt x="8264" y="4"/>
                  </a:cubicBezTo>
                  <a:cubicBezTo>
                    <a:pt x="8237" y="2"/>
                    <a:pt x="8209" y="1"/>
                    <a:pt x="81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3" name="Google Shape;8963;p38"/>
            <p:cNvSpPr/>
            <p:nvPr/>
          </p:nvSpPr>
          <p:spPr>
            <a:xfrm>
              <a:off x="2647050" y="2995725"/>
              <a:ext cx="509300" cy="34925"/>
            </a:xfrm>
            <a:custGeom>
              <a:avLst/>
              <a:gdLst/>
              <a:ahLst/>
              <a:cxnLst/>
              <a:rect l="l" t="t" r="r" b="b"/>
              <a:pathLst>
                <a:path w="20372" h="1397" extrusionOk="0">
                  <a:moveTo>
                    <a:pt x="20372" y="1"/>
                  </a:moveTo>
                  <a:cubicBezTo>
                    <a:pt x="20372" y="1"/>
                    <a:pt x="20086" y="49"/>
                    <a:pt x="19586" y="108"/>
                  </a:cubicBezTo>
                  <a:cubicBezTo>
                    <a:pt x="19074" y="180"/>
                    <a:pt x="18336" y="287"/>
                    <a:pt x="17407" y="394"/>
                  </a:cubicBezTo>
                  <a:cubicBezTo>
                    <a:pt x="15562" y="596"/>
                    <a:pt x="13014" y="822"/>
                    <a:pt x="10204" y="906"/>
                  </a:cubicBezTo>
                  <a:cubicBezTo>
                    <a:pt x="9220" y="939"/>
                    <a:pt x="8267" y="954"/>
                    <a:pt x="7364" y="954"/>
                  </a:cubicBezTo>
                  <a:cubicBezTo>
                    <a:pt x="5689" y="954"/>
                    <a:pt x="4188" y="904"/>
                    <a:pt x="2989" y="834"/>
                  </a:cubicBezTo>
                  <a:cubicBezTo>
                    <a:pt x="2060" y="787"/>
                    <a:pt x="1322" y="751"/>
                    <a:pt x="798" y="703"/>
                  </a:cubicBezTo>
                  <a:cubicBezTo>
                    <a:pt x="274" y="656"/>
                    <a:pt x="0" y="644"/>
                    <a:pt x="0" y="644"/>
                  </a:cubicBezTo>
                  <a:lnTo>
                    <a:pt x="0" y="644"/>
                  </a:lnTo>
                  <a:cubicBezTo>
                    <a:pt x="0" y="644"/>
                    <a:pt x="274" y="692"/>
                    <a:pt x="786" y="775"/>
                  </a:cubicBezTo>
                  <a:cubicBezTo>
                    <a:pt x="1286" y="870"/>
                    <a:pt x="2036" y="965"/>
                    <a:pt x="2953" y="1073"/>
                  </a:cubicBezTo>
                  <a:cubicBezTo>
                    <a:pt x="4449" y="1246"/>
                    <a:pt x="6414" y="1396"/>
                    <a:pt x="8620" y="1396"/>
                  </a:cubicBezTo>
                  <a:cubicBezTo>
                    <a:pt x="9136" y="1396"/>
                    <a:pt x="9665" y="1388"/>
                    <a:pt x="10204" y="1370"/>
                  </a:cubicBezTo>
                  <a:cubicBezTo>
                    <a:pt x="13050" y="1287"/>
                    <a:pt x="15597" y="942"/>
                    <a:pt x="17419" y="608"/>
                  </a:cubicBezTo>
                  <a:cubicBezTo>
                    <a:pt x="18348" y="453"/>
                    <a:pt x="19074" y="299"/>
                    <a:pt x="19586" y="180"/>
                  </a:cubicBezTo>
                  <a:cubicBezTo>
                    <a:pt x="20086" y="61"/>
                    <a:pt x="20372" y="1"/>
                    <a:pt x="203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4" name="Google Shape;8964;p38"/>
            <p:cNvSpPr/>
            <p:nvPr/>
          </p:nvSpPr>
          <p:spPr>
            <a:xfrm>
              <a:off x="2698550" y="2967150"/>
              <a:ext cx="191400" cy="17800"/>
            </a:xfrm>
            <a:custGeom>
              <a:avLst/>
              <a:gdLst/>
              <a:ahLst/>
              <a:cxnLst/>
              <a:rect l="l" t="t" r="r" b="b"/>
              <a:pathLst>
                <a:path w="7656" h="712" extrusionOk="0">
                  <a:moveTo>
                    <a:pt x="7656" y="1"/>
                  </a:moveTo>
                  <a:lnTo>
                    <a:pt x="7656" y="1"/>
                  </a:lnTo>
                  <a:cubicBezTo>
                    <a:pt x="7656" y="1"/>
                    <a:pt x="7227" y="25"/>
                    <a:pt x="6525" y="108"/>
                  </a:cubicBezTo>
                  <a:cubicBezTo>
                    <a:pt x="5834" y="144"/>
                    <a:pt x="4882" y="203"/>
                    <a:pt x="3834" y="251"/>
                  </a:cubicBezTo>
                  <a:cubicBezTo>
                    <a:pt x="2786" y="299"/>
                    <a:pt x="1834" y="311"/>
                    <a:pt x="1131" y="311"/>
                  </a:cubicBezTo>
                  <a:lnTo>
                    <a:pt x="0" y="311"/>
                  </a:lnTo>
                  <a:cubicBezTo>
                    <a:pt x="0" y="311"/>
                    <a:pt x="417" y="418"/>
                    <a:pt x="1119" y="537"/>
                  </a:cubicBezTo>
                  <a:cubicBezTo>
                    <a:pt x="1719" y="628"/>
                    <a:pt x="2510" y="711"/>
                    <a:pt x="3395" y="711"/>
                  </a:cubicBezTo>
                  <a:cubicBezTo>
                    <a:pt x="3547" y="711"/>
                    <a:pt x="3701" y="709"/>
                    <a:pt x="3858" y="703"/>
                  </a:cubicBezTo>
                  <a:cubicBezTo>
                    <a:pt x="4929" y="656"/>
                    <a:pt x="5882" y="477"/>
                    <a:pt x="6572" y="311"/>
                  </a:cubicBezTo>
                  <a:cubicBezTo>
                    <a:pt x="7251" y="144"/>
                    <a:pt x="7656" y="1"/>
                    <a:pt x="765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5" name="Google Shape;8965;p38"/>
            <p:cNvSpPr/>
            <p:nvPr/>
          </p:nvSpPr>
          <p:spPr>
            <a:xfrm>
              <a:off x="2862550" y="2897875"/>
              <a:ext cx="950150" cy="82400"/>
            </a:xfrm>
            <a:custGeom>
              <a:avLst/>
              <a:gdLst/>
              <a:ahLst/>
              <a:cxnLst/>
              <a:rect l="l" t="t" r="r" b="b"/>
              <a:pathLst>
                <a:path w="38006" h="3296" extrusionOk="0">
                  <a:moveTo>
                    <a:pt x="22933" y="1"/>
                  </a:moveTo>
                  <a:cubicBezTo>
                    <a:pt x="21699" y="1"/>
                    <a:pt x="20427" y="66"/>
                    <a:pt x="19134" y="188"/>
                  </a:cubicBezTo>
                  <a:cubicBezTo>
                    <a:pt x="16479" y="450"/>
                    <a:pt x="13978" y="819"/>
                    <a:pt x="11704" y="1046"/>
                  </a:cubicBezTo>
                  <a:cubicBezTo>
                    <a:pt x="9430" y="1260"/>
                    <a:pt x="7358" y="1319"/>
                    <a:pt x="5620" y="1319"/>
                  </a:cubicBezTo>
                  <a:cubicBezTo>
                    <a:pt x="3894" y="1319"/>
                    <a:pt x="2477" y="1260"/>
                    <a:pt x="1513" y="1224"/>
                  </a:cubicBezTo>
                  <a:cubicBezTo>
                    <a:pt x="536" y="1177"/>
                    <a:pt x="1" y="1141"/>
                    <a:pt x="0" y="1141"/>
                  </a:cubicBezTo>
                  <a:lnTo>
                    <a:pt x="0" y="1141"/>
                  </a:lnTo>
                  <a:cubicBezTo>
                    <a:pt x="1" y="1141"/>
                    <a:pt x="536" y="1200"/>
                    <a:pt x="1513" y="1296"/>
                  </a:cubicBezTo>
                  <a:cubicBezTo>
                    <a:pt x="2489" y="1379"/>
                    <a:pt x="3894" y="1486"/>
                    <a:pt x="5632" y="1546"/>
                  </a:cubicBezTo>
                  <a:cubicBezTo>
                    <a:pt x="6255" y="1567"/>
                    <a:pt x="6922" y="1581"/>
                    <a:pt x="7626" y="1581"/>
                  </a:cubicBezTo>
                  <a:cubicBezTo>
                    <a:pt x="8887" y="1581"/>
                    <a:pt x="10270" y="1537"/>
                    <a:pt x="11752" y="1415"/>
                  </a:cubicBezTo>
                  <a:cubicBezTo>
                    <a:pt x="14062" y="1236"/>
                    <a:pt x="16550" y="891"/>
                    <a:pt x="19193" y="641"/>
                  </a:cubicBezTo>
                  <a:cubicBezTo>
                    <a:pt x="20633" y="504"/>
                    <a:pt x="22037" y="428"/>
                    <a:pt x="23388" y="428"/>
                  </a:cubicBezTo>
                  <a:cubicBezTo>
                    <a:pt x="24506" y="428"/>
                    <a:pt x="25588" y="480"/>
                    <a:pt x="26623" y="593"/>
                  </a:cubicBezTo>
                  <a:cubicBezTo>
                    <a:pt x="28897" y="831"/>
                    <a:pt x="30921" y="1260"/>
                    <a:pt x="32600" y="1700"/>
                  </a:cubicBezTo>
                  <a:cubicBezTo>
                    <a:pt x="34279" y="2129"/>
                    <a:pt x="35636" y="2546"/>
                    <a:pt x="36565" y="2831"/>
                  </a:cubicBezTo>
                  <a:cubicBezTo>
                    <a:pt x="37493" y="3129"/>
                    <a:pt x="38005" y="3296"/>
                    <a:pt x="38005" y="3296"/>
                  </a:cubicBezTo>
                  <a:cubicBezTo>
                    <a:pt x="38005" y="3296"/>
                    <a:pt x="37493" y="3093"/>
                    <a:pt x="36576" y="2772"/>
                  </a:cubicBezTo>
                  <a:cubicBezTo>
                    <a:pt x="35648" y="2439"/>
                    <a:pt x="34326" y="1962"/>
                    <a:pt x="32647" y="1486"/>
                  </a:cubicBezTo>
                  <a:cubicBezTo>
                    <a:pt x="30957" y="1010"/>
                    <a:pt x="28933" y="510"/>
                    <a:pt x="26647" y="224"/>
                  </a:cubicBezTo>
                  <a:cubicBezTo>
                    <a:pt x="25467" y="72"/>
                    <a:pt x="24221" y="1"/>
                    <a:pt x="229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6" name="Google Shape;8966;p38"/>
            <p:cNvSpPr/>
            <p:nvPr/>
          </p:nvSpPr>
          <p:spPr>
            <a:xfrm>
              <a:off x="3315875" y="2930175"/>
              <a:ext cx="382525" cy="50100"/>
            </a:xfrm>
            <a:custGeom>
              <a:avLst/>
              <a:gdLst/>
              <a:ahLst/>
              <a:cxnLst/>
              <a:rect l="l" t="t" r="r" b="b"/>
              <a:pathLst>
                <a:path w="15301" h="2004" extrusionOk="0">
                  <a:moveTo>
                    <a:pt x="5642" y="1"/>
                  </a:moveTo>
                  <a:cubicBezTo>
                    <a:pt x="4334" y="1"/>
                    <a:pt x="3168" y="108"/>
                    <a:pt x="2251" y="242"/>
                  </a:cubicBezTo>
                  <a:cubicBezTo>
                    <a:pt x="1548" y="349"/>
                    <a:pt x="989" y="456"/>
                    <a:pt x="596" y="539"/>
                  </a:cubicBezTo>
                  <a:cubicBezTo>
                    <a:pt x="203" y="635"/>
                    <a:pt x="1" y="670"/>
                    <a:pt x="1" y="670"/>
                  </a:cubicBezTo>
                  <a:cubicBezTo>
                    <a:pt x="1" y="670"/>
                    <a:pt x="227" y="658"/>
                    <a:pt x="608" y="611"/>
                  </a:cubicBezTo>
                  <a:cubicBezTo>
                    <a:pt x="1001" y="575"/>
                    <a:pt x="1560" y="527"/>
                    <a:pt x="2263" y="480"/>
                  </a:cubicBezTo>
                  <a:cubicBezTo>
                    <a:pt x="2900" y="442"/>
                    <a:pt x="3642" y="416"/>
                    <a:pt x="4462" y="416"/>
                  </a:cubicBezTo>
                  <a:cubicBezTo>
                    <a:pt x="5450" y="416"/>
                    <a:pt x="6551" y="454"/>
                    <a:pt x="7716" y="551"/>
                  </a:cubicBezTo>
                  <a:cubicBezTo>
                    <a:pt x="9835" y="754"/>
                    <a:pt x="11728" y="1087"/>
                    <a:pt x="13098" y="1420"/>
                  </a:cubicBezTo>
                  <a:cubicBezTo>
                    <a:pt x="13788" y="1575"/>
                    <a:pt x="14336" y="1730"/>
                    <a:pt x="14705" y="1837"/>
                  </a:cubicBezTo>
                  <a:cubicBezTo>
                    <a:pt x="15098" y="1944"/>
                    <a:pt x="15300" y="2004"/>
                    <a:pt x="15300" y="2004"/>
                  </a:cubicBezTo>
                  <a:cubicBezTo>
                    <a:pt x="15300" y="2004"/>
                    <a:pt x="15098" y="1909"/>
                    <a:pt x="14752" y="1742"/>
                  </a:cubicBezTo>
                  <a:cubicBezTo>
                    <a:pt x="14383" y="1599"/>
                    <a:pt x="13848" y="1409"/>
                    <a:pt x="13169" y="1182"/>
                  </a:cubicBezTo>
                  <a:cubicBezTo>
                    <a:pt x="11835" y="754"/>
                    <a:pt x="9930" y="289"/>
                    <a:pt x="7775" y="99"/>
                  </a:cubicBezTo>
                  <a:cubicBezTo>
                    <a:pt x="7036" y="30"/>
                    <a:pt x="6320" y="1"/>
                    <a:pt x="56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7" name="Google Shape;8967;p38"/>
            <p:cNvSpPr/>
            <p:nvPr/>
          </p:nvSpPr>
          <p:spPr>
            <a:xfrm>
              <a:off x="3478100" y="2965425"/>
              <a:ext cx="132475" cy="15200"/>
            </a:xfrm>
            <a:custGeom>
              <a:avLst/>
              <a:gdLst/>
              <a:ahLst/>
              <a:cxnLst/>
              <a:rect l="l" t="t" r="r" b="b"/>
              <a:pathLst>
                <a:path w="5299" h="608" extrusionOk="0">
                  <a:moveTo>
                    <a:pt x="1616" y="0"/>
                  </a:moveTo>
                  <a:cubicBezTo>
                    <a:pt x="667" y="0"/>
                    <a:pt x="1" y="106"/>
                    <a:pt x="1" y="106"/>
                  </a:cubicBezTo>
                  <a:cubicBezTo>
                    <a:pt x="1" y="106"/>
                    <a:pt x="1179" y="368"/>
                    <a:pt x="2632" y="499"/>
                  </a:cubicBezTo>
                  <a:cubicBezTo>
                    <a:pt x="3706" y="595"/>
                    <a:pt x="4639" y="607"/>
                    <a:pt x="5060" y="607"/>
                  </a:cubicBezTo>
                  <a:cubicBezTo>
                    <a:pt x="5213" y="607"/>
                    <a:pt x="5299" y="606"/>
                    <a:pt x="5299" y="606"/>
                  </a:cubicBezTo>
                  <a:cubicBezTo>
                    <a:pt x="5299" y="606"/>
                    <a:pt x="4156" y="177"/>
                    <a:pt x="2679" y="46"/>
                  </a:cubicBezTo>
                  <a:cubicBezTo>
                    <a:pt x="2302" y="13"/>
                    <a:pt x="1942" y="0"/>
                    <a:pt x="16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8" name="Google Shape;8968;p38"/>
            <p:cNvSpPr/>
            <p:nvPr/>
          </p:nvSpPr>
          <p:spPr>
            <a:xfrm>
              <a:off x="3505200" y="2876350"/>
              <a:ext cx="306000" cy="62250"/>
            </a:xfrm>
            <a:custGeom>
              <a:avLst/>
              <a:gdLst/>
              <a:ahLst/>
              <a:cxnLst/>
              <a:rect l="l" t="t" r="r" b="b"/>
              <a:pathLst>
                <a:path w="12240" h="2490" extrusionOk="0">
                  <a:moveTo>
                    <a:pt x="702" y="1"/>
                  </a:moveTo>
                  <a:cubicBezTo>
                    <a:pt x="253" y="1"/>
                    <a:pt x="0" y="13"/>
                    <a:pt x="0" y="13"/>
                  </a:cubicBezTo>
                  <a:cubicBezTo>
                    <a:pt x="0" y="13"/>
                    <a:pt x="691" y="97"/>
                    <a:pt x="1822" y="252"/>
                  </a:cubicBezTo>
                  <a:cubicBezTo>
                    <a:pt x="2941" y="418"/>
                    <a:pt x="4489" y="668"/>
                    <a:pt x="6167" y="1014"/>
                  </a:cubicBezTo>
                  <a:cubicBezTo>
                    <a:pt x="7846" y="1359"/>
                    <a:pt x="9370" y="1728"/>
                    <a:pt x="10466" y="2014"/>
                  </a:cubicBezTo>
                  <a:cubicBezTo>
                    <a:pt x="11549" y="2311"/>
                    <a:pt x="12240" y="2490"/>
                    <a:pt x="12240" y="2490"/>
                  </a:cubicBezTo>
                  <a:cubicBezTo>
                    <a:pt x="12240" y="2490"/>
                    <a:pt x="11597" y="2192"/>
                    <a:pt x="10549" y="1787"/>
                  </a:cubicBezTo>
                  <a:cubicBezTo>
                    <a:pt x="9489" y="1383"/>
                    <a:pt x="7977" y="906"/>
                    <a:pt x="6275" y="561"/>
                  </a:cubicBezTo>
                  <a:cubicBezTo>
                    <a:pt x="4560" y="216"/>
                    <a:pt x="2977" y="73"/>
                    <a:pt x="1845" y="25"/>
                  </a:cubicBezTo>
                  <a:cubicBezTo>
                    <a:pt x="1388" y="6"/>
                    <a:pt x="1002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9" name="Google Shape;8969;p38"/>
            <p:cNvSpPr/>
            <p:nvPr/>
          </p:nvSpPr>
          <p:spPr>
            <a:xfrm>
              <a:off x="3798075" y="2921325"/>
              <a:ext cx="146175" cy="109850"/>
            </a:xfrm>
            <a:custGeom>
              <a:avLst/>
              <a:gdLst/>
              <a:ahLst/>
              <a:cxnLst/>
              <a:rect l="l" t="t" r="r" b="b"/>
              <a:pathLst>
                <a:path w="5847" h="439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06" y="179"/>
                    <a:pt x="1001" y="465"/>
                  </a:cubicBezTo>
                  <a:cubicBezTo>
                    <a:pt x="1596" y="774"/>
                    <a:pt x="2394" y="1239"/>
                    <a:pt x="3239" y="1810"/>
                  </a:cubicBezTo>
                  <a:cubicBezTo>
                    <a:pt x="4097" y="2382"/>
                    <a:pt x="4787" y="2977"/>
                    <a:pt x="5228" y="3501"/>
                  </a:cubicBezTo>
                  <a:cubicBezTo>
                    <a:pt x="5442" y="3751"/>
                    <a:pt x="5597" y="3977"/>
                    <a:pt x="5704" y="4132"/>
                  </a:cubicBezTo>
                  <a:cubicBezTo>
                    <a:pt x="5787" y="4299"/>
                    <a:pt x="5847" y="4394"/>
                    <a:pt x="5847" y="4394"/>
                  </a:cubicBezTo>
                  <a:cubicBezTo>
                    <a:pt x="5847" y="4394"/>
                    <a:pt x="5823" y="4287"/>
                    <a:pt x="5763" y="4108"/>
                  </a:cubicBezTo>
                  <a:cubicBezTo>
                    <a:pt x="5704" y="3929"/>
                    <a:pt x="5585" y="3656"/>
                    <a:pt x="5406" y="3358"/>
                  </a:cubicBezTo>
                  <a:cubicBezTo>
                    <a:pt x="5049" y="2763"/>
                    <a:pt x="4382" y="2036"/>
                    <a:pt x="3501" y="1441"/>
                  </a:cubicBezTo>
                  <a:cubicBezTo>
                    <a:pt x="2620" y="846"/>
                    <a:pt x="1727" y="477"/>
                    <a:pt x="1072" y="274"/>
                  </a:cubicBezTo>
                  <a:cubicBezTo>
                    <a:pt x="418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0" name="Google Shape;8970;p38"/>
            <p:cNvSpPr/>
            <p:nvPr/>
          </p:nvSpPr>
          <p:spPr>
            <a:xfrm>
              <a:off x="3826650" y="2973700"/>
              <a:ext cx="92900" cy="57175"/>
            </a:xfrm>
            <a:custGeom>
              <a:avLst/>
              <a:gdLst/>
              <a:ahLst/>
              <a:cxnLst/>
              <a:rect l="l" t="t" r="r" b="b"/>
              <a:pathLst>
                <a:path w="3716" h="2287" extrusionOk="0">
                  <a:moveTo>
                    <a:pt x="1" y="1"/>
                  </a:moveTo>
                  <a:cubicBezTo>
                    <a:pt x="1" y="1"/>
                    <a:pt x="215" y="120"/>
                    <a:pt x="560" y="346"/>
                  </a:cubicBezTo>
                  <a:cubicBezTo>
                    <a:pt x="894" y="537"/>
                    <a:pt x="1358" y="822"/>
                    <a:pt x="1858" y="1132"/>
                  </a:cubicBezTo>
                  <a:cubicBezTo>
                    <a:pt x="2370" y="1453"/>
                    <a:pt x="2834" y="1727"/>
                    <a:pt x="3156" y="1942"/>
                  </a:cubicBezTo>
                  <a:cubicBezTo>
                    <a:pt x="3501" y="2144"/>
                    <a:pt x="3716" y="2287"/>
                    <a:pt x="3716" y="2287"/>
                  </a:cubicBezTo>
                  <a:cubicBezTo>
                    <a:pt x="3716" y="2287"/>
                    <a:pt x="3573" y="2073"/>
                    <a:pt x="3311" y="1763"/>
                  </a:cubicBezTo>
                  <a:cubicBezTo>
                    <a:pt x="3037" y="1453"/>
                    <a:pt x="2644" y="1061"/>
                    <a:pt x="2096" y="739"/>
                  </a:cubicBezTo>
                  <a:cubicBezTo>
                    <a:pt x="1572" y="406"/>
                    <a:pt x="1037" y="227"/>
                    <a:pt x="644" y="120"/>
                  </a:cubicBezTo>
                  <a:cubicBezTo>
                    <a:pt x="263" y="2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1" name="Google Shape;8971;p38"/>
            <p:cNvSpPr/>
            <p:nvPr/>
          </p:nvSpPr>
          <p:spPr>
            <a:xfrm>
              <a:off x="3798075" y="2993050"/>
              <a:ext cx="73550" cy="48550"/>
            </a:xfrm>
            <a:custGeom>
              <a:avLst/>
              <a:gdLst/>
              <a:ahLst/>
              <a:cxnLst/>
              <a:rect l="l" t="t" r="r" b="b"/>
              <a:pathLst>
                <a:path w="2942" h="194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7" y="120"/>
                    <a:pt x="417" y="346"/>
                  </a:cubicBezTo>
                  <a:cubicBezTo>
                    <a:pt x="679" y="525"/>
                    <a:pt x="1025" y="787"/>
                    <a:pt x="1430" y="1049"/>
                  </a:cubicBezTo>
                  <a:cubicBezTo>
                    <a:pt x="1834" y="1299"/>
                    <a:pt x="2203" y="1525"/>
                    <a:pt x="2489" y="1680"/>
                  </a:cubicBezTo>
                  <a:cubicBezTo>
                    <a:pt x="2763" y="1846"/>
                    <a:pt x="2942" y="1942"/>
                    <a:pt x="2942" y="1942"/>
                  </a:cubicBezTo>
                  <a:cubicBezTo>
                    <a:pt x="2942" y="1942"/>
                    <a:pt x="2846" y="1763"/>
                    <a:pt x="2632" y="1513"/>
                  </a:cubicBezTo>
                  <a:cubicBezTo>
                    <a:pt x="2430" y="1251"/>
                    <a:pt x="2096" y="929"/>
                    <a:pt x="1680" y="656"/>
                  </a:cubicBezTo>
                  <a:cubicBezTo>
                    <a:pt x="1263" y="382"/>
                    <a:pt x="834" y="215"/>
                    <a:pt x="525" y="120"/>
                  </a:cubicBezTo>
                  <a:cubicBezTo>
                    <a:pt x="215" y="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2" name="Google Shape;8972;p38"/>
            <p:cNvSpPr/>
            <p:nvPr/>
          </p:nvSpPr>
          <p:spPr>
            <a:xfrm>
              <a:off x="3646275" y="3014500"/>
              <a:ext cx="141425" cy="65800"/>
            </a:xfrm>
            <a:custGeom>
              <a:avLst/>
              <a:gdLst/>
              <a:ahLst/>
              <a:cxnLst/>
              <a:rect l="l" t="t" r="r" b="b"/>
              <a:pathLst>
                <a:path w="5657" h="2632" extrusionOk="0">
                  <a:moveTo>
                    <a:pt x="1" y="0"/>
                  </a:moveTo>
                  <a:cubicBezTo>
                    <a:pt x="1" y="0"/>
                    <a:pt x="346" y="119"/>
                    <a:pt x="882" y="286"/>
                  </a:cubicBezTo>
                  <a:cubicBezTo>
                    <a:pt x="1417" y="488"/>
                    <a:pt x="2132" y="786"/>
                    <a:pt x="2906" y="1143"/>
                  </a:cubicBezTo>
                  <a:cubicBezTo>
                    <a:pt x="3680" y="1512"/>
                    <a:pt x="4358" y="1869"/>
                    <a:pt x="4858" y="2155"/>
                  </a:cubicBezTo>
                  <a:cubicBezTo>
                    <a:pt x="5346" y="2453"/>
                    <a:pt x="5656" y="2631"/>
                    <a:pt x="5656" y="2631"/>
                  </a:cubicBezTo>
                  <a:cubicBezTo>
                    <a:pt x="5656" y="2631"/>
                    <a:pt x="5418" y="2357"/>
                    <a:pt x="4989" y="1976"/>
                  </a:cubicBezTo>
                  <a:cubicBezTo>
                    <a:pt x="4549" y="1584"/>
                    <a:pt x="3906" y="1107"/>
                    <a:pt x="3096" y="738"/>
                  </a:cubicBezTo>
                  <a:cubicBezTo>
                    <a:pt x="2298" y="369"/>
                    <a:pt x="1501" y="179"/>
                    <a:pt x="941" y="83"/>
                  </a:cubicBezTo>
                  <a:cubicBezTo>
                    <a:pt x="358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3" name="Google Shape;8973;p38"/>
            <p:cNvSpPr/>
            <p:nvPr/>
          </p:nvSpPr>
          <p:spPr>
            <a:xfrm>
              <a:off x="2907500" y="2169450"/>
              <a:ext cx="176225" cy="400375"/>
            </a:xfrm>
            <a:custGeom>
              <a:avLst/>
              <a:gdLst/>
              <a:ahLst/>
              <a:cxnLst/>
              <a:rect l="l" t="t" r="r" b="b"/>
              <a:pathLst>
                <a:path w="7049" h="16015" extrusionOk="0">
                  <a:moveTo>
                    <a:pt x="7049" y="0"/>
                  </a:moveTo>
                  <a:cubicBezTo>
                    <a:pt x="7048" y="1"/>
                    <a:pt x="5263" y="3501"/>
                    <a:pt x="3310" y="7918"/>
                  </a:cubicBezTo>
                  <a:cubicBezTo>
                    <a:pt x="1369" y="12335"/>
                    <a:pt x="0" y="16014"/>
                    <a:pt x="0" y="16014"/>
                  </a:cubicBezTo>
                  <a:cubicBezTo>
                    <a:pt x="0" y="16014"/>
                    <a:pt x="1798" y="12514"/>
                    <a:pt x="3727" y="8096"/>
                  </a:cubicBezTo>
                  <a:cubicBezTo>
                    <a:pt x="5679" y="3680"/>
                    <a:pt x="7049" y="1"/>
                    <a:pt x="70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4" name="Google Shape;8974;p38"/>
            <p:cNvSpPr/>
            <p:nvPr/>
          </p:nvSpPr>
          <p:spPr>
            <a:xfrm>
              <a:off x="2784850" y="2298325"/>
              <a:ext cx="212275" cy="456325"/>
            </a:xfrm>
            <a:custGeom>
              <a:avLst/>
              <a:gdLst/>
              <a:ahLst/>
              <a:cxnLst/>
              <a:rect l="l" t="t" r="r" b="b"/>
              <a:pathLst>
                <a:path w="8491" h="18253" extrusionOk="0">
                  <a:moveTo>
                    <a:pt x="8490" y="1"/>
                  </a:moveTo>
                  <a:cubicBezTo>
                    <a:pt x="8490" y="1"/>
                    <a:pt x="6287" y="3942"/>
                    <a:pt x="3930" y="8978"/>
                  </a:cubicBezTo>
                  <a:cubicBezTo>
                    <a:pt x="1596" y="14026"/>
                    <a:pt x="1" y="18253"/>
                    <a:pt x="1" y="18253"/>
                  </a:cubicBezTo>
                  <a:cubicBezTo>
                    <a:pt x="1" y="18253"/>
                    <a:pt x="2013" y="14205"/>
                    <a:pt x="4347" y="9168"/>
                  </a:cubicBezTo>
                  <a:cubicBezTo>
                    <a:pt x="6692" y="4144"/>
                    <a:pt x="8490" y="1"/>
                    <a:pt x="849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5" name="Google Shape;8975;p38"/>
            <p:cNvSpPr/>
            <p:nvPr/>
          </p:nvSpPr>
          <p:spPr>
            <a:xfrm>
              <a:off x="2934875" y="2266475"/>
              <a:ext cx="56875" cy="120275"/>
            </a:xfrm>
            <a:custGeom>
              <a:avLst/>
              <a:gdLst/>
              <a:ahLst/>
              <a:cxnLst/>
              <a:rect l="l" t="t" r="r" b="b"/>
              <a:pathLst>
                <a:path w="2275" h="4811" extrusionOk="0">
                  <a:moveTo>
                    <a:pt x="2275" y="1"/>
                  </a:moveTo>
                  <a:cubicBezTo>
                    <a:pt x="2275" y="1"/>
                    <a:pt x="1560" y="989"/>
                    <a:pt x="941" y="2311"/>
                  </a:cubicBezTo>
                  <a:cubicBezTo>
                    <a:pt x="298" y="3632"/>
                    <a:pt x="1" y="4811"/>
                    <a:pt x="1" y="4811"/>
                  </a:cubicBezTo>
                  <a:cubicBezTo>
                    <a:pt x="1" y="4811"/>
                    <a:pt x="715" y="3846"/>
                    <a:pt x="1346" y="2501"/>
                  </a:cubicBezTo>
                  <a:cubicBezTo>
                    <a:pt x="1977" y="1180"/>
                    <a:pt x="2275" y="1"/>
                    <a:pt x="22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6" name="Google Shape;8976;p38"/>
            <p:cNvSpPr/>
            <p:nvPr/>
          </p:nvSpPr>
          <p:spPr>
            <a:xfrm>
              <a:off x="2625625" y="2781125"/>
              <a:ext cx="121750" cy="253325"/>
            </a:xfrm>
            <a:custGeom>
              <a:avLst/>
              <a:gdLst/>
              <a:ahLst/>
              <a:cxnLst/>
              <a:rect l="l" t="t" r="r" b="b"/>
              <a:pathLst>
                <a:path w="4870" h="10133" extrusionOk="0">
                  <a:moveTo>
                    <a:pt x="4870" y="1"/>
                  </a:moveTo>
                  <a:cubicBezTo>
                    <a:pt x="4870" y="1"/>
                    <a:pt x="4584" y="572"/>
                    <a:pt x="4155" y="1501"/>
                  </a:cubicBezTo>
                  <a:cubicBezTo>
                    <a:pt x="3739" y="2441"/>
                    <a:pt x="3179" y="3715"/>
                    <a:pt x="2536" y="5132"/>
                  </a:cubicBezTo>
                  <a:cubicBezTo>
                    <a:pt x="1893" y="6525"/>
                    <a:pt x="1286" y="7799"/>
                    <a:pt x="810" y="8692"/>
                  </a:cubicBezTo>
                  <a:cubicBezTo>
                    <a:pt x="572" y="9133"/>
                    <a:pt x="381" y="9490"/>
                    <a:pt x="226" y="9752"/>
                  </a:cubicBezTo>
                  <a:cubicBezTo>
                    <a:pt x="83" y="10002"/>
                    <a:pt x="0" y="10133"/>
                    <a:pt x="0" y="10133"/>
                  </a:cubicBezTo>
                  <a:cubicBezTo>
                    <a:pt x="0" y="10133"/>
                    <a:pt x="107" y="10014"/>
                    <a:pt x="286" y="9787"/>
                  </a:cubicBezTo>
                  <a:cubicBezTo>
                    <a:pt x="464" y="9573"/>
                    <a:pt x="703" y="9228"/>
                    <a:pt x="1000" y="8811"/>
                  </a:cubicBezTo>
                  <a:cubicBezTo>
                    <a:pt x="1584" y="7966"/>
                    <a:pt x="2310" y="6739"/>
                    <a:pt x="2953" y="5311"/>
                  </a:cubicBezTo>
                  <a:cubicBezTo>
                    <a:pt x="3608" y="3882"/>
                    <a:pt x="4072" y="2548"/>
                    <a:pt x="4382" y="1572"/>
                  </a:cubicBezTo>
                  <a:cubicBezTo>
                    <a:pt x="4703" y="608"/>
                    <a:pt x="4870" y="1"/>
                    <a:pt x="48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7" name="Google Shape;8977;p38"/>
            <p:cNvSpPr/>
            <p:nvPr/>
          </p:nvSpPr>
          <p:spPr>
            <a:xfrm>
              <a:off x="2705375" y="2802850"/>
              <a:ext cx="58675" cy="146175"/>
            </a:xfrm>
            <a:custGeom>
              <a:avLst/>
              <a:gdLst/>
              <a:ahLst/>
              <a:cxnLst/>
              <a:rect l="l" t="t" r="r" b="b"/>
              <a:pathLst>
                <a:path w="2347" h="5847" extrusionOk="0">
                  <a:moveTo>
                    <a:pt x="2346" y="1"/>
                  </a:moveTo>
                  <a:cubicBezTo>
                    <a:pt x="2346" y="1"/>
                    <a:pt x="2204" y="334"/>
                    <a:pt x="1965" y="858"/>
                  </a:cubicBezTo>
                  <a:cubicBezTo>
                    <a:pt x="1751" y="1394"/>
                    <a:pt x="1453" y="2108"/>
                    <a:pt x="1132" y="2906"/>
                  </a:cubicBezTo>
                  <a:cubicBezTo>
                    <a:pt x="822" y="3727"/>
                    <a:pt x="537" y="4442"/>
                    <a:pt x="322" y="4978"/>
                  </a:cubicBezTo>
                  <a:cubicBezTo>
                    <a:pt x="120" y="5513"/>
                    <a:pt x="1" y="5847"/>
                    <a:pt x="1" y="5847"/>
                  </a:cubicBezTo>
                  <a:cubicBezTo>
                    <a:pt x="1" y="5847"/>
                    <a:pt x="227" y="5573"/>
                    <a:pt x="537" y="5085"/>
                  </a:cubicBezTo>
                  <a:cubicBezTo>
                    <a:pt x="846" y="4608"/>
                    <a:pt x="1239" y="3906"/>
                    <a:pt x="1561" y="3084"/>
                  </a:cubicBezTo>
                  <a:cubicBezTo>
                    <a:pt x="1894" y="2275"/>
                    <a:pt x="2096" y="1489"/>
                    <a:pt x="2204" y="929"/>
                  </a:cubicBezTo>
                  <a:cubicBezTo>
                    <a:pt x="2323" y="358"/>
                    <a:pt x="2346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8" name="Google Shape;8978;p38"/>
            <p:cNvSpPr/>
            <p:nvPr/>
          </p:nvSpPr>
          <p:spPr>
            <a:xfrm>
              <a:off x="2766100" y="2592425"/>
              <a:ext cx="130400" cy="279500"/>
            </a:xfrm>
            <a:custGeom>
              <a:avLst/>
              <a:gdLst/>
              <a:ahLst/>
              <a:cxnLst/>
              <a:rect l="l" t="t" r="r" b="b"/>
              <a:pathLst>
                <a:path w="5216" h="11180" extrusionOk="0">
                  <a:moveTo>
                    <a:pt x="5216" y="0"/>
                  </a:moveTo>
                  <a:lnTo>
                    <a:pt x="5216" y="0"/>
                  </a:lnTo>
                  <a:cubicBezTo>
                    <a:pt x="5215" y="0"/>
                    <a:pt x="3846" y="2393"/>
                    <a:pt x="2406" y="5489"/>
                  </a:cubicBezTo>
                  <a:cubicBezTo>
                    <a:pt x="965" y="8572"/>
                    <a:pt x="1" y="11180"/>
                    <a:pt x="1" y="11180"/>
                  </a:cubicBezTo>
                  <a:cubicBezTo>
                    <a:pt x="1" y="11180"/>
                    <a:pt x="1370" y="8763"/>
                    <a:pt x="2811" y="5691"/>
                  </a:cubicBezTo>
                  <a:cubicBezTo>
                    <a:pt x="4251" y="2608"/>
                    <a:pt x="5216" y="0"/>
                    <a:pt x="521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9" name="Google Shape;8979;p38"/>
            <p:cNvSpPr/>
            <p:nvPr/>
          </p:nvSpPr>
          <p:spPr>
            <a:xfrm>
              <a:off x="2966425" y="2863275"/>
              <a:ext cx="463475" cy="37925"/>
            </a:xfrm>
            <a:custGeom>
              <a:avLst/>
              <a:gdLst/>
              <a:ahLst/>
              <a:cxnLst/>
              <a:rect l="l" t="t" r="r" b="b"/>
              <a:pathLst>
                <a:path w="18539" h="1517" extrusionOk="0">
                  <a:moveTo>
                    <a:pt x="18539" y="1"/>
                  </a:moveTo>
                  <a:lnTo>
                    <a:pt x="18539" y="1"/>
                  </a:lnTo>
                  <a:cubicBezTo>
                    <a:pt x="18538" y="1"/>
                    <a:pt x="14371" y="132"/>
                    <a:pt x="9240" y="584"/>
                  </a:cubicBezTo>
                  <a:cubicBezTo>
                    <a:pt x="6680" y="810"/>
                    <a:pt x="4358" y="1060"/>
                    <a:pt x="2692" y="1263"/>
                  </a:cubicBezTo>
                  <a:cubicBezTo>
                    <a:pt x="2075" y="1343"/>
                    <a:pt x="1533" y="1383"/>
                    <a:pt x="1104" y="1383"/>
                  </a:cubicBezTo>
                  <a:cubicBezTo>
                    <a:pt x="961" y="1383"/>
                    <a:pt x="831" y="1379"/>
                    <a:pt x="715" y="1370"/>
                  </a:cubicBezTo>
                  <a:cubicBezTo>
                    <a:pt x="263" y="1346"/>
                    <a:pt x="1" y="1263"/>
                    <a:pt x="1" y="1263"/>
                  </a:cubicBezTo>
                  <a:lnTo>
                    <a:pt x="1" y="1263"/>
                  </a:lnTo>
                  <a:cubicBezTo>
                    <a:pt x="1" y="1263"/>
                    <a:pt x="239" y="1370"/>
                    <a:pt x="715" y="1441"/>
                  </a:cubicBezTo>
                  <a:cubicBezTo>
                    <a:pt x="1008" y="1493"/>
                    <a:pt x="1382" y="1517"/>
                    <a:pt x="1823" y="1517"/>
                  </a:cubicBezTo>
                  <a:cubicBezTo>
                    <a:pt x="2099" y="1517"/>
                    <a:pt x="2402" y="1507"/>
                    <a:pt x="2727" y="1489"/>
                  </a:cubicBezTo>
                  <a:cubicBezTo>
                    <a:pt x="4406" y="1406"/>
                    <a:pt x="6728" y="1251"/>
                    <a:pt x="9288" y="1025"/>
                  </a:cubicBezTo>
                  <a:cubicBezTo>
                    <a:pt x="14407" y="584"/>
                    <a:pt x="18539" y="1"/>
                    <a:pt x="185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0" name="Google Shape;8980;p38"/>
            <p:cNvSpPr/>
            <p:nvPr/>
          </p:nvSpPr>
          <p:spPr>
            <a:xfrm>
              <a:off x="3469475" y="2849575"/>
              <a:ext cx="89325" cy="11050"/>
            </a:xfrm>
            <a:custGeom>
              <a:avLst/>
              <a:gdLst/>
              <a:ahLst/>
              <a:cxnLst/>
              <a:rect l="l" t="t" r="r" b="b"/>
              <a:pathLst>
                <a:path w="3573" h="442" extrusionOk="0">
                  <a:moveTo>
                    <a:pt x="1786" y="1"/>
                  </a:moveTo>
                  <a:cubicBezTo>
                    <a:pt x="810" y="1"/>
                    <a:pt x="0" y="215"/>
                    <a:pt x="0" y="215"/>
                  </a:cubicBezTo>
                  <a:cubicBezTo>
                    <a:pt x="0" y="215"/>
                    <a:pt x="810" y="442"/>
                    <a:pt x="1786" y="442"/>
                  </a:cubicBezTo>
                  <a:cubicBezTo>
                    <a:pt x="2774" y="442"/>
                    <a:pt x="3572" y="215"/>
                    <a:pt x="3572" y="215"/>
                  </a:cubicBezTo>
                  <a:cubicBezTo>
                    <a:pt x="3572" y="215"/>
                    <a:pt x="2774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1" name="Google Shape;8981;p38"/>
            <p:cNvSpPr/>
            <p:nvPr/>
          </p:nvSpPr>
          <p:spPr>
            <a:xfrm>
              <a:off x="3572750" y="2855225"/>
              <a:ext cx="87850" cy="12250"/>
            </a:xfrm>
            <a:custGeom>
              <a:avLst/>
              <a:gdLst/>
              <a:ahLst/>
              <a:cxnLst/>
              <a:rect l="l" t="t" r="r" b="b"/>
              <a:pathLst>
                <a:path w="3514" h="490" extrusionOk="0">
                  <a:moveTo>
                    <a:pt x="1362" y="1"/>
                  </a:moveTo>
                  <a:cubicBezTo>
                    <a:pt x="587" y="1"/>
                    <a:pt x="1" y="132"/>
                    <a:pt x="1" y="132"/>
                  </a:cubicBezTo>
                  <a:cubicBezTo>
                    <a:pt x="1" y="132"/>
                    <a:pt x="775" y="418"/>
                    <a:pt x="1739" y="477"/>
                  </a:cubicBezTo>
                  <a:cubicBezTo>
                    <a:pt x="1877" y="486"/>
                    <a:pt x="2011" y="490"/>
                    <a:pt x="2141" y="490"/>
                  </a:cubicBezTo>
                  <a:cubicBezTo>
                    <a:pt x="2918" y="490"/>
                    <a:pt x="3513" y="358"/>
                    <a:pt x="3513" y="358"/>
                  </a:cubicBezTo>
                  <a:cubicBezTo>
                    <a:pt x="3513" y="358"/>
                    <a:pt x="2751" y="85"/>
                    <a:pt x="1763" y="13"/>
                  </a:cubicBezTo>
                  <a:cubicBezTo>
                    <a:pt x="1625" y="5"/>
                    <a:pt x="1491" y="1"/>
                    <a:pt x="136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2" name="Google Shape;8982;p38"/>
            <p:cNvSpPr/>
            <p:nvPr/>
          </p:nvSpPr>
          <p:spPr>
            <a:xfrm>
              <a:off x="4790775" y="2957350"/>
              <a:ext cx="477150" cy="47650"/>
            </a:xfrm>
            <a:custGeom>
              <a:avLst/>
              <a:gdLst/>
              <a:ahLst/>
              <a:cxnLst/>
              <a:rect l="l" t="t" r="r" b="b"/>
              <a:pathLst>
                <a:path w="19086" h="1906" extrusionOk="0">
                  <a:moveTo>
                    <a:pt x="0" y="0"/>
                  </a:moveTo>
                  <a:cubicBezTo>
                    <a:pt x="0" y="0"/>
                    <a:pt x="1072" y="155"/>
                    <a:pt x="2786" y="476"/>
                  </a:cubicBezTo>
                  <a:cubicBezTo>
                    <a:pt x="4501" y="798"/>
                    <a:pt x="6846" y="1345"/>
                    <a:pt x="9513" y="1691"/>
                  </a:cubicBezTo>
                  <a:cubicBezTo>
                    <a:pt x="10677" y="1838"/>
                    <a:pt x="11808" y="1906"/>
                    <a:pt x="12858" y="1906"/>
                  </a:cubicBezTo>
                  <a:cubicBezTo>
                    <a:pt x="14192" y="1906"/>
                    <a:pt x="15393" y="1795"/>
                    <a:pt x="16359" y="1595"/>
                  </a:cubicBezTo>
                  <a:cubicBezTo>
                    <a:pt x="17217" y="1429"/>
                    <a:pt x="17907" y="1226"/>
                    <a:pt x="18371" y="1060"/>
                  </a:cubicBezTo>
                  <a:cubicBezTo>
                    <a:pt x="18824" y="893"/>
                    <a:pt x="19086" y="798"/>
                    <a:pt x="19086" y="798"/>
                  </a:cubicBezTo>
                  <a:lnTo>
                    <a:pt x="19086" y="798"/>
                  </a:lnTo>
                  <a:cubicBezTo>
                    <a:pt x="19086" y="798"/>
                    <a:pt x="18812" y="881"/>
                    <a:pt x="18371" y="988"/>
                  </a:cubicBezTo>
                  <a:cubicBezTo>
                    <a:pt x="17895" y="1119"/>
                    <a:pt x="17205" y="1262"/>
                    <a:pt x="16347" y="1369"/>
                  </a:cubicBezTo>
                  <a:cubicBezTo>
                    <a:pt x="15599" y="1472"/>
                    <a:pt x="14724" y="1526"/>
                    <a:pt x="13758" y="1526"/>
                  </a:cubicBezTo>
                  <a:cubicBezTo>
                    <a:pt x="12495" y="1526"/>
                    <a:pt x="11076" y="1434"/>
                    <a:pt x="9585" y="1238"/>
                  </a:cubicBezTo>
                  <a:cubicBezTo>
                    <a:pt x="6953" y="893"/>
                    <a:pt x="4572" y="464"/>
                    <a:pt x="2822" y="262"/>
                  </a:cubicBezTo>
                  <a:cubicBezTo>
                    <a:pt x="1084" y="48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3" name="Google Shape;8983;p38"/>
            <p:cNvSpPr/>
            <p:nvPr/>
          </p:nvSpPr>
          <p:spPr>
            <a:xfrm>
              <a:off x="5201525" y="2869525"/>
              <a:ext cx="64925" cy="107175"/>
            </a:xfrm>
            <a:custGeom>
              <a:avLst/>
              <a:gdLst/>
              <a:ahLst/>
              <a:cxnLst/>
              <a:rect l="l" t="t" r="r" b="b"/>
              <a:pathLst>
                <a:path w="2597" h="4287" extrusionOk="0">
                  <a:moveTo>
                    <a:pt x="1" y="1"/>
                  </a:moveTo>
                  <a:cubicBezTo>
                    <a:pt x="1" y="1"/>
                    <a:pt x="477" y="1049"/>
                    <a:pt x="1179" y="2227"/>
                  </a:cubicBezTo>
                  <a:cubicBezTo>
                    <a:pt x="1894" y="3394"/>
                    <a:pt x="2596" y="4287"/>
                    <a:pt x="2596" y="4287"/>
                  </a:cubicBezTo>
                  <a:cubicBezTo>
                    <a:pt x="2596" y="4287"/>
                    <a:pt x="2275" y="3180"/>
                    <a:pt x="1560" y="1989"/>
                  </a:cubicBezTo>
                  <a:cubicBezTo>
                    <a:pt x="834" y="7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38"/>
            <p:cNvSpPr/>
            <p:nvPr/>
          </p:nvSpPr>
          <p:spPr>
            <a:xfrm>
              <a:off x="5239025" y="2963875"/>
              <a:ext cx="83075" cy="80400"/>
            </a:xfrm>
            <a:custGeom>
              <a:avLst/>
              <a:gdLst/>
              <a:ahLst/>
              <a:cxnLst/>
              <a:rect l="l" t="t" r="r" b="b"/>
              <a:pathLst>
                <a:path w="3323" h="3216" extrusionOk="0">
                  <a:moveTo>
                    <a:pt x="1632" y="1454"/>
                  </a:moveTo>
                  <a:lnTo>
                    <a:pt x="1632" y="1454"/>
                  </a:lnTo>
                  <a:cubicBezTo>
                    <a:pt x="1632" y="1454"/>
                    <a:pt x="1624" y="1462"/>
                    <a:pt x="1614" y="1471"/>
                  </a:cubicBezTo>
                  <a:lnTo>
                    <a:pt x="1614" y="1471"/>
                  </a:lnTo>
                  <a:cubicBezTo>
                    <a:pt x="1621" y="1459"/>
                    <a:pt x="1632" y="1454"/>
                    <a:pt x="1632" y="1454"/>
                  </a:cubicBezTo>
                  <a:close/>
                  <a:moveTo>
                    <a:pt x="25" y="1"/>
                  </a:moveTo>
                  <a:cubicBezTo>
                    <a:pt x="25" y="1"/>
                    <a:pt x="1" y="25"/>
                    <a:pt x="49" y="156"/>
                  </a:cubicBezTo>
                  <a:cubicBezTo>
                    <a:pt x="84" y="215"/>
                    <a:pt x="144" y="311"/>
                    <a:pt x="239" y="382"/>
                  </a:cubicBezTo>
                  <a:cubicBezTo>
                    <a:pt x="299" y="430"/>
                    <a:pt x="358" y="453"/>
                    <a:pt x="453" y="477"/>
                  </a:cubicBezTo>
                  <a:cubicBezTo>
                    <a:pt x="501" y="489"/>
                    <a:pt x="537" y="489"/>
                    <a:pt x="584" y="489"/>
                  </a:cubicBezTo>
                  <a:cubicBezTo>
                    <a:pt x="620" y="477"/>
                    <a:pt x="656" y="477"/>
                    <a:pt x="691" y="453"/>
                  </a:cubicBezTo>
                  <a:lnTo>
                    <a:pt x="691" y="453"/>
                  </a:lnTo>
                  <a:cubicBezTo>
                    <a:pt x="656" y="501"/>
                    <a:pt x="691" y="453"/>
                    <a:pt x="703" y="549"/>
                  </a:cubicBezTo>
                  <a:lnTo>
                    <a:pt x="703" y="692"/>
                  </a:lnTo>
                  <a:cubicBezTo>
                    <a:pt x="703" y="727"/>
                    <a:pt x="691" y="787"/>
                    <a:pt x="680" y="834"/>
                  </a:cubicBezTo>
                  <a:cubicBezTo>
                    <a:pt x="656" y="870"/>
                    <a:pt x="632" y="918"/>
                    <a:pt x="620" y="965"/>
                  </a:cubicBezTo>
                  <a:cubicBezTo>
                    <a:pt x="584" y="1025"/>
                    <a:pt x="584" y="1084"/>
                    <a:pt x="584" y="1144"/>
                  </a:cubicBezTo>
                  <a:cubicBezTo>
                    <a:pt x="582" y="1142"/>
                    <a:pt x="581" y="1141"/>
                    <a:pt x="579" y="1141"/>
                  </a:cubicBezTo>
                  <a:cubicBezTo>
                    <a:pt x="570" y="1141"/>
                    <a:pt x="564" y="1171"/>
                    <a:pt x="584" y="1251"/>
                  </a:cubicBezTo>
                  <a:cubicBezTo>
                    <a:pt x="620" y="1334"/>
                    <a:pt x="715" y="1442"/>
                    <a:pt x="918" y="1442"/>
                  </a:cubicBezTo>
                  <a:cubicBezTo>
                    <a:pt x="953" y="1442"/>
                    <a:pt x="1001" y="1442"/>
                    <a:pt x="1061" y="1430"/>
                  </a:cubicBezTo>
                  <a:cubicBezTo>
                    <a:pt x="1096" y="1406"/>
                    <a:pt x="1120" y="1406"/>
                    <a:pt x="1156" y="1394"/>
                  </a:cubicBezTo>
                  <a:lnTo>
                    <a:pt x="1192" y="1382"/>
                  </a:lnTo>
                  <a:lnTo>
                    <a:pt x="1192" y="1382"/>
                  </a:lnTo>
                  <a:lnTo>
                    <a:pt x="1168" y="1394"/>
                  </a:lnTo>
                  <a:lnTo>
                    <a:pt x="1168" y="1406"/>
                  </a:lnTo>
                  <a:lnTo>
                    <a:pt x="1168" y="1442"/>
                  </a:lnTo>
                  <a:lnTo>
                    <a:pt x="1168" y="1489"/>
                  </a:lnTo>
                  <a:cubicBezTo>
                    <a:pt x="1168" y="1513"/>
                    <a:pt x="1168" y="1561"/>
                    <a:pt x="1180" y="1608"/>
                  </a:cubicBezTo>
                  <a:cubicBezTo>
                    <a:pt x="1239" y="1763"/>
                    <a:pt x="1346" y="1846"/>
                    <a:pt x="1453" y="1882"/>
                  </a:cubicBezTo>
                  <a:cubicBezTo>
                    <a:pt x="1486" y="1898"/>
                    <a:pt x="1525" y="1906"/>
                    <a:pt x="1564" y="1907"/>
                  </a:cubicBezTo>
                  <a:lnTo>
                    <a:pt x="1564" y="1907"/>
                  </a:lnTo>
                  <a:cubicBezTo>
                    <a:pt x="1966" y="2499"/>
                    <a:pt x="2457" y="2766"/>
                    <a:pt x="2775" y="2942"/>
                  </a:cubicBezTo>
                  <a:cubicBezTo>
                    <a:pt x="3132" y="3132"/>
                    <a:pt x="3323" y="3216"/>
                    <a:pt x="3323" y="3216"/>
                  </a:cubicBezTo>
                  <a:cubicBezTo>
                    <a:pt x="3323" y="3216"/>
                    <a:pt x="3156" y="3073"/>
                    <a:pt x="2942" y="2775"/>
                  </a:cubicBezTo>
                  <a:cubicBezTo>
                    <a:pt x="2656" y="2513"/>
                    <a:pt x="2192" y="2144"/>
                    <a:pt x="1894" y="1525"/>
                  </a:cubicBezTo>
                  <a:lnTo>
                    <a:pt x="1608" y="1549"/>
                  </a:lnTo>
                  <a:lnTo>
                    <a:pt x="1608" y="1561"/>
                  </a:lnTo>
                  <a:cubicBezTo>
                    <a:pt x="1608" y="1563"/>
                    <a:pt x="1608" y="1564"/>
                    <a:pt x="1607" y="1564"/>
                  </a:cubicBezTo>
                  <a:cubicBezTo>
                    <a:pt x="1605" y="1564"/>
                    <a:pt x="1599" y="1540"/>
                    <a:pt x="1608" y="1493"/>
                  </a:cubicBezTo>
                  <a:lnTo>
                    <a:pt x="1608" y="1493"/>
                  </a:lnTo>
                  <a:cubicBezTo>
                    <a:pt x="1620" y="1492"/>
                    <a:pt x="1636" y="1491"/>
                    <a:pt x="1656" y="1489"/>
                  </a:cubicBezTo>
                  <a:lnTo>
                    <a:pt x="1656" y="1465"/>
                  </a:lnTo>
                  <a:lnTo>
                    <a:pt x="1656" y="1454"/>
                  </a:lnTo>
                  <a:cubicBezTo>
                    <a:pt x="1704" y="1382"/>
                    <a:pt x="1775" y="1299"/>
                    <a:pt x="1846" y="1215"/>
                  </a:cubicBezTo>
                  <a:lnTo>
                    <a:pt x="1787" y="1096"/>
                  </a:lnTo>
                  <a:lnTo>
                    <a:pt x="1775" y="1061"/>
                  </a:lnTo>
                  <a:cubicBezTo>
                    <a:pt x="1763" y="1037"/>
                    <a:pt x="1751" y="1001"/>
                    <a:pt x="1727" y="989"/>
                  </a:cubicBezTo>
                  <a:cubicBezTo>
                    <a:pt x="1656" y="906"/>
                    <a:pt x="1549" y="858"/>
                    <a:pt x="1453" y="858"/>
                  </a:cubicBezTo>
                  <a:cubicBezTo>
                    <a:pt x="1346" y="858"/>
                    <a:pt x="1215" y="894"/>
                    <a:pt x="1108" y="953"/>
                  </a:cubicBezTo>
                  <a:lnTo>
                    <a:pt x="1049" y="977"/>
                  </a:lnTo>
                  <a:lnTo>
                    <a:pt x="1037" y="989"/>
                  </a:lnTo>
                  <a:cubicBezTo>
                    <a:pt x="1023" y="1003"/>
                    <a:pt x="1007" y="1006"/>
                    <a:pt x="993" y="1006"/>
                  </a:cubicBezTo>
                  <a:cubicBezTo>
                    <a:pt x="981" y="1006"/>
                    <a:pt x="969" y="1004"/>
                    <a:pt x="960" y="1004"/>
                  </a:cubicBezTo>
                  <a:cubicBezTo>
                    <a:pt x="952" y="1004"/>
                    <a:pt x="945" y="1006"/>
                    <a:pt x="942" y="1013"/>
                  </a:cubicBezTo>
                  <a:cubicBezTo>
                    <a:pt x="930" y="989"/>
                    <a:pt x="942" y="977"/>
                    <a:pt x="942" y="965"/>
                  </a:cubicBezTo>
                  <a:cubicBezTo>
                    <a:pt x="942" y="953"/>
                    <a:pt x="953" y="918"/>
                    <a:pt x="953" y="906"/>
                  </a:cubicBezTo>
                  <a:cubicBezTo>
                    <a:pt x="977" y="811"/>
                    <a:pt x="977" y="739"/>
                    <a:pt x="977" y="680"/>
                  </a:cubicBezTo>
                  <a:cubicBezTo>
                    <a:pt x="977" y="549"/>
                    <a:pt x="918" y="430"/>
                    <a:pt x="882" y="370"/>
                  </a:cubicBezTo>
                  <a:cubicBezTo>
                    <a:pt x="850" y="301"/>
                    <a:pt x="820" y="282"/>
                    <a:pt x="798" y="282"/>
                  </a:cubicBezTo>
                  <a:cubicBezTo>
                    <a:pt x="772" y="282"/>
                    <a:pt x="756" y="311"/>
                    <a:pt x="763" y="311"/>
                  </a:cubicBezTo>
                  <a:cubicBezTo>
                    <a:pt x="703" y="358"/>
                    <a:pt x="632" y="370"/>
                    <a:pt x="584" y="382"/>
                  </a:cubicBezTo>
                  <a:lnTo>
                    <a:pt x="465" y="382"/>
                  </a:lnTo>
                  <a:cubicBezTo>
                    <a:pt x="394" y="370"/>
                    <a:pt x="322" y="358"/>
                    <a:pt x="275" y="322"/>
                  </a:cubicBezTo>
                  <a:cubicBezTo>
                    <a:pt x="168" y="263"/>
                    <a:pt x="108" y="203"/>
                    <a:pt x="84" y="144"/>
                  </a:cubicBezTo>
                  <a:cubicBezTo>
                    <a:pt x="25" y="37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38"/>
            <p:cNvSpPr/>
            <p:nvPr/>
          </p:nvSpPr>
          <p:spPr>
            <a:xfrm>
              <a:off x="4916975" y="2278100"/>
              <a:ext cx="94975" cy="186650"/>
            </a:xfrm>
            <a:custGeom>
              <a:avLst/>
              <a:gdLst/>
              <a:ahLst/>
              <a:cxnLst/>
              <a:rect l="l" t="t" r="r" b="b"/>
              <a:pathLst>
                <a:path w="3799" h="7466" extrusionOk="0">
                  <a:moveTo>
                    <a:pt x="0" y="0"/>
                  </a:moveTo>
                  <a:cubicBezTo>
                    <a:pt x="0" y="0"/>
                    <a:pt x="655" y="1774"/>
                    <a:pt x="1691" y="3834"/>
                  </a:cubicBezTo>
                  <a:cubicBezTo>
                    <a:pt x="2739" y="5906"/>
                    <a:pt x="3798" y="7465"/>
                    <a:pt x="3798" y="7465"/>
                  </a:cubicBezTo>
                  <a:cubicBezTo>
                    <a:pt x="3798" y="7465"/>
                    <a:pt x="3156" y="5679"/>
                    <a:pt x="2096" y="3631"/>
                  </a:cubicBezTo>
                  <a:cubicBezTo>
                    <a:pt x="1048" y="157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6" name="Google Shape;8986;p38"/>
            <p:cNvSpPr/>
            <p:nvPr/>
          </p:nvSpPr>
          <p:spPr>
            <a:xfrm>
              <a:off x="5015500" y="2480800"/>
              <a:ext cx="23525" cy="41975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" y="488"/>
                    <a:pt x="274" y="953"/>
                  </a:cubicBezTo>
                  <a:cubicBezTo>
                    <a:pt x="524" y="1417"/>
                    <a:pt x="941" y="1679"/>
                    <a:pt x="941" y="1679"/>
                  </a:cubicBezTo>
                  <a:cubicBezTo>
                    <a:pt x="941" y="1679"/>
                    <a:pt x="929" y="1191"/>
                    <a:pt x="667" y="726"/>
                  </a:cubicBezTo>
                  <a:cubicBezTo>
                    <a:pt x="417" y="27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7" name="Google Shape;8987;p38"/>
            <p:cNvSpPr/>
            <p:nvPr/>
          </p:nvSpPr>
          <p:spPr>
            <a:xfrm>
              <a:off x="5043475" y="2540625"/>
              <a:ext cx="18175" cy="25025"/>
            </a:xfrm>
            <a:custGeom>
              <a:avLst/>
              <a:gdLst/>
              <a:ahLst/>
              <a:cxnLst/>
              <a:rect l="l" t="t" r="r" b="b"/>
              <a:pathLst>
                <a:path w="727" h="1001" extrusionOk="0">
                  <a:moveTo>
                    <a:pt x="36" y="0"/>
                  </a:moveTo>
                  <a:cubicBezTo>
                    <a:pt x="36" y="0"/>
                    <a:pt x="1" y="346"/>
                    <a:pt x="179" y="631"/>
                  </a:cubicBezTo>
                  <a:cubicBezTo>
                    <a:pt x="346" y="893"/>
                    <a:pt x="679" y="1000"/>
                    <a:pt x="679" y="1000"/>
                  </a:cubicBezTo>
                  <a:cubicBezTo>
                    <a:pt x="679" y="1000"/>
                    <a:pt x="727" y="643"/>
                    <a:pt x="548" y="381"/>
                  </a:cubicBezTo>
                  <a:cubicBezTo>
                    <a:pt x="382" y="108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8" name="Google Shape;8988;p38"/>
            <p:cNvSpPr/>
            <p:nvPr/>
          </p:nvSpPr>
          <p:spPr>
            <a:xfrm>
              <a:off x="3961800" y="2745100"/>
              <a:ext cx="180100" cy="208700"/>
            </a:xfrm>
            <a:custGeom>
              <a:avLst/>
              <a:gdLst/>
              <a:ahLst/>
              <a:cxnLst/>
              <a:rect l="l" t="t" r="r" b="b"/>
              <a:pathLst>
                <a:path w="7204" h="8348" extrusionOk="0">
                  <a:moveTo>
                    <a:pt x="7203" y="1"/>
                  </a:moveTo>
                  <a:cubicBezTo>
                    <a:pt x="7203" y="1"/>
                    <a:pt x="6620" y="263"/>
                    <a:pt x="5715" y="751"/>
                  </a:cubicBezTo>
                  <a:cubicBezTo>
                    <a:pt x="4810" y="1263"/>
                    <a:pt x="3524" y="2001"/>
                    <a:pt x="2370" y="3132"/>
                  </a:cubicBezTo>
                  <a:cubicBezTo>
                    <a:pt x="1203" y="4287"/>
                    <a:pt x="488" y="5621"/>
                    <a:pt x="226" y="6645"/>
                  </a:cubicBezTo>
                  <a:cubicBezTo>
                    <a:pt x="95" y="7168"/>
                    <a:pt x="36" y="7585"/>
                    <a:pt x="12" y="7883"/>
                  </a:cubicBezTo>
                  <a:cubicBezTo>
                    <a:pt x="0" y="8180"/>
                    <a:pt x="0" y="8347"/>
                    <a:pt x="0" y="8347"/>
                  </a:cubicBezTo>
                  <a:cubicBezTo>
                    <a:pt x="0" y="8347"/>
                    <a:pt x="12" y="8180"/>
                    <a:pt x="72" y="7895"/>
                  </a:cubicBezTo>
                  <a:cubicBezTo>
                    <a:pt x="131" y="7621"/>
                    <a:pt x="238" y="7216"/>
                    <a:pt x="429" y="6740"/>
                  </a:cubicBezTo>
                  <a:cubicBezTo>
                    <a:pt x="786" y="5787"/>
                    <a:pt x="1560" y="4561"/>
                    <a:pt x="2679" y="3478"/>
                  </a:cubicBezTo>
                  <a:cubicBezTo>
                    <a:pt x="3798" y="2382"/>
                    <a:pt x="4977" y="1561"/>
                    <a:pt x="5822" y="965"/>
                  </a:cubicBezTo>
                  <a:cubicBezTo>
                    <a:pt x="6668" y="370"/>
                    <a:pt x="7203" y="1"/>
                    <a:pt x="72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9" name="Google Shape;8989;p38"/>
            <p:cNvSpPr/>
            <p:nvPr/>
          </p:nvSpPr>
          <p:spPr>
            <a:xfrm>
              <a:off x="3951675" y="2765350"/>
              <a:ext cx="96750" cy="141400"/>
            </a:xfrm>
            <a:custGeom>
              <a:avLst/>
              <a:gdLst/>
              <a:ahLst/>
              <a:cxnLst/>
              <a:rect l="l" t="t" r="r" b="b"/>
              <a:pathLst>
                <a:path w="3870" h="5656" extrusionOk="0">
                  <a:moveTo>
                    <a:pt x="3870" y="1"/>
                  </a:moveTo>
                  <a:cubicBezTo>
                    <a:pt x="3870" y="1"/>
                    <a:pt x="3548" y="227"/>
                    <a:pt x="3036" y="620"/>
                  </a:cubicBezTo>
                  <a:cubicBezTo>
                    <a:pt x="2560" y="1036"/>
                    <a:pt x="1941" y="1655"/>
                    <a:pt x="1382" y="2465"/>
                  </a:cubicBezTo>
                  <a:cubicBezTo>
                    <a:pt x="846" y="3263"/>
                    <a:pt x="489" y="4084"/>
                    <a:pt x="286" y="4680"/>
                  </a:cubicBezTo>
                  <a:cubicBezTo>
                    <a:pt x="72" y="5275"/>
                    <a:pt x="0" y="5656"/>
                    <a:pt x="0" y="5656"/>
                  </a:cubicBezTo>
                  <a:cubicBezTo>
                    <a:pt x="0" y="5656"/>
                    <a:pt x="191" y="5323"/>
                    <a:pt x="489" y="4763"/>
                  </a:cubicBezTo>
                  <a:cubicBezTo>
                    <a:pt x="810" y="4215"/>
                    <a:pt x="1251" y="3489"/>
                    <a:pt x="1774" y="2715"/>
                  </a:cubicBezTo>
                  <a:cubicBezTo>
                    <a:pt x="2310" y="1941"/>
                    <a:pt x="2834" y="1251"/>
                    <a:pt x="3215" y="774"/>
                  </a:cubicBezTo>
                  <a:cubicBezTo>
                    <a:pt x="3620" y="298"/>
                    <a:pt x="3870" y="1"/>
                    <a:pt x="38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0" name="Google Shape;8990;p38"/>
            <p:cNvSpPr/>
            <p:nvPr/>
          </p:nvSpPr>
          <p:spPr>
            <a:xfrm>
              <a:off x="3953750" y="2776950"/>
              <a:ext cx="50625" cy="74450"/>
            </a:xfrm>
            <a:custGeom>
              <a:avLst/>
              <a:gdLst/>
              <a:ahLst/>
              <a:cxnLst/>
              <a:rect l="l" t="t" r="r" b="b"/>
              <a:pathLst>
                <a:path w="2025" h="2978" extrusionOk="0">
                  <a:moveTo>
                    <a:pt x="2025" y="1"/>
                  </a:moveTo>
                  <a:cubicBezTo>
                    <a:pt x="2025" y="1"/>
                    <a:pt x="1822" y="96"/>
                    <a:pt x="1549" y="287"/>
                  </a:cubicBezTo>
                  <a:cubicBezTo>
                    <a:pt x="1263" y="489"/>
                    <a:pt x="918" y="799"/>
                    <a:pt x="620" y="1239"/>
                  </a:cubicBezTo>
                  <a:cubicBezTo>
                    <a:pt x="334" y="1668"/>
                    <a:pt x="179" y="2108"/>
                    <a:pt x="84" y="2442"/>
                  </a:cubicBezTo>
                  <a:cubicBezTo>
                    <a:pt x="13" y="2775"/>
                    <a:pt x="1" y="2977"/>
                    <a:pt x="1" y="2977"/>
                  </a:cubicBezTo>
                  <a:cubicBezTo>
                    <a:pt x="1" y="2977"/>
                    <a:pt x="441" y="2311"/>
                    <a:pt x="1013" y="1489"/>
                  </a:cubicBezTo>
                  <a:cubicBezTo>
                    <a:pt x="1560" y="668"/>
                    <a:pt x="2025" y="1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38"/>
            <p:cNvSpPr/>
            <p:nvPr/>
          </p:nvSpPr>
          <p:spPr>
            <a:xfrm>
              <a:off x="3960300" y="2769225"/>
              <a:ext cx="20875" cy="33650"/>
            </a:xfrm>
            <a:custGeom>
              <a:avLst/>
              <a:gdLst/>
              <a:ahLst/>
              <a:cxnLst/>
              <a:rect l="l" t="t" r="r" b="b"/>
              <a:pathLst>
                <a:path w="835" h="1346" extrusionOk="0">
                  <a:moveTo>
                    <a:pt x="810" y="0"/>
                  </a:moveTo>
                  <a:lnTo>
                    <a:pt x="810" y="0"/>
                  </a:lnTo>
                  <a:cubicBezTo>
                    <a:pt x="810" y="0"/>
                    <a:pt x="429" y="191"/>
                    <a:pt x="227" y="560"/>
                  </a:cubicBezTo>
                  <a:cubicBezTo>
                    <a:pt x="1" y="941"/>
                    <a:pt x="36" y="1346"/>
                    <a:pt x="36" y="1346"/>
                  </a:cubicBezTo>
                  <a:cubicBezTo>
                    <a:pt x="36" y="1346"/>
                    <a:pt x="405" y="1155"/>
                    <a:pt x="608" y="786"/>
                  </a:cubicBezTo>
                  <a:cubicBezTo>
                    <a:pt x="834" y="417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38"/>
            <p:cNvSpPr/>
            <p:nvPr/>
          </p:nvSpPr>
          <p:spPr>
            <a:xfrm>
              <a:off x="3959125" y="2012575"/>
              <a:ext cx="207475" cy="176550"/>
            </a:xfrm>
            <a:custGeom>
              <a:avLst/>
              <a:gdLst/>
              <a:ahLst/>
              <a:cxnLst/>
              <a:rect l="l" t="t" r="r" b="b"/>
              <a:pathLst>
                <a:path w="8299" h="7062" extrusionOk="0">
                  <a:moveTo>
                    <a:pt x="8299" y="1"/>
                  </a:moveTo>
                  <a:cubicBezTo>
                    <a:pt x="8299" y="1"/>
                    <a:pt x="8144" y="36"/>
                    <a:pt x="7846" y="108"/>
                  </a:cubicBezTo>
                  <a:cubicBezTo>
                    <a:pt x="7561" y="167"/>
                    <a:pt x="7168" y="275"/>
                    <a:pt x="6691" y="453"/>
                  </a:cubicBezTo>
                  <a:cubicBezTo>
                    <a:pt x="6215" y="620"/>
                    <a:pt x="5644" y="870"/>
                    <a:pt x="5048" y="1191"/>
                  </a:cubicBezTo>
                  <a:cubicBezTo>
                    <a:pt x="4465" y="1537"/>
                    <a:pt x="3846" y="1953"/>
                    <a:pt x="3239" y="2465"/>
                  </a:cubicBezTo>
                  <a:cubicBezTo>
                    <a:pt x="2643" y="2965"/>
                    <a:pt x="2131" y="3513"/>
                    <a:pt x="1703" y="4061"/>
                  </a:cubicBezTo>
                  <a:cubicBezTo>
                    <a:pt x="1286" y="4596"/>
                    <a:pt x="953" y="5108"/>
                    <a:pt x="703" y="5561"/>
                  </a:cubicBezTo>
                  <a:cubicBezTo>
                    <a:pt x="452" y="6001"/>
                    <a:pt x="274" y="6382"/>
                    <a:pt x="167" y="6644"/>
                  </a:cubicBezTo>
                  <a:cubicBezTo>
                    <a:pt x="60" y="6918"/>
                    <a:pt x="0" y="7061"/>
                    <a:pt x="0" y="7061"/>
                  </a:cubicBezTo>
                  <a:cubicBezTo>
                    <a:pt x="0" y="7061"/>
                    <a:pt x="83" y="6930"/>
                    <a:pt x="226" y="6692"/>
                  </a:cubicBezTo>
                  <a:cubicBezTo>
                    <a:pt x="357" y="6454"/>
                    <a:pt x="583" y="6109"/>
                    <a:pt x="881" y="5692"/>
                  </a:cubicBezTo>
                  <a:cubicBezTo>
                    <a:pt x="1167" y="5287"/>
                    <a:pt x="1536" y="4811"/>
                    <a:pt x="1988" y="4323"/>
                  </a:cubicBezTo>
                  <a:cubicBezTo>
                    <a:pt x="2441" y="3834"/>
                    <a:pt x="2953" y="3311"/>
                    <a:pt x="3536" y="2822"/>
                  </a:cubicBezTo>
                  <a:cubicBezTo>
                    <a:pt x="4108" y="2334"/>
                    <a:pt x="4703" y="1894"/>
                    <a:pt x="5263" y="1537"/>
                  </a:cubicBezTo>
                  <a:cubicBezTo>
                    <a:pt x="5822" y="1179"/>
                    <a:pt x="6346" y="882"/>
                    <a:pt x="6787" y="667"/>
                  </a:cubicBezTo>
                  <a:cubicBezTo>
                    <a:pt x="7239" y="441"/>
                    <a:pt x="7608" y="275"/>
                    <a:pt x="7882" y="167"/>
                  </a:cubicBezTo>
                  <a:cubicBezTo>
                    <a:pt x="8144" y="60"/>
                    <a:pt x="8299" y="1"/>
                    <a:pt x="82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3" name="Google Shape;8993;p38"/>
            <p:cNvSpPr/>
            <p:nvPr/>
          </p:nvSpPr>
          <p:spPr>
            <a:xfrm>
              <a:off x="3962100" y="2081925"/>
              <a:ext cx="147650" cy="145000"/>
            </a:xfrm>
            <a:custGeom>
              <a:avLst/>
              <a:gdLst/>
              <a:ahLst/>
              <a:cxnLst/>
              <a:rect l="l" t="t" r="r" b="b"/>
              <a:pathLst>
                <a:path w="5906" h="5800" extrusionOk="0">
                  <a:moveTo>
                    <a:pt x="5906" y="1"/>
                  </a:moveTo>
                  <a:lnTo>
                    <a:pt x="5906" y="1"/>
                  </a:lnTo>
                  <a:cubicBezTo>
                    <a:pt x="5906" y="1"/>
                    <a:pt x="5798" y="48"/>
                    <a:pt x="5596" y="132"/>
                  </a:cubicBezTo>
                  <a:cubicBezTo>
                    <a:pt x="5406" y="215"/>
                    <a:pt x="5108" y="322"/>
                    <a:pt x="4763" y="489"/>
                  </a:cubicBezTo>
                  <a:cubicBezTo>
                    <a:pt x="4084" y="834"/>
                    <a:pt x="3155" y="1394"/>
                    <a:pt x="2322" y="2263"/>
                  </a:cubicBezTo>
                  <a:cubicBezTo>
                    <a:pt x="1476" y="3108"/>
                    <a:pt x="941" y="4061"/>
                    <a:pt x="607" y="4751"/>
                  </a:cubicBezTo>
                  <a:cubicBezTo>
                    <a:pt x="453" y="5085"/>
                    <a:pt x="310" y="5359"/>
                    <a:pt x="203" y="5537"/>
                  </a:cubicBezTo>
                  <a:cubicBezTo>
                    <a:pt x="83" y="5716"/>
                    <a:pt x="0" y="5799"/>
                    <a:pt x="0" y="5799"/>
                  </a:cubicBezTo>
                  <a:cubicBezTo>
                    <a:pt x="0" y="5799"/>
                    <a:pt x="95" y="5752"/>
                    <a:pt x="238" y="5585"/>
                  </a:cubicBezTo>
                  <a:cubicBezTo>
                    <a:pt x="405" y="5418"/>
                    <a:pt x="595" y="5168"/>
                    <a:pt x="810" y="4859"/>
                  </a:cubicBezTo>
                  <a:cubicBezTo>
                    <a:pt x="1226" y="4216"/>
                    <a:pt x="1834" y="3382"/>
                    <a:pt x="2631" y="2561"/>
                  </a:cubicBezTo>
                  <a:cubicBezTo>
                    <a:pt x="3429" y="1739"/>
                    <a:pt x="4239" y="1108"/>
                    <a:pt x="4870" y="668"/>
                  </a:cubicBezTo>
                  <a:cubicBezTo>
                    <a:pt x="5179" y="465"/>
                    <a:pt x="5453" y="287"/>
                    <a:pt x="5632" y="179"/>
                  </a:cubicBezTo>
                  <a:cubicBezTo>
                    <a:pt x="5810" y="60"/>
                    <a:pt x="5906" y="1"/>
                    <a:pt x="59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4" name="Google Shape;8994;p38"/>
            <p:cNvSpPr/>
            <p:nvPr/>
          </p:nvSpPr>
          <p:spPr>
            <a:xfrm>
              <a:off x="3957025" y="2150100"/>
              <a:ext cx="96475" cy="110450"/>
            </a:xfrm>
            <a:custGeom>
              <a:avLst/>
              <a:gdLst/>
              <a:ahLst/>
              <a:cxnLst/>
              <a:rect l="l" t="t" r="r" b="b"/>
              <a:pathLst>
                <a:path w="3859" h="4418" extrusionOk="0">
                  <a:moveTo>
                    <a:pt x="3858" y="0"/>
                  </a:moveTo>
                  <a:cubicBezTo>
                    <a:pt x="3858" y="0"/>
                    <a:pt x="3561" y="131"/>
                    <a:pt x="3096" y="417"/>
                  </a:cubicBezTo>
                  <a:cubicBezTo>
                    <a:pt x="2632" y="715"/>
                    <a:pt x="2037" y="1191"/>
                    <a:pt x="1489" y="1810"/>
                  </a:cubicBezTo>
                  <a:cubicBezTo>
                    <a:pt x="941" y="2453"/>
                    <a:pt x="548" y="3108"/>
                    <a:pt x="322" y="3596"/>
                  </a:cubicBezTo>
                  <a:cubicBezTo>
                    <a:pt x="84" y="4096"/>
                    <a:pt x="1" y="4418"/>
                    <a:pt x="1" y="4418"/>
                  </a:cubicBezTo>
                  <a:cubicBezTo>
                    <a:pt x="1" y="4418"/>
                    <a:pt x="191" y="4156"/>
                    <a:pt x="525" y="3715"/>
                  </a:cubicBezTo>
                  <a:cubicBezTo>
                    <a:pt x="846" y="3298"/>
                    <a:pt x="1310" y="2739"/>
                    <a:pt x="1834" y="2132"/>
                  </a:cubicBezTo>
                  <a:cubicBezTo>
                    <a:pt x="2346" y="1512"/>
                    <a:pt x="2858" y="977"/>
                    <a:pt x="3227" y="608"/>
                  </a:cubicBezTo>
                  <a:cubicBezTo>
                    <a:pt x="3620" y="239"/>
                    <a:pt x="3858" y="0"/>
                    <a:pt x="38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5" name="Google Shape;8995;p38"/>
            <p:cNvSpPr/>
            <p:nvPr/>
          </p:nvSpPr>
          <p:spPr>
            <a:xfrm>
              <a:off x="3958525" y="2201000"/>
              <a:ext cx="77700" cy="87225"/>
            </a:xfrm>
            <a:custGeom>
              <a:avLst/>
              <a:gdLst/>
              <a:ahLst/>
              <a:cxnLst/>
              <a:rect l="l" t="t" r="r" b="b"/>
              <a:pathLst>
                <a:path w="3108" h="3489" extrusionOk="0">
                  <a:moveTo>
                    <a:pt x="3108" y="0"/>
                  </a:moveTo>
                  <a:cubicBezTo>
                    <a:pt x="3108" y="0"/>
                    <a:pt x="2870" y="119"/>
                    <a:pt x="2501" y="358"/>
                  </a:cubicBezTo>
                  <a:cubicBezTo>
                    <a:pt x="2143" y="584"/>
                    <a:pt x="1667" y="953"/>
                    <a:pt x="1215" y="1441"/>
                  </a:cubicBezTo>
                  <a:cubicBezTo>
                    <a:pt x="786" y="1929"/>
                    <a:pt x="476" y="2453"/>
                    <a:pt x="286" y="2846"/>
                  </a:cubicBezTo>
                  <a:cubicBezTo>
                    <a:pt x="84" y="3227"/>
                    <a:pt x="0" y="3489"/>
                    <a:pt x="0" y="3489"/>
                  </a:cubicBezTo>
                  <a:cubicBezTo>
                    <a:pt x="0" y="3489"/>
                    <a:pt x="703" y="2691"/>
                    <a:pt x="1560" y="1739"/>
                  </a:cubicBezTo>
                  <a:cubicBezTo>
                    <a:pt x="2405" y="774"/>
                    <a:pt x="3108" y="0"/>
                    <a:pt x="310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6" name="Google Shape;8996;p38"/>
            <p:cNvSpPr/>
            <p:nvPr/>
          </p:nvSpPr>
          <p:spPr>
            <a:xfrm>
              <a:off x="3969225" y="2252800"/>
              <a:ext cx="44075" cy="52700"/>
            </a:xfrm>
            <a:custGeom>
              <a:avLst/>
              <a:gdLst/>
              <a:ahLst/>
              <a:cxnLst/>
              <a:rect l="l" t="t" r="r" b="b"/>
              <a:pathLst>
                <a:path w="1763" h="2108" extrusionOk="0">
                  <a:moveTo>
                    <a:pt x="1763" y="0"/>
                  </a:moveTo>
                  <a:cubicBezTo>
                    <a:pt x="1763" y="0"/>
                    <a:pt x="1596" y="60"/>
                    <a:pt x="1382" y="191"/>
                  </a:cubicBezTo>
                  <a:cubicBezTo>
                    <a:pt x="1168" y="321"/>
                    <a:pt x="882" y="548"/>
                    <a:pt x="632" y="845"/>
                  </a:cubicBezTo>
                  <a:cubicBezTo>
                    <a:pt x="370" y="1143"/>
                    <a:pt x="215" y="1464"/>
                    <a:pt x="120" y="1703"/>
                  </a:cubicBezTo>
                  <a:cubicBezTo>
                    <a:pt x="37" y="1941"/>
                    <a:pt x="1" y="2107"/>
                    <a:pt x="1" y="2107"/>
                  </a:cubicBezTo>
                  <a:cubicBezTo>
                    <a:pt x="1" y="2107"/>
                    <a:pt x="132" y="2000"/>
                    <a:pt x="310" y="1822"/>
                  </a:cubicBezTo>
                  <a:cubicBezTo>
                    <a:pt x="513" y="1643"/>
                    <a:pt x="751" y="1405"/>
                    <a:pt x="989" y="1131"/>
                  </a:cubicBezTo>
                  <a:cubicBezTo>
                    <a:pt x="1227" y="845"/>
                    <a:pt x="1418" y="560"/>
                    <a:pt x="1549" y="357"/>
                  </a:cubicBezTo>
                  <a:cubicBezTo>
                    <a:pt x="1680" y="143"/>
                    <a:pt x="1763" y="0"/>
                    <a:pt x="17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7" name="Google Shape;8997;p38"/>
            <p:cNvSpPr/>
            <p:nvPr/>
          </p:nvSpPr>
          <p:spPr>
            <a:xfrm>
              <a:off x="4234450" y="2011325"/>
              <a:ext cx="372675" cy="76300"/>
            </a:xfrm>
            <a:custGeom>
              <a:avLst/>
              <a:gdLst/>
              <a:ahLst/>
              <a:cxnLst/>
              <a:rect l="l" t="t" r="r" b="b"/>
              <a:pathLst>
                <a:path w="14907" h="3052" extrusionOk="0">
                  <a:moveTo>
                    <a:pt x="2439" y="1"/>
                  </a:moveTo>
                  <a:cubicBezTo>
                    <a:pt x="2371" y="1"/>
                    <a:pt x="2304" y="1"/>
                    <a:pt x="2239" y="3"/>
                  </a:cubicBezTo>
                  <a:cubicBezTo>
                    <a:pt x="1536" y="3"/>
                    <a:pt x="989" y="51"/>
                    <a:pt x="596" y="134"/>
                  </a:cubicBezTo>
                  <a:cubicBezTo>
                    <a:pt x="215" y="194"/>
                    <a:pt x="0" y="253"/>
                    <a:pt x="0" y="253"/>
                  </a:cubicBezTo>
                  <a:cubicBezTo>
                    <a:pt x="0" y="253"/>
                    <a:pt x="215" y="217"/>
                    <a:pt x="596" y="194"/>
                  </a:cubicBezTo>
                  <a:cubicBezTo>
                    <a:pt x="778" y="177"/>
                    <a:pt x="994" y="168"/>
                    <a:pt x="1242" y="168"/>
                  </a:cubicBezTo>
                  <a:cubicBezTo>
                    <a:pt x="1528" y="168"/>
                    <a:pt x="1857" y="180"/>
                    <a:pt x="2227" y="205"/>
                  </a:cubicBezTo>
                  <a:cubicBezTo>
                    <a:pt x="3608" y="301"/>
                    <a:pt x="5453" y="741"/>
                    <a:pt x="7442" y="1384"/>
                  </a:cubicBezTo>
                  <a:cubicBezTo>
                    <a:pt x="9454" y="2039"/>
                    <a:pt x="11287" y="2599"/>
                    <a:pt x="12669" y="2825"/>
                  </a:cubicBezTo>
                  <a:cubicBezTo>
                    <a:pt x="13359" y="2944"/>
                    <a:pt x="13919" y="3003"/>
                    <a:pt x="14312" y="3015"/>
                  </a:cubicBezTo>
                  <a:cubicBezTo>
                    <a:pt x="14693" y="3051"/>
                    <a:pt x="14907" y="3051"/>
                    <a:pt x="14907" y="3051"/>
                  </a:cubicBezTo>
                  <a:cubicBezTo>
                    <a:pt x="14907" y="3051"/>
                    <a:pt x="14681" y="3003"/>
                    <a:pt x="14312" y="2980"/>
                  </a:cubicBezTo>
                  <a:cubicBezTo>
                    <a:pt x="13931" y="2896"/>
                    <a:pt x="13383" y="2801"/>
                    <a:pt x="12716" y="2622"/>
                  </a:cubicBezTo>
                  <a:cubicBezTo>
                    <a:pt x="11371" y="2289"/>
                    <a:pt x="9585" y="1622"/>
                    <a:pt x="7585" y="967"/>
                  </a:cubicBezTo>
                  <a:cubicBezTo>
                    <a:pt x="5667" y="343"/>
                    <a:pt x="3815" y="1"/>
                    <a:pt x="24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8" name="Google Shape;8998;p38"/>
            <p:cNvSpPr/>
            <p:nvPr/>
          </p:nvSpPr>
          <p:spPr>
            <a:xfrm>
              <a:off x="4323750" y="2032700"/>
              <a:ext cx="186650" cy="45975"/>
            </a:xfrm>
            <a:custGeom>
              <a:avLst/>
              <a:gdLst/>
              <a:ahLst/>
              <a:cxnLst/>
              <a:rect l="l" t="t" r="r" b="b"/>
              <a:pathLst>
                <a:path w="7466" h="1839" extrusionOk="0">
                  <a:moveTo>
                    <a:pt x="489" y="0"/>
                  </a:moveTo>
                  <a:cubicBezTo>
                    <a:pt x="418" y="0"/>
                    <a:pt x="354" y="2"/>
                    <a:pt x="298" y="5"/>
                  </a:cubicBezTo>
                  <a:cubicBezTo>
                    <a:pt x="107" y="17"/>
                    <a:pt x="0" y="17"/>
                    <a:pt x="0" y="17"/>
                  </a:cubicBezTo>
                  <a:cubicBezTo>
                    <a:pt x="0" y="17"/>
                    <a:pt x="107" y="41"/>
                    <a:pt x="298" y="77"/>
                  </a:cubicBezTo>
                  <a:cubicBezTo>
                    <a:pt x="500" y="124"/>
                    <a:pt x="762" y="184"/>
                    <a:pt x="1107" y="255"/>
                  </a:cubicBezTo>
                  <a:cubicBezTo>
                    <a:pt x="1786" y="410"/>
                    <a:pt x="2703" y="672"/>
                    <a:pt x="3715" y="970"/>
                  </a:cubicBezTo>
                  <a:cubicBezTo>
                    <a:pt x="4727" y="1267"/>
                    <a:pt x="5656" y="1505"/>
                    <a:pt x="6346" y="1648"/>
                  </a:cubicBezTo>
                  <a:cubicBezTo>
                    <a:pt x="7025" y="1791"/>
                    <a:pt x="7465" y="1839"/>
                    <a:pt x="7465" y="1839"/>
                  </a:cubicBezTo>
                  <a:cubicBezTo>
                    <a:pt x="7465" y="1839"/>
                    <a:pt x="7061" y="1672"/>
                    <a:pt x="6406" y="1422"/>
                  </a:cubicBezTo>
                  <a:cubicBezTo>
                    <a:pt x="5751" y="1172"/>
                    <a:pt x="4858" y="827"/>
                    <a:pt x="3822" y="529"/>
                  </a:cubicBezTo>
                  <a:cubicBezTo>
                    <a:pt x="2798" y="232"/>
                    <a:pt x="1834" y="65"/>
                    <a:pt x="1131" y="17"/>
                  </a:cubicBezTo>
                  <a:cubicBezTo>
                    <a:pt x="879" y="9"/>
                    <a:pt x="662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9" name="Google Shape;8999;p38"/>
            <p:cNvSpPr/>
            <p:nvPr/>
          </p:nvSpPr>
          <p:spPr>
            <a:xfrm>
              <a:off x="4432975" y="2078975"/>
              <a:ext cx="53900" cy="15825"/>
            </a:xfrm>
            <a:custGeom>
              <a:avLst/>
              <a:gdLst/>
              <a:ahLst/>
              <a:cxnLst/>
              <a:rect l="l" t="t" r="r" b="b"/>
              <a:pathLst>
                <a:path w="2156" h="633" extrusionOk="0">
                  <a:moveTo>
                    <a:pt x="264" y="0"/>
                  </a:moveTo>
                  <a:cubicBezTo>
                    <a:pt x="102" y="0"/>
                    <a:pt x="1" y="12"/>
                    <a:pt x="1" y="12"/>
                  </a:cubicBezTo>
                  <a:cubicBezTo>
                    <a:pt x="1" y="12"/>
                    <a:pt x="394" y="393"/>
                    <a:pt x="1013" y="547"/>
                  </a:cubicBezTo>
                  <a:cubicBezTo>
                    <a:pt x="1249" y="612"/>
                    <a:pt x="1474" y="632"/>
                    <a:pt x="1662" y="632"/>
                  </a:cubicBezTo>
                  <a:cubicBezTo>
                    <a:pt x="1956" y="632"/>
                    <a:pt x="2156" y="583"/>
                    <a:pt x="2156" y="583"/>
                  </a:cubicBezTo>
                  <a:cubicBezTo>
                    <a:pt x="2156" y="583"/>
                    <a:pt x="1703" y="274"/>
                    <a:pt x="1108" y="107"/>
                  </a:cubicBezTo>
                  <a:cubicBezTo>
                    <a:pt x="785" y="19"/>
                    <a:pt x="473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0" name="Google Shape;9000;p38"/>
            <p:cNvSpPr/>
            <p:nvPr/>
          </p:nvSpPr>
          <p:spPr>
            <a:xfrm>
              <a:off x="4279100" y="2676175"/>
              <a:ext cx="474475" cy="52000"/>
            </a:xfrm>
            <a:custGeom>
              <a:avLst/>
              <a:gdLst/>
              <a:ahLst/>
              <a:cxnLst/>
              <a:rect l="l" t="t" r="r" b="b"/>
              <a:pathLst>
                <a:path w="18979" h="2080" extrusionOk="0">
                  <a:moveTo>
                    <a:pt x="6526" y="0"/>
                  </a:moveTo>
                  <a:cubicBezTo>
                    <a:pt x="5097" y="0"/>
                    <a:pt x="3820" y="74"/>
                    <a:pt x="2786" y="174"/>
                  </a:cubicBezTo>
                  <a:cubicBezTo>
                    <a:pt x="1929" y="270"/>
                    <a:pt x="1227" y="353"/>
                    <a:pt x="750" y="436"/>
                  </a:cubicBezTo>
                  <a:cubicBezTo>
                    <a:pt x="274" y="508"/>
                    <a:pt x="0" y="555"/>
                    <a:pt x="0" y="555"/>
                  </a:cubicBezTo>
                  <a:cubicBezTo>
                    <a:pt x="0" y="555"/>
                    <a:pt x="274" y="531"/>
                    <a:pt x="762" y="508"/>
                  </a:cubicBezTo>
                  <a:cubicBezTo>
                    <a:pt x="1250" y="472"/>
                    <a:pt x="1953" y="448"/>
                    <a:pt x="2810" y="412"/>
                  </a:cubicBezTo>
                  <a:cubicBezTo>
                    <a:pt x="3287" y="399"/>
                    <a:pt x="3815" y="392"/>
                    <a:pt x="4386" y="392"/>
                  </a:cubicBezTo>
                  <a:cubicBezTo>
                    <a:pt x="5881" y="392"/>
                    <a:pt x="7665" y="444"/>
                    <a:pt x="9561" y="591"/>
                  </a:cubicBezTo>
                  <a:cubicBezTo>
                    <a:pt x="12180" y="817"/>
                    <a:pt x="14538" y="1174"/>
                    <a:pt x="16240" y="1496"/>
                  </a:cubicBezTo>
                  <a:cubicBezTo>
                    <a:pt x="17086" y="1663"/>
                    <a:pt x="17776" y="1817"/>
                    <a:pt x="18253" y="1924"/>
                  </a:cubicBezTo>
                  <a:cubicBezTo>
                    <a:pt x="18717" y="2020"/>
                    <a:pt x="18979" y="2079"/>
                    <a:pt x="18979" y="2079"/>
                  </a:cubicBezTo>
                  <a:cubicBezTo>
                    <a:pt x="18979" y="2079"/>
                    <a:pt x="18729" y="2008"/>
                    <a:pt x="18253" y="1817"/>
                  </a:cubicBezTo>
                  <a:cubicBezTo>
                    <a:pt x="17788" y="1663"/>
                    <a:pt x="17121" y="1472"/>
                    <a:pt x="16264" y="1246"/>
                  </a:cubicBezTo>
                  <a:cubicBezTo>
                    <a:pt x="14585" y="817"/>
                    <a:pt x="12216" y="329"/>
                    <a:pt x="9573" y="115"/>
                  </a:cubicBezTo>
                  <a:cubicBezTo>
                    <a:pt x="8508" y="34"/>
                    <a:pt x="7483" y="0"/>
                    <a:pt x="65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1" name="Google Shape;9001;p38"/>
            <p:cNvSpPr/>
            <p:nvPr/>
          </p:nvSpPr>
          <p:spPr>
            <a:xfrm>
              <a:off x="4762200" y="2729025"/>
              <a:ext cx="98250" cy="20475"/>
            </a:xfrm>
            <a:custGeom>
              <a:avLst/>
              <a:gdLst/>
              <a:ahLst/>
              <a:cxnLst/>
              <a:rect l="l" t="t" r="r" b="b"/>
              <a:pathLst>
                <a:path w="3930" h="81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91" y="132"/>
                    <a:pt x="512" y="299"/>
                  </a:cubicBezTo>
                  <a:cubicBezTo>
                    <a:pt x="845" y="465"/>
                    <a:pt x="1322" y="644"/>
                    <a:pt x="1881" y="739"/>
                  </a:cubicBezTo>
                  <a:cubicBezTo>
                    <a:pt x="2209" y="795"/>
                    <a:pt x="2525" y="818"/>
                    <a:pt x="2804" y="818"/>
                  </a:cubicBezTo>
                  <a:cubicBezTo>
                    <a:pt x="3002" y="818"/>
                    <a:pt x="3181" y="807"/>
                    <a:pt x="3334" y="787"/>
                  </a:cubicBezTo>
                  <a:cubicBezTo>
                    <a:pt x="3703" y="739"/>
                    <a:pt x="3929" y="680"/>
                    <a:pt x="3929" y="680"/>
                  </a:cubicBezTo>
                  <a:cubicBezTo>
                    <a:pt x="3929" y="680"/>
                    <a:pt x="3703" y="620"/>
                    <a:pt x="3358" y="561"/>
                  </a:cubicBezTo>
                  <a:cubicBezTo>
                    <a:pt x="3000" y="489"/>
                    <a:pt x="2512" y="382"/>
                    <a:pt x="1977" y="299"/>
                  </a:cubicBezTo>
                  <a:cubicBezTo>
                    <a:pt x="1441" y="191"/>
                    <a:pt x="953" y="132"/>
                    <a:pt x="595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2" name="Google Shape;9002;p38"/>
            <p:cNvSpPr/>
            <p:nvPr/>
          </p:nvSpPr>
          <p:spPr>
            <a:xfrm>
              <a:off x="4370175" y="2643900"/>
              <a:ext cx="264650" cy="42000"/>
            </a:xfrm>
            <a:custGeom>
              <a:avLst/>
              <a:gdLst/>
              <a:ahLst/>
              <a:cxnLst/>
              <a:rect l="l" t="t" r="r" b="b"/>
              <a:pathLst>
                <a:path w="10586" h="1680" extrusionOk="0">
                  <a:moveTo>
                    <a:pt x="3299" y="1"/>
                  </a:moveTo>
                  <a:cubicBezTo>
                    <a:pt x="2644" y="1"/>
                    <a:pt x="2060" y="25"/>
                    <a:pt x="1572" y="84"/>
                  </a:cubicBezTo>
                  <a:cubicBezTo>
                    <a:pt x="1084" y="144"/>
                    <a:pt x="691" y="215"/>
                    <a:pt x="417" y="298"/>
                  </a:cubicBezTo>
                  <a:cubicBezTo>
                    <a:pt x="155" y="370"/>
                    <a:pt x="1" y="394"/>
                    <a:pt x="1" y="394"/>
                  </a:cubicBezTo>
                  <a:cubicBezTo>
                    <a:pt x="1" y="394"/>
                    <a:pt x="155" y="382"/>
                    <a:pt x="417" y="370"/>
                  </a:cubicBezTo>
                  <a:cubicBezTo>
                    <a:pt x="691" y="334"/>
                    <a:pt x="1096" y="322"/>
                    <a:pt x="1572" y="322"/>
                  </a:cubicBezTo>
                  <a:cubicBezTo>
                    <a:pt x="2060" y="322"/>
                    <a:pt x="2632" y="358"/>
                    <a:pt x="3263" y="394"/>
                  </a:cubicBezTo>
                  <a:cubicBezTo>
                    <a:pt x="3894" y="453"/>
                    <a:pt x="4584" y="537"/>
                    <a:pt x="5323" y="656"/>
                  </a:cubicBezTo>
                  <a:cubicBezTo>
                    <a:pt x="6775" y="894"/>
                    <a:pt x="8085" y="1168"/>
                    <a:pt x="9037" y="1370"/>
                  </a:cubicBezTo>
                  <a:cubicBezTo>
                    <a:pt x="9990" y="1572"/>
                    <a:pt x="10585" y="1680"/>
                    <a:pt x="10585" y="1680"/>
                  </a:cubicBezTo>
                  <a:cubicBezTo>
                    <a:pt x="10585" y="1680"/>
                    <a:pt x="10026" y="1453"/>
                    <a:pt x="9121" y="1132"/>
                  </a:cubicBezTo>
                  <a:cubicBezTo>
                    <a:pt x="8192" y="834"/>
                    <a:pt x="6894" y="429"/>
                    <a:pt x="5406" y="191"/>
                  </a:cubicBezTo>
                  <a:cubicBezTo>
                    <a:pt x="4668" y="72"/>
                    <a:pt x="3953" y="13"/>
                    <a:pt x="32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3" name="Google Shape;9003;p38"/>
            <p:cNvSpPr/>
            <p:nvPr/>
          </p:nvSpPr>
          <p:spPr>
            <a:xfrm>
              <a:off x="4420475" y="2612175"/>
              <a:ext cx="151825" cy="18650"/>
            </a:xfrm>
            <a:custGeom>
              <a:avLst/>
              <a:gdLst/>
              <a:ahLst/>
              <a:cxnLst/>
              <a:rect l="l" t="t" r="r" b="b"/>
              <a:pathLst>
                <a:path w="6073" h="746" extrusionOk="0">
                  <a:moveTo>
                    <a:pt x="1926" y="0"/>
                  </a:moveTo>
                  <a:cubicBezTo>
                    <a:pt x="1537" y="0"/>
                    <a:pt x="1186" y="19"/>
                    <a:pt x="894" y="43"/>
                  </a:cubicBezTo>
                  <a:cubicBezTo>
                    <a:pt x="346" y="91"/>
                    <a:pt x="1" y="151"/>
                    <a:pt x="1" y="151"/>
                  </a:cubicBezTo>
                  <a:cubicBezTo>
                    <a:pt x="1" y="151"/>
                    <a:pt x="346" y="198"/>
                    <a:pt x="894" y="270"/>
                  </a:cubicBezTo>
                  <a:cubicBezTo>
                    <a:pt x="1453" y="329"/>
                    <a:pt x="2203" y="436"/>
                    <a:pt x="3037" y="508"/>
                  </a:cubicBezTo>
                  <a:cubicBezTo>
                    <a:pt x="3870" y="591"/>
                    <a:pt x="4632" y="639"/>
                    <a:pt x="5180" y="686"/>
                  </a:cubicBezTo>
                  <a:cubicBezTo>
                    <a:pt x="5740" y="734"/>
                    <a:pt x="6073" y="746"/>
                    <a:pt x="6073" y="746"/>
                  </a:cubicBezTo>
                  <a:cubicBezTo>
                    <a:pt x="6073" y="746"/>
                    <a:pt x="5751" y="615"/>
                    <a:pt x="5216" y="460"/>
                  </a:cubicBezTo>
                  <a:cubicBezTo>
                    <a:pt x="4680" y="317"/>
                    <a:pt x="3918" y="151"/>
                    <a:pt x="3073" y="55"/>
                  </a:cubicBezTo>
                  <a:cubicBezTo>
                    <a:pt x="2669" y="16"/>
                    <a:pt x="2281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4" name="Google Shape;9004;p38"/>
            <p:cNvSpPr/>
            <p:nvPr/>
          </p:nvSpPr>
          <p:spPr>
            <a:xfrm>
              <a:off x="4445475" y="2584150"/>
              <a:ext cx="108975" cy="19600"/>
            </a:xfrm>
            <a:custGeom>
              <a:avLst/>
              <a:gdLst/>
              <a:ahLst/>
              <a:cxnLst/>
              <a:rect l="l" t="t" r="r" b="b"/>
              <a:pathLst>
                <a:path w="4359" h="784" extrusionOk="0">
                  <a:moveTo>
                    <a:pt x="1158" y="0"/>
                  </a:moveTo>
                  <a:cubicBezTo>
                    <a:pt x="973" y="0"/>
                    <a:pt x="804" y="8"/>
                    <a:pt x="656" y="21"/>
                  </a:cubicBezTo>
                  <a:cubicBezTo>
                    <a:pt x="251" y="45"/>
                    <a:pt x="1" y="93"/>
                    <a:pt x="1" y="93"/>
                  </a:cubicBezTo>
                  <a:cubicBezTo>
                    <a:pt x="1" y="93"/>
                    <a:pt x="965" y="343"/>
                    <a:pt x="2156" y="545"/>
                  </a:cubicBezTo>
                  <a:cubicBezTo>
                    <a:pt x="3347" y="736"/>
                    <a:pt x="4359" y="783"/>
                    <a:pt x="4359" y="783"/>
                  </a:cubicBezTo>
                  <a:cubicBezTo>
                    <a:pt x="4359" y="783"/>
                    <a:pt x="4132" y="664"/>
                    <a:pt x="3751" y="510"/>
                  </a:cubicBezTo>
                  <a:cubicBezTo>
                    <a:pt x="3382" y="367"/>
                    <a:pt x="2846" y="188"/>
                    <a:pt x="2239" y="93"/>
                  </a:cubicBezTo>
                  <a:cubicBezTo>
                    <a:pt x="1847" y="25"/>
                    <a:pt x="1478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5" name="Google Shape;9005;p38"/>
            <p:cNvSpPr/>
            <p:nvPr/>
          </p:nvSpPr>
          <p:spPr>
            <a:xfrm>
              <a:off x="4450850" y="2560800"/>
              <a:ext cx="92875" cy="13175"/>
            </a:xfrm>
            <a:custGeom>
              <a:avLst/>
              <a:gdLst/>
              <a:ahLst/>
              <a:cxnLst/>
              <a:rect l="l" t="t" r="r" b="b"/>
              <a:pathLst>
                <a:path w="3715" h="527" extrusionOk="0">
                  <a:moveTo>
                    <a:pt x="1288" y="0"/>
                  </a:moveTo>
                  <a:cubicBezTo>
                    <a:pt x="541" y="0"/>
                    <a:pt x="0" y="122"/>
                    <a:pt x="0" y="122"/>
                  </a:cubicBezTo>
                  <a:cubicBezTo>
                    <a:pt x="0" y="122"/>
                    <a:pt x="834" y="372"/>
                    <a:pt x="1846" y="479"/>
                  </a:cubicBezTo>
                  <a:cubicBezTo>
                    <a:pt x="2183" y="515"/>
                    <a:pt x="2503" y="527"/>
                    <a:pt x="2780" y="527"/>
                  </a:cubicBezTo>
                  <a:cubicBezTo>
                    <a:pt x="3334" y="527"/>
                    <a:pt x="3715" y="479"/>
                    <a:pt x="3715" y="479"/>
                  </a:cubicBezTo>
                  <a:cubicBezTo>
                    <a:pt x="3715" y="479"/>
                    <a:pt x="2929" y="122"/>
                    <a:pt x="1881" y="27"/>
                  </a:cubicBezTo>
                  <a:cubicBezTo>
                    <a:pt x="1674" y="8"/>
                    <a:pt x="1475" y="0"/>
                    <a:pt x="128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6" name="Google Shape;9006;p38"/>
            <p:cNvSpPr/>
            <p:nvPr/>
          </p:nvSpPr>
          <p:spPr>
            <a:xfrm>
              <a:off x="4136525" y="2379650"/>
              <a:ext cx="511100" cy="68125"/>
            </a:xfrm>
            <a:custGeom>
              <a:avLst/>
              <a:gdLst/>
              <a:ahLst/>
              <a:cxnLst/>
              <a:rect l="l" t="t" r="r" b="b"/>
              <a:pathLst>
                <a:path w="20444" h="2725" extrusionOk="0">
                  <a:moveTo>
                    <a:pt x="8596" y="1"/>
                  </a:moveTo>
                  <a:cubicBezTo>
                    <a:pt x="6305" y="1"/>
                    <a:pt x="4247" y="409"/>
                    <a:pt x="2786" y="951"/>
                  </a:cubicBezTo>
                  <a:cubicBezTo>
                    <a:pt x="1881" y="1284"/>
                    <a:pt x="1179" y="1617"/>
                    <a:pt x="715" y="1891"/>
                  </a:cubicBezTo>
                  <a:cubicBezTo>
                    <a:pt x="476" y="2010"/>
                    <a:pt x="298" y="2129"/>
                    <a:pt x="179" y="2201"/>
                  </a:cubicBezTo>
                  <a:cubicBezTo>
                    <a:pt x="60" y="2272"/>
                    <a:pt x="0" y="2320"/>
                    <a:pt x="0" y="2320"/>
                  </a:cubicBezTo>
                  <a:cubicBezTo>
                    <a:pt x="0" y="2320"/>
                    <a:pt x="84" y="2296"/>
                    <a:pt x="203" y="2236"/>
                  </a:cubicBezTo>
                  <a:cubicBezTo>
                    <a:pt x="322" y="2177"/>
                    <a:pt x="512" y="2070"/>
                    <a:pt x="750" y="1963"/>
                  </a:cubicBezTo>
                  <a:cubicBezTo>
                    <a:pt x="1238" y="1724"/>
                    <a:pt x="1953" y="1439"/>
                    <a:pt x="2858" y="1177"/>
                  </a:cubicBezTo>
                  <a:cubicBezTo>
                    <a:pt x="4271" y="752"/>
                    <a:pt x="6172" y="456"/>
                    <a:pt x="8294" y="456"/>
                  </a:cubicBezTo>
                  <a:cubicBezTo>
                    <a:pt x="8906" y="456"/>
                    <a:pt x="9537" y="480"/>
                    <a:pt x="10180" y="534"/>
                  </a:cubicBezTo>
                  <a:cubicBezTo>
                    <a:pt x="13061" y="772"/>
                    <a:pt x="15621" y="1427"/>
                    <a:pt x="17467" y="1903"/>
                  </a:cubicBezTo>
                  <a:cubicBezTo>
                    <a:pt x="18372" y="2153"/>
                    <a:pt x="19110" y="2367"/>
                    <a:pt x="19634" y="2498"/>
                  </a:cubicBezTo>
                  <a:cubicBezTo>
                    <a:pt x="20157" y="2653"/>
                    <a:pt x="20443" y="2725"/>
                    <a:pt x="20443" y="2725"/>
                  </a:cubicBezTo>
                  <a:cubicBezTo>
                    <a:pt x="20443" y="2725"/>
                    <a:pt x="20157" y="2617"/>
                    <a:pt x="19669" y="2415"/>
                  </a:cubicBezTo>
                  <a:cubicBezTo>
                    <a:pt x="19157" y="2236"/>
                    <a:pt x="18431" y="1963"/>
                    <a:pt x="17526" y="1665"/>
                  </a:cubicBezTo>
                  <a:cubicBezTo>
                    <a:pt x="15705" y="1082"/>
                    <a:pt x="13145" y="308"/>
                    <a:pt x="10216" y="69"/>
                  </a:cubicBezTo>
                  <a:cubicBezTo>
                    <a:pt x="9666" y="23"/>
                    <a:pt x="9125" y="1"/>
                    <a:pt x="85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7" name="Google Shape;9007;p38"/>
            <p:cNvSpPr/>
            <p:nvPr/>
          </p:nvSpPr>
          <p:spPr>
            <a:xfrm>
              <a:off x="4200800" y="2346525"/>
              <a:ext cx="294725" cy="22675"/>
            </a:xfrm>
            <a:custGeom>
              <a:avLst/>
              <a:gdLst/>
              <a:ahLst/>
              <a:cxnLst/>
              <a:rect l="l" t="t" r="r" b="b"/>
              <a:pathLst>
                <a:path w="11789" h="907" extrusionOk="0">
                  <a:moveTo>
                    <a:pt x="6033" y="1"/>
                  </a:moveTo>
                  <a:cubicBezTo>
                    <a:pt x="5987" y="1"/>
                    <a:pt x="5941" y="1"/>
                    <a:pt x="5895" y="1"/>
                  </a:cubicBezTo>
                  <a:cubicBezTo>
                    <a:pt x="4240" y="13"/>
                    <a:pt x="2751" y="240"/>
                    <a:pt x="1692" y="466"/>
                  </a:cubicBezTo>
                  <a:cubicBezTo>
                    <a:pt x="1156" y="585"/>
                    <a:pt x="727" y="680"/>
                    <a:pt x="441" y="775"/>
                  </a:cubicBezTo>
                  <a:cubicBezTo>
                    <a:pt x="156" y="859"/>
                    <a:pt x="1" y="906"/>
                    <a:pt x="1" y="906"/>
                  </a:cubicBezTo>
                  <a:cubicBezTo>
                    <a:pt x="1" y="906"/>
                    <a:pt x="156" y="894"/>
                    <a:pt x="453" y="847"/>
                  </a:cubicBezTo>
                  <a:cubicBezTo>
                    <a:pt x="751" y="799"/>
                    <a:pt x="1192" y="763"/>
                    <a:pt x="1727" y="704"/>
                  </a:cubicBezTo>
                  <a:cubicBezTo>
                    <a:pt x="2775" y="597"/>
                    <a:pt x="4263" y="490"/>
                    <a:pt x="5895" y="478"/>
                  </a:cubicBezTo>
                  <a:cubicBezTo>
                    <a:pt x="7514" y="478"/>
                    <a:pt x="8990" y="549"/>
                    <a:pt x="10062" y="656"/>
                  </a:cubicBezTo>
                  <a:cubicBezTo>
                    <a:pt x="10597" y="704"/>
                    <a:pt x="11026" y="740"/>
                    <a:pt x="11324" y="787"/>
                  </a:cubicBezTo>
                  <a:cubicBezTo>
                    <a:pt x="11621" y="835"/>
                    <a:pt x="11788" y="847"/>
                    <a:pt x="11788" y="847"/>
                  </a:cubicBezTo>
                  <a:cubicBezTo>
                    <a:pt x="11788" y="847"/>
                    <a:pt x="11621" y="799"/>
                    <a:pt x="11348" y="704"/>
                  </a:cubicBezTo>
                  <a:cubicBezTo>
                    <a:pt x="11050" y="609"/>
                    <a:pt x="10633" y="502"/>
                    <a:pt x="10097" y="406"/>
                  </a:cubicBezTo>
                  <a:cubicBezTo>
                    <a:pt x="9079" y="198"/>
                    <a:pt x="7622" y="1"/>
                    <a:pt x="60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8" name="Google Shape;9008;p38"/>
            <p:cNvSpPr/>
            <p:nvPr/>
          </p:nvSpPr>
          <p:spPr>
            <a:xfrm>
              <a:off x="4289500" y="2309725"/>
              <a:ext cx="125350" cy="12300"/>
            </a:xfrm>
            <a:custGeom>
              <a:avLst/>
              <a:gdLst/>
              <a:ahLst/>
              <a:cxnLst/>
              <a:rect l="l" t="t" r="r" b="b"/>
              <a:pathLst>
                <a:path w="5014" h="492" extrusionOk="0">
                  <a:moveTo>
                    <a:pt x="2121" y="1"/>
                  </a:moveTo>
                  <a:cubicBezTo>
                    <a:pt x="911" y="1"/>
                    <a:pt x="1" y="223"/>
                    <a:pt x="1" y="223"/>
                  </a:cubicBezTo>
                  <a:cubicBezTo>
                    <a:pt x="1" y="223"/>
                    <a:pt x="1132" y="414"/>
                    <a:pt x="2501" y="473"/>
                  </a:cubicBezTo>
                  <a:cubicBezTo>
                    <a:pt x="2804" y="486"/>
                    <a:pt x="3094" y="491"/>
                    <a:pt x="3362" y="491"/>
                  </a:cubicBezTo>
                  <a:cubicBezTo>
                    <a:pt x="4328" y="491"/>
                    <a:pt x="5014" y="426"/>
                    <a:pt x="5014" y="426"/>
                  </a:cubicBezTo>
                  <a:cubicBezTo>
                    <a:pt x="5014" y="426"/>
                    <a:pt x="3930" y="69"/>
                    <a:pt x="2525" y="9"/>
                  </a:cubicBezTo>
                  <a:cubicBezTo>
                    <a:pt x="2387" y="3"/>
                    <a:pt x="2252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9" name="Google Shape;9009;p38"/>
            <p:cNvSpPr/>
            <p:nvPr/>
          </p:nvSpPr>
          <p:spPr>
            <a:xfrm>
              <a:off x="4305875" y="2279300"/>
              <a:ext cx="73550" cy="12400"/>
            </a:xfrm>
            <a:custGeom>
              <a:avLst/>
              <a:gdLst/>
              <a:ahLst/>
              <a:cxnLst/>
              <a:rect l="l" t="t" r="r" b="b"/>
              <a:pathLst>
                <a:path w="2942" h="496" extrusionOk="0">
                  <a:moveTo>
                    <a:pt x="1234" y="1"/>
                  </a:moveTo>
                  <a:cubicBezTo>
                    <a:pt x="922" y="1"/>
                    <a:pt x="648" y="48"/>
                    <a:pt x="441" y="95"/>
                  </a:cubicBezTo>
                  <a:cubicBezTo>
                    <a:pt x="168" y="154"/>
                    <a:pt x="1" y="238"/>
                    <a:pt x="1" y="238"/>
                  </a:cubicBezTo>
                  <a:cubicBezTo>
                    <a:pt x="1" y="238"/>
                    <a:pt x="679" y="416"/>
                    <a:pt x="1465" y="476"/>
                  </a:cubicBezTo>
                  <a:cubicBezTo>
                    <a:pt x="1652" y="490"/>
                    <a:pt x="1834" y="495"/>
                    <a:pt x="2002" y="495"/>
                  </a:cubicBezTo>
                  <a:cubicBezTo>
                    <a:pt x="2541" y="495"/>
                    <a:pt x="2942" y="440"/>
                    <a:pt x="2942" y="440"/>
                  </a:cubicBezTo>
                  <a:cubicBezTo>
                    <a:pt x="2942" y="440"/>
                    <a:pt x="2787" y="357"/>
                    <a:pt x="2537" y="250"/>
                  </a:cubicBezTo>
                  <a:cubicBezTo>
                    <a:pt x="2263" y="143"/>
                    <a:pt x="1906" y="35"/>
                    <a:pt x="1489" y="12"/>
                  </a:cubicBezTo>
                  <a:cubicBezTo>
                    <a:pt x="1402" y="4"/>
                    <a:pt x="1317" y="1"/>
                    <a:pt x="12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0" name="Google Shape;9010;p38"/>
            <p:cNvSpPr/>
            <p:nvPr/>
          </p:nvSpPr>
          <p:spPr>
            <a:xfrm>
              <a:off x="4321950" y="2252750"/>
              <a:ext cx="82175" cy="14300"/>
            </a:xfrm>
            <a:custGeom>
              <a:avLst/>
              <a:gdLst/>
              <a:ahLst/>
              <a:cxnLst/>
              <a:rect l="l" t="t" r="r" b="b"/>
              <a:pathLst>
                <a:path w="3287" h="572" extrusionOk="0">
                  <a:moveTo>
                    <a:pt x="1030" y="1"/>
                  </a:moveTo>
                  <a:cubicBezTo>
                    <a:pt x="429" y="1"/>
                    <a:pt x="1" y="121"/>
                    <a:pt x="1" y="121"/>
                  </a:cubicBezTo>
                  <a:cubicBezTo>
                    <a:pt x="1" y="121"/>
                    <a:pt x="727" y="371"/>
                    <a:pt x="1620" y="490"/>
                  </a:cubicBezTo>
                  <a:cubicBezTo>
                    <a:pt x="2116" y="556"/>
                    <a:pt x="2575" y="571"/>
                    <a:pt x="2886" y="571"/>
                  </a:cubicBezTo>
                  <a:cubicBezTo>
                    <a:pt x="3134" y="571"/>
                    <a:pt x="3287" y="562"/>
                    <a:pt x="3287" y="562"/>
                  </a:cubicBezTo>
                  <a:cubicBezTo>
                    <a:pt x="3287" y="562"/>
                    <a:pt x="2620" y="181"/>
                    <a:pt x="1680" y="50"/>
                  </a:cubicBezTo>
                  <a:cubicBezTo>
                    <a:pt x="1450" y="14"/>
                    <a:pt x="1231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1" name="Google Shape;9011;p38"/>
            <p:cNvSpPr/>
            <p:nvPr/>
          </p:nvSpPr>
          <p:spPr>
            <a:xfrm>
              <a:off x="3583775" y="2767900"/>
              <a:ext cx="367325" cy="163875"/>
            </a:xfrm>
            <a:custGeom>
              <a:avLst/>
              <a:gdLst/>
              <a:ahLst/>
              <a:cxnLst/>
              <a:rect l="l" t="t" r="r" b="b"/>
              <a:pathLst>
                <a:path w="14693" h="6555" extrusionOk="0">
                  <a:moveTo>
                    <a:pt x="1172" y="1"/>
                  </a:moveTo>
                  <a:cubicBezTo>
                    <a:pt x="976" y="1"/>
                    <a:pt x="807" y="9"/>
                    <a:pt x="655" y="18"/>
                  </a:cubicBezTo>
                  <a:cubicBezTo>
                    <a:pt x="238" y="53"/>
                    <a:pt x="0" y="65"/>
                    <a:pt x="0" y="65"/>
                  </a:cubicBezTo>
                  <a:cubicBezTo>
                    <a:pt x="0" y="65"/>
                    <a:pt x="238" y="77"/>
                    <a:pt x="667" y="125"/>
                  </a:cubicBezTo>
                  <a:cubicBezTo>
                    <a:pt x="881" y="125"/>
                    <a:pt x="1131" y="137"/>
                    <a:pt x="1429" y="172"/>
                  </a:cubicBezTo>
                  <a:cubicBezTo>
                    <a:pt x="1727" y="208"/>
                    <a:pt x="2048" y="232"/>
                    <a:pt x="2429" y="291"/>
                  </a:cubicBezTo>
                  <a:cubicBezTo>
                    <a:pt x="2798" y="351"/>
                    <a:pt x="3203" y="410"/>
                    <a:pt x="3632" y="494"/>
                  </a:cubicBezTo>
                  <a:cubicBezTo>
                    <a:pt x="4060" y="565"/>
                    <a:pt x="4513" y="684"/>
                    <a:pt x="4989" y="803"/>
                  </a:cubicBezTo>
                  <a:cubicBezTo>
                    <a:pt x="5918" y="1065"/>
                    <a:pt x="6954" y="1423"/>
                    <a:pt x="7989" y="1863"/>
                  </a:cubicBezTo>
                  <a:cubicBezTo>
                    <a:pt x="9013" y="2327"/>
                    <a:pt x="9966" y="2851"/>
                    <a:pt x="10799" y="3363"/>
                  </a:cubicBezTo>
                  <a:cubicBezTo>
                    <a:pt x="11204" y="3637"/>
                    <a:pt x="11609" y="3887"/>
                    <a:pt x="11954" y="4161"/>
                  </a:cubicBezTo>
                  <a:cubicBezTo>
                    <a:pt x="12323" y="4411"/>
                    <a:pt x="12633" y="4661"/>
                    <a:pt x="12919" y="4899"/>
                  </a:cubicBezTo>
                  <a:cubicBezTo>
                    <a:pt x="13216" y="5137"/>
                    <a:pt x="13454" y="5375"/>
                    <a:pt x="13681" y="5566"/>
                  </a:cubicBezTo>
                  <a:cubicBezTo>
                    <a:pt x="13895" y="5768"/>
                    <a:pt x="14085" y="5947"/>
                    <a:pt x="14228" y="6090"/>
                  </a:cubicBezTo>
                  <a:lnTo>
                    <a:pt x="14693" y="6554"/>
                  </a:lnTo>
                  <a:cubicBezTo>
                    <a:pt x="14693" y="6554"/>
                    <a:pt x="14550" y="6376"/>
                    <a:pt x="14288" y="6042"/>
                  </a:cubicBezTo>
                  <a:cubicBezTo>
                    <a:pt x="14157" y="5887"/>
                    <a:pt x="13990" y="5685"/>
                    <a:pt x="13788" y="5471"/>
                  </a:cubicBezTo>
                  <a:cubicBezTo>
                    <a:pt x="13573" y="5256"/>
                    <a:pt x="13347" y="4994"/>
                    <a:pt x="13073" y="4732"/>
                  </a:cubicBezTo>
                  <a:cubicBezTo>
                    <a:pt x="12799" y="4471"/>
                    <a:pt x="12490" y="4185"/>
                    <a:pt x="12145" y="3899"/>
                  </a:cubicBezTo>
                  <a:cubicBezTo>
                    <a:pt x="11799" y="3601"/>
                    <a:pt x="11418" y="3339"/>
                    <a:pt x="11014" y="3042"/>
                  </a:cubicBezTo>
                  <a:cubicBezTo>
                    <a:pt x="10180" y="2482"/>
                    <a:pt x="9228" y="1911"/>
                    <a:pt x="8168" y="1434"/>
                  </a:cubicBezTo>
                  <a:cubicBezTo>
                    <a:pt x="7120" y="958"/>
                    <a:pt x="6061" y="637"/>
                    <a:pt x="5072" y="410"/>
                  </a:cubicBezTo>
                  <a:cubicBezTo>
                    <a:pt x="4584" y="303"/>
                    <a:pt x="4120" y="196"/>
                    <a:pt x="3679" y="160"/>
                  </a:cubicBezTo>
                  <a:cubicBezTo>
                    <a:pt x="3227" y="101"/>
                    <a:pt x="2810" y="65"/>
                    <a:pt x="2441" y="41"/>
                  </a:cubicBezTo>
                  <a:cubicBezTo>
                    <a:pt x="2072" y="6"/>
                    <a:pt x="1727" y="6"/>
                    <a:pt x="1429" y="6"/>
                  </a:cubicBezTo>
                  <a:cubicBezTo>
                    <a:pt x="1338" y="2"/>
                    <a:pt x="1253" y="1"/>
                    <a:pt x="117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2" name="Google Shape;9012;p38"/>
            <p:cNvSpPr/>
            <p:nvPr/>
          </p:nvSpPr>
          <p:spPr>
            <a:xfrm>
              <a:off x="3687350" y="2738550"/>
              <a:ext cx="259575" cy="143500"/>
            </a:xfrm>
            <a:custGeom>
              <a:avLst/>
              <a:gdLst/>
              <a:ahLst/>
              <a:cxnLst/>
              <a:rect l="l" t="t" r="r" b="b"/>
              <a:pathLst>
                <a:path w="10383" h="574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79" y="37"/>
                    <a:pt x="477" y="96"/>
                  </a:cubicBezTo>
                  <a:cubicBezTo>
                    <a:pt x="620" y="120"/>
                    <a:pt x="810" y="156"/>
                    <a:pt x="1025" y="203"/>
                  </a:cubicBezTo>
                  <a:cubicBezTo>
                    <a:pt x="1251" y="239"/>
                    <a:pt x="1489" y="287"/>
                    <a:pt x="1751" y="358"/>
                  </a:cubicBezTo>
                  <a:cubicBezTo>
                    <a:pt x="2287" y="501"/>
                    <a:pt x="2906" y="692"/>
                    <a:pt x="3584" y="942"/>
                  </a:cubicBezTo>
                  <a:cubicBezTo>
                    <a:pt x="4251" y="1215"/>
                    <a:pt x="4977" y="1537"/>
                    <a:pt x="5704" y="1942"/>
                  </a:cubicBezTo>
                  <a:cubicBezTo>
                    <a:pt x="6430" y="2346"/>
                    <a:pt x="7097" y="2775"/>
                    <a:pt x="7668" y="3204"/>
                  </a:cubicBezTo>
                  <a:cubicBezTo>
                    <a:pt x="8252" y="3632"/>
                    <a:pt x="8740" y="4049"/>
                    <a:pt x="9145" y="4442"/>
                  </a:cubicBezTo>
                  <a:cubicBezTo>
                    <a:pt x="9335" y="4621"/>
                    <a:pt x="9514" y="4811"/>
                    <a:pt x="9669" y="4966"/>
                  </a:cubicBezTo>
                  <a:cubicBezTo>
                    <a:pt x="9835" y="5121"/>
                    <a:pt x="9954" y="5264"/>
                    <a:pt x="10050" y="5383"/>
                  </a:cubicBezTo>
                  <a:cubicBezTo>
                    <a:pt x="10264" y="5597"/>
                    <a:pt x="10383" y="5740"/>
                    <a:pt x="10383" y="5740"/>
                  </a:cubicBezTo>
                  <a:cubicBezTo>
                    <a:pt x="10383" y="5740"/>
                    <a:pt x="10276" y="5585"/>
                    <a:pt x="10121" y="5335"/>
                  </a:cubicBezTo>
                  <a:cubicBezTo>
                    <a:pt x="10026" y="5204"/>
                    <a:pt x="9919" y="5049"/>
                    <a:pt x="9788" y="4871"/>
                  </a:cubicBezTo>
                  <a:cubicBezTo>
                    <a:pt x="9657" y="4704"/>
                    <a:pt x="9502" y="4502"/>
                    <a:pt x="9311" y="4287"/>
                  </a:cubicBezTo>
                  <a:cubicBezTo>
                    <a:pt x="8954" y="3859"/>
                    <a:pt x="8478" y="3382"/>
                    <a:pt x="7918" y="2906"/>
                  </a:cubicBezTo>
                  <a:cubicBezTo>
                    <a:pt x="7335" y="2430"/>
                    <a:pt x="6668" y="1954"/>
                    <a:pt x="5918" y="1537"/>
                  </a:cubicBezTo>
                  <a:cubicBezTo>
                    <a:pt x="5156" y="1120"/>
                    <a:pt x="4406" y="822"/>
                    <a:pt x="3703" y="584"/>
                  </a:cubicBezTo>
                  <a:cubicBezTo>
                    <a:pt x="2989" y="358"/>
                    <a:pt x="2334" y="215"/>
                    <a:pt x="1787" y="144"/>
                  </a:cubicBezTo>
                  <a:cubicBezTo>
                    <a:pt x="1513" y="84"/>
                    <a:pt x="1263" y="60"/>
                    <a:pt x="1036" y="49"/>
                  </a:cubicBezTo>
                  <a:cubicBezTo>
                    <a:pt x="810" y="37"/>
                    <a:pt x="620" y="25"/>
                    <a:pt x="477" y="25"/>
                  </a:cubicBezTo>
                  <a:cubicBezTo>
                    <a:pt x="179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3" name="Google Shape;9013;p38"/>
            <p:cNvSpPr/>
            <p:nvPr/>
          </p:nvSpPr>
          <p:spPr>
            <a:xfrm>
              <a:off x="3817725" y="2742725"/>
              <a:ext cx="131600" cy="98550"/>
            </a:xfrm>
            <a:custGeom>
              <a:avLst/>
              <a:gdLst/>
              <a:ahLst/>
              <a:cxnLst/>
              <a:rect l="l" t="t" r="r" b="b"/>
              <a:pathLst>
                <a:path w="5264" h="3942" extrusionOk="0">
                  <a:moveTo>
                    <a:pt x="1" y="1"/>
                  </a:moveTo>
                  <a:cubicBezTo>
                    <a:pt x="1" y="1"/>
                    <a:pt x="96" y="36"/>
                    <a:pt x="239" y="96"/>
                  </a:cubicBezTo>
                  <a:cubicBezTo>
                    <a:pt x="405" y="155"/>
                    <a:pt x="632" y="251"/>
                    <a:pt x="917" y="370"/>
                  </a:cubicBezTo>
                  <a:cubicBezTo>
                    <a:pt x="1465" y="632"/>
                    <a:pt x="2191" y="1025"/>
                    <a:pt x="2918" y="1584"/>
                  </a:cubicBezTo>
                  <a:cubicBezTo>
                    <a:pt x="3644" y="2132"/>
                    <a:pt x="4227" y="2715"/>
                    <a:pt x="4632" y="3168"/>
                  </a:cubicBezTo>
                  <a:cubicBezTo>
                    <a:pt x="4835" y="3406"/>
                    <a:pt x="4989" y="3608"/>
                    <a:pt x="5096" y="3739"/>
                  </a:cubicBezTo>
                  <a:cubicBezTo>
                    <a:pt x="5204" y="3870"/>
                    <a:pt x="5263" y="3942"/>
                    <a:pt x="5263" y="3942"/>
                  </a:cubicBezTo>
                  <a:cubicBezTo>
                    <a:pt x="5263" y="3942"/>
                    <a:pt x="5216" y="3858"/>
                    <a:pt x="5156" y="3692"/>
                  </a:cubicBezTo>
                  <a:cubicBezTo>
                    <a:pt x="5096" y="3525"/>
                    <a:pt x="4989" y="3299"/>
                    <a:pt x="4823" y="3037"/>
                  </a:cubicBezTo>
                  <a:cubicBezTo>
                    <a:pt x="4525" y="2501"/>
                    <a:pt x="3977" y="1798"/>
                    <a:pt x="3203" y="1215"/>
                  </a:cubicBezTo>
                  <a:cubicBezTo>
                    <a:pt x="2429" y="644"/>
                    <a:pt x="1608" y="310"/>
                    <a:pt x="1001" y="167"/>
                  </a:cubicBezTo>
                  <a:cubicBezTo>
                    <a:pt x="691" y="96"/>
                    <a:pt x="453" y="48"/>
                    <a:pt x="274" y="36"/>
                  </a:cubicBezTo>
                  <a:cubicBezTo>
                    <a:pt x="96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4" name="Google Shape;9014;p38"/>
            <p:cNvSpPr/>
            <p:nvPr/>
          </p:nvSpPr>
          <p:spPr>
            <a:xfrm>
              <a:off x="3859100" y="2723375"/>
              <a:ext cx="94675" cy="71475"/>
            </a:xfrm>
            <a:custGeom>
              <a:avLst/>
              <a:gdLst/>
              <a:ahLst/>
              <a:cxnLst/>
              <a:rect l="l" t="t" r="r" b="b"/>
              <a:pathLst>
                <a:path w="3787" h="2859" extrusionOk="0">
                  <a:moveTo>
                    <a:pt x="1" y="1"/>
                  </a:moveTo>
                  <a:cubicBezTo>
                    <a:pt x="1" y="1"/>
                    <a:pt x="239" y="120"/>
                    <a:pt x="608" y="358"/>
                  </a:cubicBezTo>
                  <a:cubicBezTo>
                    <a:pt x="989" y="584"/>
                    <a:pt x="1477" y="906"/>
                    <a:pt x="2001" y="1299"/>
                  </a:cubicBezTo>
                  <a:cubicBezTo>
                    <a:pt x="2513" y="1680"/>
                    <a:pt x="2965" y="2072"/>
                    <a:pt x="3275" y="2370"/>
                  </a:cubicBezTo>
                  <a:cubicBezTo>
                    <a:pt x="3584" y="2668"/>
                    <a:pt x="3787" y="2858"/>
                    <a:pt x="3787" y="2858"/>
                  </a:cubicBezTo>
                  <a:cubicBezTo>
                    <a:pt x="3787" y="2858"/>
                    <a:pt x="3680" y="2584"/>
                    <a:pt x="3441" y="2215"/>
                  </a:cubicBezTo>
                  <a:cubicBezTo>
                    <a:pt x="3203" y="1846"/>
                    <a:pt x="2810" y="1358"/>
                    <a:pt x="2263" y="941"/>
                  </a:cubicBezTo>
                  <a:cubicBezTo>
                    <a:pt x="1715" y="525"/>
                    <a:pt x="1132" y="275"/>
                    <a:pt x="703" y="156"/>
                  </a:cubicBezTo>
                  <a:cubicBezTo>
                    <a:pt x="286" y="3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5" name="Google Shape;9015;p38"/>
            <p:cNvSpPr/>
            <p:nvPr/>
          </p:nvSpPr>
          <p:spPr>
            <a:xfrm>
              <a:off x="3880825" y="2702850"/>
              <a:ext cx="72350" cy="46550"/>
            </a:xfrm>
            <a:custGeom>
              <a:avLst/>
              <a:gdLst/>
              <a:ahLst/>
              <a:cxnLst/>
              <a:rect l="l" t="t" r="r" b="b"/>
              <a:pathLst>
                <a:path w="2894" h="1862" extrusionOk="0">
                  <a:moveTo>
                    <a:pt x="1" y="0"/>
                  </a:moveTo>
                  <a:cubicBezTo>
                    <a:pt x="1" y="0"/>
                    <a:pt x="513" y="631"/>
                    <a:pt x="1310" y="1155"/>
                  </a:cubicBezTo>
                  <a:cubicBezTo>
                    <a:pt x="1703" y="1405"/>
                    <a:pt x="2096" y="1596"/>
                    <a:pt x="2394" y="1727"/>
                  </a:cubicBezTo>
                  <a:cubicBezTo>
                    <a:pt x="2537" y="1786"/>
                    <a:pt x="2656" y="1858"/>
                    <a:pt x="2763" y="1858"/>
                  </a:cubicBezTo>
                  <a:cubicBezTo>
                    <a:pt x="2776" y="1861"/>
                    <a:pt x="2788" y="1862"/>
                    <a:pt x="2799" y="1862"/>
                  </a:cubicBezTo>
                  <a:cubicBezTo>
                    <a:pt x="2876" y="1862"/>
                    <a:pt x="2894" y="1798"/>
                    <a:pt x="2894" y="1798"/>
                  </a:cubicBezTo>
                  <a:lnTo>
                    <a:pt x="2894" y="1798"/>
                  </a:lnTo>
                  <a:cubicBezTo>
                    <a:pt x="2894" y="1798"/>
                    <a:pt x="2878" y="1819"/>
                    <a:pt x="2843" y="1819"/>
                  </a:cubicBezTo>
                  <a:cubicBezTo>
                    <a:pt x="2825" y="1819"/>
                    <a:pt x="2803" y="1814"/>
                    <a:pt x="2775" y="1798"/>
                  </a:cubicBezTo>
                  <a:cubicBezTo>
                    <a:pt x="2703" y="1762"/>
                    <a:pt x="2632" y="1655"/>
                    <a:pt x="2513" y="1548"/>
                  </a:cubicBezTo>
                  <a:cubicBezTo>
                    <a:pt x="2287" y="1322"/>
                    <a:pt x="1965" y="1048"/>
                    <a:pt x="1560" y="774"/>
                  </a:cubicBezTo>
                  <a:cubicBezTo>
                    <a:pt x="775" y="23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6" name="Google Shape;9016;p38"/>
            <p:cNvSpPr/>
            <p:nvPr/>
          </p:nvSpPr>
          <p:spPr>
            <a:xfrm>
              <a:off x="3900475" y="2684975"/>
              <a:ext cx="44375" cy="26225"/>
            </a:xfrm>
            <a:custGeom>
              <a:avLst/>
              <a:gdLst/>
              <a:ahLst/>
              <a:cxnLst/>
              <a:rect l="l" t="t" r="r" b="b"/>
              <a:pathLst>
                <a:path w="1775" h="1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86" y="441"/>
                    <a:pt x="774" y="715"/>
                  </a:cubicBezTo>
                  <a:cubicBezTo>
                    <a:pt x="1263" y="1013"/>
                    <a:pt x="1775" y="1049"/>
                    <a:pt x="1775" y="1049"/>
                  </a:cubicBezTo>
                  <a:cubicBezTo>
                    <a:pt x="1775" y="1049"/>
                    <a:pt x="1489" y="620"/>
                    <a:pt x="1001" y="334"/>
                  </a:cubicBezTo>
                  <a:cubicBezTo>
                    <a:pt x="501" y="3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7" name="Google Shape;9017;p38"/>
            <p:cNvSpPr/>
            <p:nvPr/>
          </p:nvSpPr>
          <p:spPr>
            <a:xfrm>
              <a:off x="3894825" y="2666600"/>
              <a:ext cx="46150" cy="19300"/>
            </a:xfrm>
            <a:custGeom>
              <a:avLst/>
              <a:gdLst/>
              <a:ahLst/>
              <a:cxnLst/>
              <a:rect l="l" t="t" r="r" b="b"/>
              <a:pathLst>
                <a:path w="1846" h="772" extrusionOk="0">
                  <a:moveTo>
                    <a:pt x="287" y="0"/>
                  </a:moveTo>
                  <a:cubicBezTo>
                    <a:pt x="114" y="0"/>
                    <a:pt x="0" y="21"/>
                    <a:pt x="0" y="21"/>
                  </a:cubicBezTo>
                  <a:cubicBezTo>
                    <a:pt x="0" y="21"/>
                    <a:pt x="369" y="355"/>
                    <a:pt x="858" y="557"/>
                  </a:cubicBezTo>
                  <a:cubicBezTo>
                    <a:pt x="1358" y="760"/>
                    <a:pt x="1846" y="772"/>
                    <a:pt x="1846" y="772"/>
                  </a:cubicBezTo>
                  <a:cubicBezTo>
                    <a:pt x="1846" y="772"/>
                    <a:pt x="1548" y="355"/>
                    <a:pt x="1024" y="141"/>
                  </a:cubicBezTo>
                  <a:cubicBezTo>
                    <a:pt x="753" y="27"/>
                    <a:pt x="482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8" name="Google Shape;9018;p38"/>
            <p:cNvSpPr/>
            <p:nvPr/>
          </p:nvSpPr>
          <p:spPr>
            <a:xfrm>
              <a:off x="3632575" y="2067200"/>
              <a:ext cx="242925" cy="79650"/>
            </a:xfrm>
            <a:custGeom>
              <a:avLst/>
              <a:gdLst/>
              <a:ahLst/>
              <a:cxnLst/>
              <a:rect l="l" t="t" r="r" b="b"/>
              <a:pathLst>
                <a:path w="9717" h="3186" extrusionOk="0">
                  <a:moveTo>
                    <a:pt x="2445" y="1"/>
                  </a:moveTo>
                  <a:cubicBezTo>
                    <a:pt x="2104" y="1"/>
                    <a:pt x="1790" y="19"/>
                    <a:pt x="1513" y="54"/>
                  </a:cubicBezTo>
                  <a:cubicBezTo>
                    <a:pt x="1275" y="66"/>
                    <a:pt x="1072" y="114"/>
                    <a:pt x="882" y="149"/>
                  </a:cubicBezTo>
                  <a:cubicBezTo>
                    <a:pt x="680" y="173"/>
                    <a:pt x="537" y="221"/>
                    <a:pt x="406" y="245"/>
                  </a:cubicBezTo>
                  <a:cubicBezTo>
                    <a:pt x="144" y="328"/>
                    <a:pt x="1" y="352"/>
                    <a:pt x="1" y="352"/>
                  </a:cubicBezTo>
                  <a:cubicBezTo>
                    <a:pt x="1" y="352"/>
                    <a:pt x="144" y="340"/>
                    <a:pt x="418" y="328"/>
                  </a:cubicBezTo>
                  <a:cubicBezTo>
                    <a:pt x="537" y="304"/>
                    <a:pt x="703" y="292"/>
                    <a:pt x="894" y="292"/>
                  </a:cubicBezTo>
                  <a:cubicBezTo>
                    <a:pt x="1021" y="292"/>
                    <a:pt x="1153" y="287"/>
                    <a:pt x="1298" y="287"/>
                  </a:cubicBezTo>
                  <a:cubicBezTo>
                    <a:pt x="1370" y="287"/>
                    <a:pt x="1446" y="288"/>
                    <a:pt x="1525" y="292"/>
                  </a:cubicBezTo>
                  <a:cubicBezTo>
                    <a:pt x="1989" y="292"/>
                    <a:pt x="2561" y="340"/>
                    <a:pt x="3168" y="411"/>
                  </a:cubicBezTo>
                  <a:cubicBezTo>
                    <a:pt x="3775" y="506"/>
                    <a:pt x="4454" y="637"/>
                    <a:pt x="5132" y="828"/>
                  </a:cubicBezTo>
                  <a:cubicBezTo>
                    <a:pt x="5799" y="1042"/>
                    <a:pt x="6442" y="1280"/>
                    <a:pt x="7014" y="1530"/>
                  </a:cubicBezTo>
                  <a:cubicBezTo>
                    <a:pt x="7573" y="1780"/>
                    <a:pt x="8061" y="2054"/>
                    <a:pt x="8466" y="2304"/>
                  </a:cubicBezTo>
                  <a:cubicBezTo>
                    <a:pt x="8669" y="2411"/>
                    <a:pt x="8835" y="2542"/>
                    <a:pt x="9002" y="2650"/>
                  </a:cubicBezTo>
                  <a:cubicBezTo>
                    <a:pt x="9157" y="2745"/>
                    <a:pt x="9288" y="2852"/>
                    <a:pt x="9395" y="2923"/>
                  </a:cubicBezTo>
                  <a:cubicBezTo>
                    <a:pt x="9597" y="3090"/>
                    <a:pt x="9716" y="3185"/>
                    <a:pt x="9716" y="3185"/>
                  </a:cubicBezTo>
                  <a:cubicBezTo>
                    <a:pt x="9716" y="3185"/>
                    <a:pt x="9609" y="3078"/>
                    <a:pt x="9443" y="2864"/>
                  </a:cubicBezTo>
                  <a:cubicBezTo>
                    <a:pt x="9347" y="2769"/>
                    <a:pt x="9240" y="2650"/>
                    <a:pt x="9085" y="2531"/>
                  </a:cubicBezTo>
                  <a:cubicBezTo>
                    <a:pt x="8954" y="2411"/>
                    <a:pt x="8788" y="2257"/>
                    <a:pt x="8597" y="2114"/>
                  </a:cubicBezTo>
                  <a:cubicBezTo>
                    <a:pt x="8228" y="1792"/>
                    <a:pt x="7752" y="1483"/>
                    <a:pt x="7180" y="1173"/>
                  </a:cubicBezTo>
                  <a:cubicBezTo>
                    <a:pt x="6621" y="876"/>
                    <a:pt x="5978" y="590"/>
                    <a:pt x="5263" y="387"/>
                  </a:cubicBezTo>
                  <a:cubicBezTo>
                    <a:pt x="4549" y="185"/>
                    <a:pt x="3859" y="66"/>
                    <a:pt x="3216" y="30"/>
                  </a:cubicBezTo>
                  <a:cubicBezTo>
                    <a:pt x="2947" y="10"/>
                    <a:pt x="2689" y="1"/>
                    <a:pt x="244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9" name="Google Shape;9019;p38"/>
            <p:cNvSpPr/>
            <p:nvPr/>
          </p:nvSpPr>
          <p:spPr>
            <a:xfrm>
              <a:off x="3648075" y="2114950"/>
              <a:ext cx="232775" cy="71475"/>
            </a:xfrm>
            <a:custGeom>
              <a:avLst/>
              <a:gdLst/>
              <a:ahLst/>
              <a:cxnLst/>
              <a:rect l="l" t="t" r="r" b="b"/>
              <a:pathLst>
                <a:path w="9311" h="2859" extrusionOk="0">
                  <a:moveTo>
                    <a:pt x="2469" y="1"/>
                  </a:moveTo>
                  <a:cubicBezTo>
                    <a:pt x="2080" y="1"/>
                    <a:pt x="1724" y="32"/>
                    <a:pt x="1417" y="85"/>
                  </a:cubicBezTo>
                  <a:cubicBezTo>
                    <a:pt x="976" y="156"/>
                    <a:pt x="619" y="240"/>
                    <a:pt x="381" y="335"/>
                  </a:cubicBezTo>
                  <a:cubicBezTo>
                    <a:pt x="143" y="406"/>
                    <a:pt x="0" y="466"/>
                    <a:pt x="0" y="466"/>
                  </a:cubicBezTo>
                  <a:cubicBezTo>
                    <a:pt x="0" y="466"/>
                    <a:pt x="143" y="442"/>
                    <a:pt x="393" y="394"/>
                  </a:cubicBezTo>
                  <a:cubicBezTo>
                    <a:pt x="643" y="359"/>
                    <a:pt x="1000" y="323"/>
                    <a:pt x="1453" y="299"/>
                  </a:cubicBezTo>
                  <a:cubicBezTo>
                    <a:pt x="1515" y="297"/>
                    <a:pt x="1579" y="297"/>
                    <a:pt x="1645" y="297"/>
                  </a:cubicBezTo>
                  <a:cubicBezTo>
                    <a:pt x="2516" y="297"/>
                    <a:pt x="3650" y="446"/>
                    <a:pt x="4846" y="823"/>
                  </a:cubicBezTo>
                  <a:cubicBezTo>
                    <a:pt x="6120" y="1228"/>
                    <a:pt x="7227" y="1764"/>
                    <a:pt x="8025" y="2180"/>
                  </a:cubicBezTo>
                  <a:cubicBezTo>
                    <a:pt x="8811" y="2597"/>
                    <a:pt x="9311" y="2859"/>
                    <a:pt x="9311" y="2859"/>
                  </a:cubicBezTo>
                  <a:cubicBezTo>
                    <a:pt x="9311" y="2859"/>
                    <a:pt x="8870" y="2490"/>
                    <a:pt x="8132" y="1990"/>
                  </a:cubicBezTo>
                  <a:cubicBezTo>
                    <a:pt x="7382" y="1478"/>
                    <a:pt x="6298" y="811"/>
                    <a:pt x="4965" y="394"/>
                  </a:cubicBezTo>
                  <a:cubicBezTo>
                    <a:pt x="4082" y="113"/>
                    <a:pt x="3214" y="1"/>
                    <a:pt x="246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0" name="Google Shape;9020;p38"/>
            <p:cNvSpPr/>
            <p:nvPr/>
          </p:nvSpPr>
          <p:spPr>
            <a:xfrm>
              <a:off x="3719500" y="2151850"/>
              <a:ext cx="113125" cy="39650"/>
            </a:xfrm>
            <a:custGeom>
              <a:avLst/>
              <a:gdLst/>
              <a:ahLst/>
              <a:cxnLst/>
              <a:rect l="l" t="t" r="r" b="b"/>
              <a:pathLst>
                <a:path w="4525" h="1586" extrusionOk="0">
                  <a:moveTo>
                    <a:pt x="825" y="0"/>
                  </a:moveTo>
                  <a:cubicBezTo>
                    <a:pt x="788" y="0"/>
                    <a:pt x="751" y="1"/>
                    <a:pt x="715" y="2"/>
                  </a:cubicBezTo>
                  <a:cubicBezTo>
                    <a:pt x="274" y="2"/>
                    <a:pt x="1" y="61"/>
                    <a:pt x="1" y="61"/>
                  </a:cubicBezTo>
                  <a:cubicBezTo>
                    <a:pt x="1" y="61"/>
                    <a:pt x="274" y="121"/>
                    <a:pt x="703" y="228"/>
                  </a:cubicBezTo>
                  <a:cubicBezTo>
                    <a:pt x="1120" y="335"/>
                    <a:pt x="1703" y="490"/>
                    <a:pt x="2310" y="704"/>
                  </a:cubicBezTo>
                  <a:cubicBezTo>
                    <a:pt x="2918" y="907"/>
                    <a:pt x="3477" y="1121"/>
                    <a:pt x="3870" y="1300"/>
                  </a:cubicBezTo>
                  <a:cubicBezTo>
                    <a:pt x="4275" y="1478"/>
                    <a:pt x="4525" y="1585"/>
                    <a:pt x="4525" y="1585"/>
                  </a:cubicBezTo>
                  <a:cubicBezTo>
                    <a:pt x="4525" y="1585"/>
                    <a:pt x="4346" y="1371"/>
                    <a:pt x="3977" y="1109"/>
                  </a:cubicBezTo>
                  <a:cubicBezTo>
                    <a:pt x="3632" y="823"/>
                    <a:pt x="3096" y="490"/>
                    <a:pt x="2441" y="276"/>
                  </a:cubicBezTo>
                  <a:cubicBezTo>
                    <a:pt x="1838" y="67"/>
                    <a:pt x="1266" y="0"/>
                    <a:pt x="82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1" name="Google Shape;9021;p38"/>
            <p:cNvSpPr/>
            <p:nvPr/>
          </p:nvSpPr>
          <p:spPr>
            <a:xfrm>
              <a:off x="3756400" y="2206375"/>
              <a:ext cx="75925" cy="33650"/>
            </a:xfrm>
            <a:custGeom>
              <a:avLst/>
              <a:gdLst/>
              <a:ahLst/>
              <a:cxnLst/>
              <a:rect l="l" t="t" r="r" b="b"/>
              <a:pathLst>
                <a:path w="3037" h="1346" extrusionOk="0">
                  <a:moveTo>
                    <a:pt x="671" y="0"/>
                  </a:moveTo>
                  <a:cubicBezTo>
                    <a:pt x="597" y="0"/>
                    <a:pt x="528" y="4"/>
                    <a:pt x="465" y="12"/>
                  </a:cubicBezTo>
                  <a:cubicBezTo>
                    <a:pt x="370" y="23"/>
                    <a:pt x="310" y="23"/>
                    <a:pt x="239" y="35"/>
                  </a:cubicBezTo>
                  <a:cubicBezTo>
                    <a:pt x="168" y="59"/>
                    <a:pt x="120" y="95"/>
                    <a:pt x="72" y="131"/>
                  </a:cubicBezTo>
                  <a:cubicBezTo>
                    <a:pt x="1" y="214"/>
                    <a:pt x="49" y="273"/>
                    <a:pt x="49" y="273"/>
                  </a:cubicBezTo>
                  <a:cubicBezTo>
                    <a:pt x="49" y="273"/>
                    <a:pt x="49" y="214"/>
                    <a:pt x="120" y="190"/>
                  </a:cubicBezTo>
                  <a:cubicBezTo>
                    <a:pt x="132" y="188"/>
                    <a:pt x="146" y="187"/>
                    <a:pt x="160" y="187"/>
                  </a:cubicBezTo>
                  <a:cubicBezTo>
                    <a:pt x="230" y="187"/>
                    <a:pt x="325" y="210"/>
                    <a:pt x="453" y="250"/>
                  </a:cubicBezTo>
                  <a:cubicBezTo>
                    <a:pt x="727" y="321"/>
                    <a:pt x="1120" y="476"/>
                    <a:pt x="1537" y="631"/>
                  </a:cubicBezTo>
                  <a:cubicBezTo>
                    <a:pt x="1954" y="797"/>
                    <a:pt x="2323" y="964"/>
                    <a:pt x="2596" y="1107"/>
                  </a:cubicBezTo>
                  <a:cubicBezTo>
                    <a:pt x="2870" y="1262"/>
                    <a:pt x="3037" y="1345"/>
                    <a:pt x="3037" y="1345"/>
                  </a:cubicBezTo>
                  <a:cubicBezTo>
                    <a:pt x="3037" y="1345"/>
                    <a:pt x="2954" y="1166"/>
                    <a:pt x="2727" y="928"/>
                  </a:cubicBezTo>
                  <a:cubicBezTo>
                    <a:pt x="2513" y="678"/>
                    <a:pt x="2156" y="393"/>
                    <a:pt x="1703" y="202"/>
                  </a:cubicBezTo>
                  <a:cubicBezTo>
                    <a:pt x="1333" y="60"/>
                    <a:pt x="963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2" name="Google Shape;9022;p38"/>
            <p:cNvSpPr/>
            <p:nvPr/>
          </p:nvSpPr>
          <p:spPr>
            <a:xfrm>
              <a:off x="3764150" y="2249050"/>
              <a:ext cx="51825" cy="17750"/>
            </a:xfrm>
            <a:custGeom>
              <a:avLst/>
              <a:gdLst/>
              <a:ahLst/>
              <a:cxnLst/>
              <a:rect l="l" t="t" r="r" b="b"/>
              <a:pathLst>
                <a:path w="2073" h="710" extrusionOk="0">
                  <a:moveTo>
                    <a:pt x="561" y="1"/>
                  </a:moveTo>
                  <a:cubicBezTo>
                    <a:pt x="478" y="1"/>
                    <a:pt x="401" y="7"/>
                    <a:pt x="334" y="19"/>
                  </a:cubicBezTo>
                  <a:cubicBezTo>
                    <a:pt x="131" y="43"/>
                    <a:pt x="0" y="90"/>
                    <a:pt x="0" y="90"/>
                  </a:cubicBezTo>
                  <a:cubicBezTo>
                    <a:pt x="0" y="90"/>
                    <a:pt x="120" y="162"/>
                    <a:pt x="298" y="257"/>
                  </a:cubicBezTo>
                  <a:cubicBezTo>
                    <a:pt x="477" y="341"/>
                    <a:pt x="715" y="448"/>
                    <a:pt x="1001" y="531"/>
                  </a:cubicBezTo>
                  <a:cubicBezTo>
                    <a:pt x="1286" y="614"/>
                    <a:pt x="1548" y="650"/>
                    <a:pt x="1751" y="686"/>
                  </a:cubicBezTo>
                  <a:cubicBezTo>
                    <a:pt x="1941" y="710"/>
                    <a:pt x="2072" y="710"/>
                    <a:pt x="2072" y="710"/>
                  </a:cubicBezTo>
                  <a:cubicBezTo>
                    <a:pt x="2072" y="710"/>
                    <a:pt x="2001" y="614"/>
                    <a:pt x="1822" y="471"/>
                  </a:cubicBezTo>
                  <a:cubicBezTo>
                    <a:pt x="1655" y="341"/>
                    <a:pt x="1417" y="174"/>
                    <a:pt x="1120" y="90"/>
                  </a:cubicBezTo>
                  <a:cubicBezTo>
                    <a:pt x="921" y="27"/>
                    <a:pt x="728" y="1"/>
                    <a:pt x="5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3" name="Google Shape;9023;p38"/>
            <p:cNvSpPr/>
            <p:nvPr/>
          </p:nvSpPr>
          <p:spPr>
            <a:xfrm>
              <a:off x="3493875" y="2528200"/>
              <a:ext cx="383100" cy="74650"/>
            </a:xfrm>
            <a:custGeom>
              <a:avLst/>
              <a:gdLst/>
              <a:ahLst/>
              <a:cxnLst/>
              <a:rect l="l" t="t" r="r" b="b"/>
              <a:pathLst>
                <a:path w="15324" h="2986" extrusionOk="0">
                  <a:moveTo>
                    <a:pt x="4082" y="0"/>
                  </a:moveTo>
                  <a:cubicBezTo>
                    <a:pt x="3418" y="0"/>
                    <a:pt x="2816" y="25"/>
                    <a:pt x="2287" y="69"/>
                  </a:cubicBezTo>
                  <a:cubicBezTo>
                    <a:pt x="1572" y="128"/>
                    <a:pt x="989" y="188"/>
                    <a:pt x="608" y="259"/>
                  </a:cubicBezTo>
                  <a:cubicBezTo>
                    <a:pt x="215" y="343"/>
                    <a:pt x="1" y="366"/>
                    <a:pt x="1" y="366"/>
                  </a:cubicBezTo>
                  <a:cubicBezTo>
                    <a:pt x="1" y="366"/>
                    <a:pt x="215" y="354"/>
                    <a:pt x="620" y="343"/>
                  </a:cubicBezTo>
                  <a:cubicBezTo>
                    <a:pt x="1013" y="307"/>
                    <a:pt x="1584" y="295"/>
                    <a:pt x="2298" y="295"/>
                  </a:cubicBezTo>
                  <a:cubicBezTo>
                    <a:pt x="3013" y="295"/>
                    <a:pt x="3846" y="319"/>
                    <a:pt x="4787" y="402"/>
                  </a:cubicBezTo>
                  <a:cubicBezTo>
                    <a:pt x="5727" y="474"/>
                    <a:pt x="6740" y="593"/>
                    <a:pt x="7811" y="771"/>
                  </a:cubicBezTo>
                  <a:cubicBezTo>
                    <a:pt x="8883" y="962"/>
                    <a:pt x="9883" y="1188"/>
                    <a:pt x="10788" y="1426"/>
                  </a:cubicBezTo>
                  <a:cubicBezTo>
                    <a:pt x="11693" y="1664"/>
                    <a:pt x="12502" y="1914"/>
                    <a:pt x="13169" y="2152"/>
                  </a:cubicBezTo>
                  <a:cubicBezTo>
                    <a:pt x="13836" y="2390"/>
                    <a:pt x="14371" y="2605"/>
                    <a:pt x="14741" y="2748"/>
                  </a:cubicBezTo>
                  <a:cubicBezTo>
                    <a:pt x="15122" y="2902"/>
                    <a:pt x="15324" y="2986"/>
                    <a:pt x="15324" y="2986"/>
                  </a:cubicBezTo>
                  <a:cubicBezTo>
                    <a:pt x="15324" y="2986"/>
                    <a:pt x="15133" y="2879"/>
                    <a:pt x="14764" y="2688"/>
                  </a:cubicBezTo>
                  <a:cubicBezTo>
                    <a:pt x="14419" y="2498"/>
                    <a:pt x="13895" y="2248"/>
                    <a:pt x="13240" y="1950"/>
                  </a:cubicBezTo>
                  <a:cubicBezTo>
                    <a:pt x="12585" y="1652"/>
                    <a:pt x="11800" y="1355"/>
                    <a:pt x="10895" y="1057"/>
                  </a:cubicBezTo>
                  <a:cubicBezTo>
                    <a:pt x="9978" y="771"/>
                    <a:pt x="8966" y="521"/>
                    <a:pt x="7883" y="319"/>
                  </a:cubicBezTo>
                  <a:cubicBezTo>
                    <a:pt x="6799" y="140"/>
                    <a:pt x="5751" y="45"/>
                    <a:pt x="4799" y="9"/>
                  </a:cubicBezTo>
                  <a:cubicBezTo>
                    <a:pt x="4553" y="3"/>
                    <a:pt x="4314" y="0"/>
                    <a:pt x="40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4" name="Google Shape;9024;p38"/>
            <p:cNvSpPr/>
            <p:nvPr/>
          </p:nvSpPr>
          <p:spPr>
            <a:xfrm>
              <a:off x="3660850" y="2501325"/>
              <a:ext cx="133975" cy="30400"/>
            </a:xfrm>
            <a:custGeom>
              <a:avLst/>
              <a:gdLst/>
              <a:ahLst/>
              <a:cxnLst/>
              <a:rect l="l" t="t" r="r" b="b"/>
              <a:pathLst>
                <a:path w="5359" h="1216" extrusionOk="0">
                  <a:moveTo>
                    <a:pt x="823" y="1"/>
                  </a:moveTo>
                  <a:cubicBezTo>
                    <a:pt x="311" y="1"/>
                    <a:pt x="1" y="48"/>
                    <a:pt x="1" y="48"/>
                  </a:cubicBezTo>
                  <a:lnTo>
                    <a:pt x="2680" y="644"/>
                  </a:lnTo>
                  <a:cubicBezTo>
                    <a:pt x="4156" y="953"/>
                    <a:pt x="5359" y="1215"/>
                    <a:pt x="5359" y="1215"/>
                  </a:cubicBezTo>
                  <a:cubicBezTo>
                    <a:pt x="5359" y="1215"/>
                    <a:pt x="5085" y="1037"/>
                    <a:pt x="4644" y="834"/>
                  </a:cubicBezTo>
                  <a:cubicBezTo>
                    <a:pt x="4192" y="608"/>
                    <a:pt x="3537" y="358"/>
                    <a:pt x="2787" y="191"/>
                  </a:cubicBezTo>
                  <a:cubicBezTo>
                    <a:pt x="2025" y="25"/>
                    <a:pt x="1323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5" name="Google Shape;9025;p38"/>
            <p:cNvSpPr/>
            <p:nvPr/>
          </p:nvSpPr>
          <p:spPr>
            <a:xfrm>
              <a:off x="3723375" y="2480900"/>
              <a:ext cx="66100" cy="18850"/>
            </a:xfrm>
            <a:custGeom>
              <a:avLst/>
              <a:gdLst/>
              <a:ahLst/>
              <a:cxnLst/>
              <a:rect l="l" t="t" r="r" b="b"/>
              <a:pathLst>
                <a:path w="2644" h="754" extrusionOk="0">
                  <a:moveTo>
                    <a:pt x="224" y="0"/>
                  </a:moveTo>
                  <a:cubicBezTo>
                    <a:pt x="84" y="0"/>
                    <a:pt x="0" y="8"/>
                    <a:pt x="0" y="8"/>
                  </a:cubicBezTo>
                  <a:cubicBezTo>
                    <a:pt x="0" y="8"/>
                    <a:pt x="536" y="401"/>
                    <a:pt x="1262" y="591"/>
                  </a:cubicBezTo>
                  <a:cubicBezTo>
                    <a:pt x="1729" y="729"/>
                    <a:pt x="2167" y="754"/>
                    <a:pt x="2419" y="754"/>
                  </a:cubicBezTo>
                  <a:cubicBezTo>
                    <a:pt x="2560" y="754"/>
                    <a:pt x="2643" y="746"/>
                    <a:pt x="2643" y="746"/>
                  </a:cubicBezTo>
                  <a:cubicBezTo>
                    <a:pt x="2643" y="746"/>
                    <a:pt x="2108" y="353"/>
                    <a:pt x="1381" y="163"/>
                  </a:cubicBezTo>
                  <a:cubicBezTo>
                    <a:pt x="915" y="25"/>
                    <a:pt x="477" y="0"/>
                    <a:pt x="2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6" name="Google Shape;9026;p38"/>
            <p:cNvSpPr/>
            <p:nvPr/>
          </p:nvSpPr>
          <p:spPr>
            <a:xfrm>
              <a:off x="3730225" y="2454850"/>
              <a:ext cx="58950" cy="13650"/>
            </a:xfrm>
            <a:custGeom>
              <a:avLst/>
              <a:gdLst/>
              <a:ahLst/>
              <a:cxnLst/>
              <a:rect l="l" t="t" r="r" b="b"/>
              <a:pathLst>
                <a:path w="2358" h="546" extrusionOk="0">
                  <a:moveTo>
                    <a:pt x="794" y="1"/>
                  </a:moveTo>
                  <a:cubicBezTo>
                    <a:pt x="334" y="1"/>
                    <a:pt x="0" y="121"/>
                    <a:pt x="0" y="121"/>
                  </a:cubicBezTo>
                  <a:cubicBezTo>
                    <a:pt x="0" y="121"/>
                    <a:pt x="512" y="383"/>
                    <a:pt x="1155" y="490"/>
                  </a:cubicBezTo>
                  <a:cubicBezTo>
                    <a:pt x="1407" y="532"/>
                    <a:pt x="1645" y="545"/>
                    <a:pt x="1843" y="545"/>
                  </a:cubicBezTo>
                  <a:cubicBezTo>
                    <a:pt x="2150" y="545"/>
                    <a:pt x="2358" y="514"/>
                    <a:pt x="2358" y="514"/>
                  </a:cubicBezTo>
                  <a:cubicBezTo>
                    <a:pt x="2358" y="514"/>
                    <a:pt x="1893" y="157"/>
                    <a:pt x="1226" y="38"/>
                  </a:cubicBezTo>
                  <a:cubicBezTo>
                    <a:pt x="1075" y="11"/>
                    <a:pt x="929" y="1"/>
                    <a:pt x="7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7" name="Google Shape;9027;p38"/>
            <p:cNvSpPr/>
            <p:nvPr/>
          </p:nvSpPr>
          <p:spPr>
            <a:xfrm>
              <a:off x="3750150" y="2434850"/>
              <a:ext cx="37550" cy="11625"/>
            </a:xfrm>
            <a:custGeom>
              <a:avLst/>
              <a:gdLst/>
              <a:ahLst/>
              <a:cxnLst/>
              <a:rect l="l" t="t" r="r" b="b"/>
              <a:pathLst>
                <a:path w="1502" h="465" extrusionOk="0">
                  <a:moveTo>
                    <a:pt x="669" y="0"/>
                  </a:moveTo>
                  <a:cubicBezTo>
                    <a:pt x="299" y="0"/>
                    <a:pt x="1" y="159"/>
                    <a:pt x="1" y="159"/>
                  </a:cubicBezTo>
                  <a:cubicBezTo>
                    <a:pt x="1" y="159"/>
                    <a:pt x="310" y="409"/>
                    <a:pt x="727" y="457"/>
                  </a:cubicBezTo>
                  <a:cubicBezTo>
                    <a:pt x="771" y="462"/>
                    <a:pt x="814" y="464"/>
                    <a:pt x="856" y="464"/>
                  </a:cubicBezTo>
                  <a:cubicBezTo>
                    <a:pt x="1215" y="464"/>
                    <a:pt x="1501" y="302"/>
                    <a:pt x="1501" y="302"/>
                  </a:cubicBezTo>
                  <a:cubicBezTo>
                    <a:pt x="1501" y="302"/>
                    <a:pt x="1180" y="52"/>
                    <a:pt x="775" y="5"/>
                  </a:cubicBezTo>
                  <a:cubicBezTo>
                    <a:pt x="739" y="2"/>
                    <a:pt x="704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8" name="Google Shape;9028;p38"/>
            <p:cNvSpPr/>
            <p:nvPr/>
          </p:nvSpPr>
          <p:spPr>
            <a:xfrm>
              <a:off x="3751650" y="2409650"/>
              <a:ext cx="39300" cy="11350"/>
            </a:xfrm>
            <a:custGeom>
              <a:avLst/>
              <a:gdLst/>
              <a:ahLst/>
              <a:cxnLst/>
              <a:rect l="l" t="t" r="r" b="b"/>
              <a:pathLst>
                <a:path w="1572" h="454" extrusionOk="0">
                  <a:moveTo>
                    <a:pt x="786" y="1"/>
                  </a:moveTo>
                  <a:cubicBezTo>
                    <a:pt x="358" y="1"/>
                    <a:pt x="0" y="227"/>
                    <a:pt x="0" y="227"/>
                  </a:cubicBezTo>
                  <a:cubicBezTo>
                    <a:pt x="0" y="227"/>
                    <a:pt x="358" y="453"/>
                    <a:pt x="786" y="453"/>
                  </a:cubicBezTo>
                  <a:cubicBezTo>
                    <a:pt x="1215" y="453"/>
                    <a:pt x="1572" y="227"/>
                    <a:pt x="1572" y="227"/>
                  </a:cubicBezTo>
                  <a:cubicBezTo>
                    <a:pt x="1572" y="227"/>
                    <a:pt x="1239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9" name="Google Shape;9029;p38"/>
            <p:cNvSpPr/>
            <p:nvPr/>
          </p:nvSpPr>
          <p:spPr>
            <a:xfrm>
              <a:off x="3755225" y="2382375"/>
              <a:ext cx="41400" cy="11650"/>
            </a:xfrm>
            <a:custGeom>
              <a:avLst/>
              <a:gdLst/>
              <a:ahLst/>
              <a:cxnLst/>
              <a:rect l="l" t="t" r="r" b="b"/>
              <a:pathLst>
                <a:path w="1656" h="466" extrusionOk="0">
                  <a:moveTo>
                    <a:pt x="714" y="1"/>
                  </a:moveTo>
                  <a:cubicBezTo>
                    <a:pt x="315" y="1"/>
                    <a:pt x="0" y="163"/>
                    <a:pt x="0" y="163"/>
                  </a:cubicBezTo>
                  <a:cubicBezTo>
                    <a:pt x="0" y="163"/>
                    <a:pt x="346" y="413"/>
                    <a:pt x="810" y="461"/>
                  </a:cubicBezTo>
                  <a:cubicBezTo>
                    <a:pt x="850" y="464"/>
                    <a:pt x="889" y="465"/>
                    <a:pt x="927" y="465"/>
                  </a:cubicBezTo>
                  <a:cubicBezTo>
                    <a:pt x="1337" y="465"/>
                    <a:pt x="1655" y="306"/>
                    <a:pt x="1655" y="306"/>
                  </a:cubicBezTo>
                  <a:cubicBezTo>
                    <a:pt x="1655" y="306"/>
                    <a:pt x="1298" y="56"/>
                    <a:pt x="858" y="8"/>
                  </a:cubicBezTo>
                  <a:cubicBezTo>
                    <a:pt x="809" y="3"/>
                    <a:pt x="761" y="1"/>
                    <a:pt x="7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0" name="Google Shape;9030;p38"/>
            <p:cNvSpPr/>
            <p:nvPr/>
          </p:nvSpPr>
          <p:spPr>
            <a:xfrm>
              <a:off x="3771600" y="2357625"/>
              <a:ext cx="25025" cy="12075"/>
            </a:xfrm>
            <a:custGeom>
              <a:avLst/>
              <a:gdLst/>
              <a:ahLst/>
              <a:cxnLst/>
              <a:rect l="l" t="t" r="r" b="b"/>
              <a:pathLst>
                <a:path w="1001" h="483" extrusionOk="0">
                  <a:moveTo>
                    <a:pt x="383" y="0"/>
                  </a:moveTo>
                  <a:cubicBezTo>
                    <a:pt x="311" y="0"/>
                    <a:pt x="241" y="13"/>
                    <a:pt x="179" y="34"/>
                  </a:cubicBezTo>
                  <a:cubicBezTo>
                    <a:pt x="83" y="58"/>
                    <a:pt x="0" y="93"/>
                    <a:pt x="0" y="93"/>
                  </a:cubicBezTo>
                  <a:cubicBezTo>
                    <a:pt x="0" y="93"/>
                    <a:pt x="36" y="165"/>
                    <a:pt x="107" y="260"/>
                  </a:cubicBezTo>
                  <a:cubicBezTo>
                    <a:pt x="179" y="343"/>
                    <a:pt x="298" y="439"/>
                    <a:pt x="453" y="462"/>
                  </a:cubicBezTo>
                  <a:cubicBezTo>
                    <a:pt x="494" y="476"/>
                    <a:pt x="535" y="482"/>
                    <a:pt x="575" y="482"/>
                  </a:cubicBezTo>
                  <a:cubicBezTo>
                    <a:pt x="670" y="482"/>
                    <a:pt x="758" y="448"/>
                    <a:pt x="834" y="415"/>
                  </a:cubicBezTo>
                  <a:cubicBezTo>
                    <a:pt x="941" y="379"/>
                    <a:pt x="1000" y="319"/>
                    <a:pt x="1000" y="319"/>
                  </a:cubicBezTo>
                  <a:cubicBezTo>
                    <a:pt x="1000" y="319"/>
                    <a:pt x="941" y="236"/>
                    <a:pt x="869" y="177"/>
                  </a:cubicBezTo>
                  <a:cubicBezTo>
                    <a:pt x="774" y="117"/>
                    <a:pt x="679" y="46"/>
                    <a:pt x="536" y="22"/>
                  </a:cubicBezTo>
                  <a:cubicBezTo>
                    <a:pt x="486" y="7"/>
                    <a:pt x="434" y="0"/>
                    <a:pt x="38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1" name="Google Shape;9031;p38"/>
            <p:cNvSpPr/>
            <p:nvPr/>
          </p:nvSpPr>
          <p:spPr>
            <a:xfrm>
              <a:off x="3217350" y="1987875"/>
              <a:ext cx="155400" cy="66700"/>
            </a:xfrm>
            <a:custGeom>
              <a:avLst/>
              <a:gdLst/>
              <a:ahLst/>
              <a:cxnLst/>
              <a:rect l="l" t="t" r="r" b="b"/>
              <a:pathLst>
                <a:path w="6216" h="2668" extrusionOk="0">
                  <a:moveTo>
                    <a:pt x="1" y="0"/>
                  </a:moveTo>
                  <a:cubicBezTo>
                    <a:pt x="1" y="1"/>
                    <a:pt x="275" y="251"/>
                    <a:pt x="786" y="620"/>
                  </a:cubicBezTo>
                  <a:cubicBezTo>
                    <a:pt x="1298" y="1001"/>
                    <a:pt x="2025" y="1453"/>
                    <a:pt x="2906" y="1834"/>
                  </a:cubicBezTo>
                  <a:cubicBezTo>
                    <a:pt x="3775" y="2203"/>
                    <a:pt x="4608" y="2406"/>
                    <a:pt x="5228" y="2525"/>
                  </a:cubicBezTo>
                  <a:cubicBezTo>
                    <a:pt x="5835" y="2632"/>
                    <a:pt x="6216" y="2667"/>
                    <a:pt x="6216" y="2667"/>
                  </a:cubicBezTo>
                  <a:cubicBezTo>
                    <a:pt x="6216" y="2667"/>
                    <a:pt x="5859" y="2525"/>
                    <a:pt x="5287" y="2322"/>
                  </a:cubicBezTo>
                  <a:cubicBezTo>
                    <a:pt x="4716" y="2096"/>
                    <a:pt x="3930" y="1786"/>
                    <a:pt x="3084" y="1417"/>
                  </a:cubicBezTo>
                  <a:cubicBezTo>
                    <a:pt x="2227" y="1036"/>
                    <a:pt x="1453" y="703"/>
                    <a:pt x="906" y="429"/>
                  </a:cubicBezTo>
                  <a:cubicBezTo>
                    <a:pt x="334" y="167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2" name="Google Shape;9032;p38"/>
            <p:cNvSpPr/>
            <p:nvPr/>
          </p:nvSpPr>
          <p:spPr>
            <a:xfrm>
              <a:off x="3218850" y="2012575"/>
              <a:ext cx="69975" cy="42000"/>
            </a:xfrm>
            <a:custGeom>
              <a:avLst/>
              <a:gdLst/>
              <a:ahLst/>
              <a:cxnLst/>
              <a:rect l="l" t="t" r="r" b="b"/>
              <a:pathLst>
                <a:path w="279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" y="167"/>
                    <a:pt x="310" y="394"/>
                  </a:cubicBezTo>
                  <a:cubicBezTo>
                    <a:pt x="524" y="620"/>
                    <a:pt x="834" y="894"/>
                    <a:pt x="1215" y="1144"/>
                  </a:cubicBezTo>
                  <a:cubicBezTo>
                    <a:pt x="1619" y="1382"/>
                    <a:pt x="2012" y="1513"/>
                    <a:pt x="2310" y="1584"/>
                  </a:cubicBezTo>
                  <a:cubicBezTo>
                    <a:pt x="2608" y="1656"/>
                    <a:pt x="2798" y="1679"/>
                    <a:pt x="2798" y="1679"/>
                  </a:cubicBezTo>
                  <a:cubicBezTo>
                    <a:pt x="2798" y="1679"/>
                    <a:pt x="2643" y="1560"/>
                    <a:pt x="2393" y="1370"/>
                  </a:cubicBezTo>
                  <a:cubicBezTo>
                    <a:pt x="2143" y="1215"/>
                    <a:pt x="1810" y="977"/>
                    <a:pt x="1441" y="751"/>
                  </a:cubicBezTo>
                  <a:cubicBezTo>
                    <a:pt x="1072" y="525"/>
                    <a:pt x="715" y="346"/>
                    <a:pt x="441" y="215"/>
                  </a:cubicBezTo>
                  <a:cubicBezTo>
                    <a:pt x="179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3" name="Google Shape;9033;p38"/>
            <p:cNvSpPr/>
            <p:nvPr/>
          </p:nvSpPr>
          <p:spPr>
            <a:xfrm>
              <a:off x="3172700" y="2106925"/>
              <a:ext cx="73250" cy="22950"/>
            </a:xfrm>
            <a:custGeom>
              <a:avLst/>
              <a:gdLst/>
              <a:ahLst/>
              <a:cxnLst/>
              <a:rect l="l" t="t" r="r" b="b"/>
              <a:pathLst>
                <a:path w="2930" h="918" extrusionOk="0">
                  <a:moveTo>
                    <a:pt x="1" y="1"/>
                  </a:moveTo>
                  <a:cubicBezTo>
                    <a:pt x="1" y="1"/>
                    <a:pt x="132" y="120"/>
                    <a:pt x="370" y="287"/>
                  </a:cubicBezTo>
                  <a:cubicBezTo>
                    <a:pt x="608" y="441"/>
                    <a:pt x="953" y="620"/>
                    <a:pt x="1370" y="751"/>
                  </a:cubicBezTo>
                  <a:cubicBezTo>
                    <a:pt x="1787" y="882"/>
                    <a:pt x="2191" y="918"/>
                    <a:pt x="2465" y="918"/>
                  </a:cubicBezTo>
                  <a:cubicBezTo>
                    <a:pt x="2751" y="918"/>
                    <a:pt x="2930" y="894"/>
                    <a:pt x="2930" y="894"/>
                  </a:cubicBezTo>
                  <a:cubicBezTo>
                    <a:pt x="2930" y="894"/>
                    <a:pt x="2287" y="549"/>
                    <a:pt x="1501" y="322"/>
                  </a:cubicBezTo>
                  <a:cubicBezTo>
                    <a:pt x="715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4" name="Google Shape;9034;p38"/>
            <p:cNvSpPr/>
            <p:nvPr/>
          </p:nvSpPr>
          <p:spPr>
            <a:xfrm>
              <a:off x="2975950" y="2639750"/>
              <a:ext cx="235775" cy="52800"/>
            </a:xfrm>
            <a:custGeom>
              <a:avLst/>
              <a:gdLst/>
              <a:ahLst/>
              <a:cxnLst/>
              <a:rect l="l" t="t" r="r" b="b"/>
              <a:pathLst>
                <a:path w="9431" h="2112" extrusionOk="0">
                  <a:moveTo>
                    <a:pt x="1" y="0"/>
                  </a:moveTo>
                  <a:cubicBezTo>
                    <a:pt x="1" y="0"/>
                    <a:pt x="477" y="250"/>
                    <a:pt x="1287" y="595"/>
                  </a:cubicBezTo>
                  <a:cubicBezTo>
                    <a:pt x="2108" y="953"/>
                    <a:pt x="3251" y="1357"/>
                    <a:pt x="4585" y="1655"/>
                  </a:cubicBezTo>
                  <a:cubicBezTo>
                    <a:pt x="5906" y="1953"/>
                    <a:pt x="7121" y="2072"/>
                    <a:pt x="8002" y="2096"/>
                  </a:cubicBezTo>
                  <a:cubicBezTo>
                    <a:pt x="8295" y="2108"/>
                    <a:pt x="8552" y="2111"/>
                    <a:pt x="8764" y="2111"/>
                  </a:cubicBezTo>
                  <a:cubicBezTo>
                    <a:pt x="9187" y="2111"/>
                    <a:pt x="9430" y="2096"/>
                    <a:pt x="9430" y="2096"/>
                  </a:cubicBezTo>
                  <a:cubicBezTo>
                    <a:pt x="9430" y="2096"/>
                    <a:pt x="8895" y="2012"/>
                    <a:pt x="8014" y="1857"/>
                  </a:cubicBezTo>
                  <a:cubicBezTo>
                    <a:pt x="7156" y="1715"/>
                    <a:pt x="5966" y="1488"/>
                    <a:pt x="4668" y="1203"/>
                  </a:cubicBezTo>
                  <a:cubicBezTo>
                    <a:pt x="3370" y="917"/>
                    <a:pt x="2215" y="619"/>
                    <a:pt x="1370" y="381"/>
                  </a:cubicBezTo>
                  <a:cubicBezTo>
                    <a:pt x="513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5" name="Google Shape;9035;p38"/>
            <p:cNvSpPr/>
            <p:nvPr/>
          </p:nvSpPr>
          <p:spPr>
            <a:xfrm>
              <a:off x="2991725" y="2597975"/>
              <a:ext cx="61050" cy="16575"/>
            </a:xfrm>
            <a:custGeom>
              <a:avLst/>
              <a:gdLst/>
              <a:ahLst/>
              <a:cxnLst/>
              <a:rect l="l" t="t" r="r" b="b"/>
              <a:pathLst>
                <a:path w="2442" h="663" extrusionOk="0">
                  <a:moveTo>
                    <a:pt x="332" y="1"/>
                  </a:moveTo>
                  <a:cubicBezTo>
                    <a:pt x="128" y="1"/>
                    <a:pt x="1" y="16"/>
                    <a:pt x="1" y="16"/>
                  </a:cubicBezTo>
                  <a:cubicBezTo>
                    <a:pt x="1" y="16"/>
                    <a:pt x="501" y="373"/>
                    <a:pt x="1168" y="552"/>
                  </a:cubicBezTo>
                  <a:cubicBezTo>
                    <a:pt x="1533" y="642"/>
                    <a:pt x="1874" y="662"/>
                    <a:pt x="2111" y="662"/>
                  </a:cubicBezTo>
                  <a:cubicBezTo>
                    <a:pt x="2315" y="662"/>
                    <a:pt x="2442" y="647"/>
                    <a:pt x="2442" y="647"/>
                  </a:cubicBezTo>
                  <a:cubicBezTo>
                    <a:pt x="2442" y="647"/>
                    <a:pt x="1953" y="290"/>
                    <a:pt x="1287" y="111"/>
                  </a:cubicBezTo>
                  <a:cubicBezTo>
                    <a:pt x="915" y="22"/>
                    <a:pt x="571" y="1"/>
                    <a:pt x="3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6" name="Google Shape;9036;p38"/>
            <p:cNvSpPr/>
            <p:nvPr/>
          </p:nvSpPr>
          <p:spPr>
            <a:xfrm>
              <a:off x="3004525" y="2565800"/>
              <a:ext cx="58675" cy="13975"/>
            </a:xfrm>
            <a:custGeom>
              <a:avLst/>
              <a:gdLst/>
              <a:ahLst/>
              <a:cxnLst/>
              <a:rect l="l" t="t" r="r" b="b"/>
              <a:pathLst>
                <a:path w="2347" h="559" extrusionOk="0">
                  <a:moveTo>
                    <a:pt x="609" y="0"/>
                  </a:moveTo>
                  <a:cubicBezTo>
                    <a:pt x="249" y="0"/>
                    <a:pt x="1" y="53"/>
                    <a:pt x="1" y="53"/>
                  </a:cubicBezTo>
                  <a:cubicBezTo>
                    <a:pt x="1" y="53"/>
                    <a:pt x="477" y="386"/>
                    <a:pt x="1132" y="505"/>
                  </a:cubicBezTo>
                  <a:cubicBezTo>
                    <a:pt x="1350" y="545"/>
                    <a:pt x="1558" y="558"/>
                    <a:pt x="1738" y="558"/>
                  </a:cubicBezTo>
                  <a:cubicBezTo>
                    <a:pt x="2098" y="558"/>
                    <a:pt x="2346" y="505"/>
                    <a:pt x="2346" y="505"/>
                  </a:cubicBezTo>
                  <a:cubicBezTo>
                    <a:pt x="2346" y="505"/>
                    <a:pt x="1870" y="184"/>
                    <a:pt x="1215" y="53"/>
                  </a:cubicBezTo>
                  <a:cubicBezTo>
                    <a:pt x="997" y="13"/>
                    <a:pt x="789" y="0"/>
                    <a:pt x="6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7" name="Google Shape;9037;p38"/>
            <p:cNvSpPr/>
            <p:nvPr/>
          </p:nvSpPr>
          <p:spPr>
            <a:xfrm>
              <a:off x="3017025" y="2533350"/>
              <a:ext cx="35750" cy="13675"/>
            </a:xfrm>
            <a:custGeom>
              <a:avLst/>
              <a:gdLst/>
              <a:ahLst/>
              <a:cxnLst/>
              <a:rect l="l" t="t" r="r" b="b"/>
              <a:pathLst>
                <a:path w="1430" h="547" extrusionOk="0">
                  <a:moveTo>
                    <a:pt x="405" y="0"/>
                  </a:moveTo>
                  <a:cubicBezTo>
                    <a:pt x="175" y="0"/>
                    <a:pt x="1" y="53"/>
                    <a:pt x="1" y="53"/>
                  </a:cubicBezTo>
                  <a:cubicBezTo>
                    <a:pt x="1" y="53"/>
                    <a:pt x="251" y="375"/>
                    <a:pt x="656" y="494"/>
                  </a:cubicBezTo>
                  <a:cubicBezTo>
                    <a:pt x="787" y="533"/>
                    <a:pt x="916" y="547"/>
                    <a:pt x="1031" y="547"/>
                  </a:cubicBezTo>
                  <a:cubicBezTo>
                    <a:pt x="1260" y="547"/>
                    <a:pt x="1430" y="494"/>
                    <a:pt x="1430" y="494"/>
                  </a:cubicBezTo>
                  <a:cubicBezTo>
                    <a:pt x="1430" y="494"/>
                    <a:pt x="1179" y="172"/>
                    <a:pt x="775" y="53"/>
                  </a:cubicBezTo>
                  <a:cubicBezTo>
                    <a:pt x="648" y="14"/>
                    <a:pt x="519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8" name="Google Shape;9038;p38"/>
            <p:cNvSpPr/>
            <p:nvPr/>
          </p:nvSpPr>
          <p:spPr>
            <a:xfrm>
              <a:off x="3025950" y="2504300"/>
              <a:ext cx="30400" cy="11650"/>
            </a:xfrm>
            <a:custGeom>
              <a:avLst/>
              <a:gdLst/>
              <a:ahLst/>
              <a:cxnLst/>
              <a:rect l="l" t="t" r="r" b="b"/>
              <a:pathLst>
                <a:path w="1216" h="466" extrusionOk="0">
                  <a:moveTo>
                    <a:pt x="632" y="1"/>
                  </a:moveTo>
                  <a:cubicBezTo>
                    <a:pt x="453" y="1"/>
                    <a:pt x="287" y="60"/>
                    <a:pt x="180" y="120"/>
                  </a:cubicBezTo>
                  <a:cubicBezTo>
                    <a:pt x="60" y="191"/>
                    <a:pt x="1" y="251"/>
                    <a:pt x="1" y="251"/>
                  </a:cubicBezTo>
                  <a:cubicBezTo>
                    <a:pt x="1" y="251"/>
                    <a:pt x="84" y="310"/>
                    <a:pt x="180" y="358"/>
                  </a:cubicBezTo>
                  <a:cubicBezTo>
                    <a:pt x="299" y="406"/>
                    <a:pt x="441" y="465"/>
                    <a:pt x="596" y="465"/>
                  </a:cubicBezTo>
                  <a:cubicBezTo>
                    <a:pt x="751" y="465"/>
                    <a:pt x="894" y="429"/>
                    <a:pt x="1013" y="382"/>
                  </a:cubicBezTo>
                  <a:cubicBezTo>
                    <a:pt x="1132" y="346"/>
                    <a:pt x="1215" y="298"/>
                    <a:pt x="1215" y="298"/>
                  </a:cubicBezTo>
                  <a:cubicBezTo>
                    <a:pt x="1215" y="298"/>
                    <a:pt x="1168" y="227"/>
                    <a:pt x="1061" y="167"/>
                  </a:cubicBezTo>
                  <a:cubicBezTo>
                    <a:pt x="953" y="84"/>
                    <a:pt x="811" y="13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9" name="Google Shape;9039;p38"/>
            <p:cNvSpPr/>
            <p:nvPr/>
          </p:nvSpPr>
          <p:spPr>
            <a:xfrm>
              <a:off x="2825925" y="2812075"/>
              <a:ext cx="125050" cy="19025"/>
            </a:xfrm>
            <a:custGeom>
              <a:avLst/>
              <a:gdLst/>
              <a:ahLst/>
              <a:cxnLst/>
              <a:rect l="l" t="t" r="r" b="b"/>
              <a:pathLst>
                <a:path w="5002" h="761" extrusionOk="0">
                  <a:moveTo>
                    <a:pt x="5002" y="1"/>
                  </a:moveTo>
                  <a:cubicBezTo>
                    <a:pt x="5001" y="1"/>
                    <a:pt x="3858" y="60"/>
                    <a:pt x="2489" y="227"/>
                  </a:cubicBezTo>
                  <a:cubicBezTo>
                    <a:pt x="1120" y="406"/>
                    <a:pt x="1" y="644"/>
                    <a:pt x="1" y="644"/>
                  </a:cubicBezTo>
                  <a:cubicBezTo>
                    <a:pt x="1" y="644"/>
                    <a:pt x="287" y="703"/>
                    <a:pt x="739" y="739"/>
                  </a:cubicBezTo>
                  <a:cubicBezTo>
                    <a:pt x="915" y="753"/>
                    <a:pt x="1118" y="761"/>
                    <a:pt x="1339" y="761"/>
                  </a:cubicBezTo>
                  <a:cubicBezTo>
                    <a:pt x="1700" y="761"/>
                    <a:pt x="2113" y="739"/>
                    <a:pt x="2549" y="679"/>
                  </a:cubicBezTo>
                  <a:cubicBezTo>
                    <a:pt x="3239" y="596"/>
                    <a:pt x="3870" y="418"/>
                    <a:pt x="4299" y="263"/>
                  </a:cubicBezTo>
                  <a:cubicBezTo>
                    <a:pt x="4728" y="120"/>
                    <a:pt x="5002" y="1"/>
                    <a:pt x="50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0" name="Google Shape;9040;p38"/>
            <p:cNvSpPr/>
            <p:nvPr/>
          </p:nvSpPr>
          <p:spPr>
            <a:xfrm>
              <a:off x="2836650" y="2794625"/>
              <a:ext cx="56875" cy="12400"/>
            </a:xfrm>
            <a:custGeom>
              <a:avLst/>
              <a:gdLst/>
              <a:ahLst/>
              <a:cxnLst/>
              <a:rect l="l" t="t" r="r" b="b"/>
              <a:pathLst>
                <a:path w="2275" h="496" extrusionOk="0">
                  <a:moveTo>
                    <a:pt x="1427" y="0"/>
                  </a:moveTo>
                  <a:cubicBezTo>
                    <a:pt x="1329" y="0"/>
                    <a:pt x="1225" y="6"/>
                    <a:pt x="1120" y="20"/>
                  </a:cubicBezTo>
                  <a:cubicBezTo>
                    <a:pt x="465" y="103"/>
                    <a:pt x="1" y="425"/>
                    <a:pt x="1" y="425"/>
                  </a:cubicBezTo>
                  <a:cubicBezTo>
                    <a:pt x="1" y="425"/>
                    <a:pt x="318" y="495"/>
                    <a:pt x="751" y="495"/>
                  </a:cubicBezTo>
                  <a:cubicBezTo>
                    <a:pt x="881" y="495"/>
                    <a:pt x="1022" y="489"/>
                    <a:pt x="1167" y="473"/>
                  </a:cubicBezTo>
                  <a:cubicBezTo>
                    <a:pt x="1775" y="401"/>
                    <a:pt x="2275" y="139"/>
                    <a:pt x="2275" y="139"/>
                  </a:cubicBezTo>
                  <a:cubicBezTo>
                    <a:pt x="2275" y="139"/>
                    <a:pt x="1906" y="0"/>
                    <a:pt x="14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1" name="Google Shape;9041;p38"/>
            <p:cNvSpPr/>
            <p:nvPr/>
          </p:nvSpPr>
          <p:spPr>
            <a:xfrm>
              <a:off x="2850350" y="2757150"/>
              <a:ext cx="38125" cy="11325"/>
            </a:xfrm>
            <a:custGeom>
              <a:avLst/>
              <a:gdLst/>
              <a:ahLst/>
              <a:cxnLst/>
              <a:rect l="l" t="t" r="r" b="b"/>
              <a:pathLst>
                <a:path w="1525" h="453" extrusionOk="0">
                  <a:moveTo>
                    <a:pt x="847" y="1"/>
                  </a:moveTo>
                  <a:cubicBezTo>
                    <a:pt x="808" y="1"/>
                    <a:pt x="768" y="3"/>
                    <a:pt x="727" y="7"/>
                  </a:cubicBezTo>
                  <a:cubicBezTo>
                    <a:pt x="298" y="31"/>
                    <a:pt x="0" y="317"/>
                    <a:pt x="0" y="317"/>
                  </a:cubicBezTo>
                  <a:cubicBezTo>
                    <a:pt x="0" y="317"/>
                    <a:pt x="301" y="453"/>
                    <a:pt x="658" y="453"/>
                  </a:cubicBezTo>
                  <a:cubicBezTo>
                    <a:pt x="696" y="453"/>
                    <a:pt x="735" y="451"/>
                    <a:pt x="774" y="448"/>
                  </a:cubicBezTo>
                  <a:cubicBezTo>
                    <a:pt x="1179" y="424"/>
                    <a:pt x="1524" y="198"/>
                    <a:pt x="1524" y="198"/>
                  </a:cubicBezTo>
                  <a:cubicBezTo>
                    <a:pt x="1524" y="198"/>
                    <a:pt x="1239" y="1"/>
                    <a:pt x="8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2" name="Google Shape;9042;p38"/>
            <p:cNvSpPr/>
            <p:nvPr/>
          </p:nvSpPr>
          <p:spPr>
            <a:xfrm>
              <a:off x="2920300" y="2601275"/>
              <a:ext cx="43175" cy="11450"/>
            </a:xfrm>
            <a:custGeom>
              <a:avLst/>
              <a:gdLst/>
              <a:ahLst/>
              <a:cxnLst/>
              <a:rect l="l" t="t" r="r" b="b"/>
              <a:pathLst>
                <a:path w="1727" h="458" extrusionOk="0">
                  <a:moveTo>
                    <a:pt x="976" y="0"/>
                  </a:moveTo>
                  <a:cubicBezTo>
                    <a:pt x="937" y="0"/>
                    <a:pt x="897" y="1"/>
                    <a:pt x="857" y="3"/>
                  </a:cubicBezTo>
                  <a:cubicBezTo>
                    <a:pt x="619" y="15"/>
                    <a:pt x="417" y="75"/>
                    <a:pt x="262" y="122"/>
                  </a:cubicBezTo>
                  <a:cubicBezTo>
                    <a:pt x="107" y="170"/>
                    <a:pt x="0" y="218"/>
                    <a:pt x="0" y="218"/>
                  </a:cubicBezTo>
                  <a:cubicBezTo>
                    <a:pt x="0" y="218"/>
                    <a:pt x="95" y="289"/>
                    <a:pt x="262" y="348"/>
                  </a:cubicBezTo>
                  <a:cubicBezTo>
                    <a:pt x="403" y="403"/>
                    <a:pt x="604" y="457"/>
                    <a:pt x="828" y="457"/>
                  </a:cubicBezTo>
                  <a:cubicBezTo>
                    <a:pt x="850" y="457"/>
                    <a:pt x="871" y="457"/>
                    <a:pt x="893" y="456"/>
                  </a:cubicBezTo>
                  <a:cubicBezTo>
                    <a:pt x="1155" y="432"/>
                    <a:pt x="1358" y="348"/>
                    <a:pt x="1512" y="253"/>
                  </a:cubicBezTo>
                  <a:cubicBezTo>
                    <a:pt x="1655" y="170"/>
                    <a:pt x="1727" y="98"/>
                    <a:pt x="1727" y="98"/>
                  </a:cubicBezTo>
                  <a:cubicBezTo>
                    <a:pt x="1727" y="98"/>
                    <a:pt x="1608" y="63"/>
                    <a:pt x="1453" y="39"/>
                  </a:cubicBezTo>
                  <a:cubicBezTo>
                    <a:pt x="1326" y="19"/>
                    <a:pt x="1152" y="0"/>
                    <a:pt x="97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3" name="Google Shape;9043;p38"/>
            <p:cNvSpPr/>
            <p:nvPr/>
          </p:nvSpPr>
          <p:spPr>
            <a:xfrm>
              <a:off x="2931300" y="2574250"/>
              <a:ext cx="30400" cy="11050"/>
            </a:xfrm>
            <a:custGeom>
              <a:avLst/>
              <a:gdLst/>
              <a:ahLst/>
              <a:cxnLst/>
              <a:rect l="l" t="t" r="r" b="b"/>
              <a:pathLst>
                <a:path w="1216" h="442" extrusionOk="0">
                  <a:moveTo>
                    <a:pt x="608" y="1"/>
                  </a:moveTo>
                  <a:cubicBezTo>
                    <a:pt x="263" y="1"/>
                    <a:pt x="1" y="227"/>
                    <a:pt x="1" y="227"/>
                  </a:cubicBezTo>
                  <a:cubicBezTo>
                    <a:pt x="1" y="227"/>
                    <a:pt x="263" y="441"/>
                    <a:pt x="608" y="441"/>
                  </a:cubicBezTo>
                  <a:cubicBezTo>
                    <a:pt x="953" y="441"/>
                    <a:pt x="1215" y="227"/>
                    <a:pt x="1215" y="227"/>
                  </a:cubicBezTo>
                  <a:cubicBezTo>
                    <a:pt x="1215" y="227"/>
                    <a:pt x="929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4" name="Google Shape;9044;p38"/>
            <p:cNvSpPr/>
            <p:nvPr/>
          </p:nvSpPr>
          <p:spPr>
            <a:xfrm>
              <a:off x="2954225" y="2542100"/>
              <a:ext cx="26825" cy="11350"/>
            </a:xfrm>
            <a:custGeom>
              <a:avLst/>
              <a:gdLst/>
              <a:ahLst/>
              <a:cxnLst/>
              <a:rect l="l" t="t" r="r" b="b"/>
              <a:pathLst>
                <a:path w="1073" h="454" extrusionOk="0">
                  <a:moveTo>
                    <a:pt x="558" y="0"/>
                  </a:moveTo>
                  <a:cubicBezTo>
                    <a:pt x="551" y="0"/>
                    <a:pt x="544" y="1"/>
                    <a:pt x="536" y="1"/>
                  </a:cubicBezTo>
                  <a:cubicBezTo>
                    <a:pt x="239" y="1"/>
                    <a:pt x="1" y="227"/>
                    <a:pt x="1" y="227"/>
                  </a:cubicBezTo>
                  <a:cubicBezTo>
                    <a:pt x="1" y="227"/>
                    <a:pt x="239" y="453"/>
                    <a:pt x="536" y="453"/>
                  </a:cubicBezTo>
                  <a:cubicBezTo>
                    <a:pt x="834" y="453"/>
                    <a:pt x="1072" y="227"/>
                    <a:pt x="1072" y="227"/>
                  </a:cubicBezTo>
                  <a:cubicBezTo>
                    <a:pt x="1072" y="227"/>
                    <a:pt x="845" y="0"/>
                    <a:pt x="5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5" name="Google Shape;9045;p38"/>
            <p:cNvSpPr/>
            <p:nvPr/>
          </p:nvSpPr>
          <p:spPr>
            <a:xfrm>
              <a:off x="3016725" y="2803450"/>
              <a:ext cx="430750" cy="31575"/>
            </a:xfrm>
            <a:custGeom>
              <a:avLst/>
              <a:gdLst/>
              <a:ahLst/>
              <a:cxnLst/>
              <a:rect l="l" t="t" r="r" b="b"/>
              <a:pathLst>
                <a:path w="17230" h="1263" extrusionOk="0">
                  <a:moveTo>
                    <a:pt x="17229" y="1"/>
                  </a:moveTo>
                  <a:cubicBezTo>
                    <a:pt x="17229" y="1"/>
                    <a:pt x="13359" y="48"/>
                    <a:pt x="8597" y="405"/>
                  </a:cubicBezTo>
                  <a:cubicBezTo>
                    <a:pt x="3835" y="763"/>
                    <a:pt x="1" y="1263"/>
                    <a:pt x="1" y="1263"/>
                  </a:cubicBezTo>
                  <a:cubicBezTo>
                    <a:pt x="1" y="1263"/>
                    <a:pt x="3882" y="1203"/>
                    <a:pt x="8633" y="858"/>
                  </a:cubicBezTo>
                  <a:cubicBezTo>
                    <a:pt x="13395" y="501"/>
                    <a:pt x="17229" y="1"/>
                    <a:pt x="172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6" name="Google Shape;9046;p38"/>
            <p:cNvSpPr/>
            <p:nvPr/>
          </p:nvSpPr>
          <p:spPr>
            <a:xfrm>
              <a:off x="3045900" y="2792250"/>
              <a:ext cx="214650" cy="13900"/>
            </a:xfrm>
            <a:custGeom>
              <a:avLst/>
              <a:gdLst/>
              <a:ahLst/>
              <a:cxnLst/>
              <a:rect l="l" t="t" r="r" b="b"/>
              <a:pathLst>
                <a:path w="8586" h="556" extrusionOk="0">
                  <a:moveTo>
                    <a:pt x="5255" y="1"/>
                  </a:moveTo>
                  <a:cubicBezTo>
                    <a:pt x="4943" y="1"/>
                    <a:pt x="4619" y="7"/>
                    <a:pt x="4287" y="20"/>
                  </a:cubicBezTo>
                  <a:cubicBezTo>
                    <a:pt x="3096" y="56"/>
                    <a:pt x="2025" y="198"/>
                    <a:pt x="1251" y="318"/>
                  </a:cubicBezTo>
                  <a:cubicBezTo>
                    <a:pt x="477" y="449"/>
                    <a:pt x="1" y="556"/>
                    <a:pt x="1" y="556"/>
                  </a:cubicBezTo>
                  <a:cubicBezTo>
                    <a:pt x="1" y="556"/>
                    <a:pt x="1929" y="556"/>
                    <a:pt x="4299" y="460"/>
                  </a:cubicBezTo>
                  <a:cubicBezTo>
                    <a:pt x="6644" y="377"/>
                    <a:pt x="8585" y="222"/>
                    <a:pt x="8585" y="222"/>
                  </a:cubicBezTo>
                  <a:cubicBezTo>
                    <a:pt x="8585" y="222"/>
                    <a:pt x="8109" y="151"/>
                    <a:pt x="7335" y="91"/>
                  </a:cubicBezTo>
                  <a:cubicBezTo>
                    <a:pt x="6777" y="40"/>
                    <a:pt x="6058" y="1"/>
                    <a:pt x="52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7" name="Google Shape;9047;p38"/>
            <p:cNvSpPr/>
            <p:nvPr/>
          </p:nvSpPr>
          <p:spPr>
            <a:xfrm>
              <a:off x="3036375" y="2778700"/>
              <a:ext cx="103900" cy="11425"/>
            </a:xfrm>
            <a:custGeom>
              <a:avLst/>
              <a:gdLst/>
              <a:ahLst/>
              <a:cxnLst/>
              <a:rect l="l" t="t" r="r" b="b"/>
              <a:pathLst>
                <a:path w="4156" h="457" extrusionOk="0">
                  <a:moveTo>
                    <a:pt x="2261" y="0"/>
                  </a:moveTo>
                  <a:cubicBezTo>
                    <a:pt x="2199" y="0"/>
                    <a:pt x="2136" y="1"/>
                    <a:pt x="2072" y="2"/>
                  </a:cubicBezTo>
                  <a:cubicBezTo>
                    <a:pt x="929" y="26"/>
                    <a:pt x="1" y="276"/>
                    <a:pt x="1" y="276"/>
                  </a:cubicBezTo>
                  <a:cubicBezTo>
                    <a:pt x="1" y="276"/>
                    <a:pt x="840" y="457"/>
                    <a:pt x="1896" y="457"/>
                  </a:cubicBezTo>
                  <a:cubicBezTo>
                    <a:pt x="1958" y="457"/>
                    <a:pt x="2021" y="456"/>
                    <a:pt x="2084" y="455"/>
                  </a:cubicBezTo>
                  <a:cubicBezTo>
                    <a:pt x="3239" y="443"/>
                    <a:pt x="4156" y="181"/>
                    <a:pt x="4156" y="181"/>
                  </a:cubicBezTo>
                  <a:cubicBezTo>
                    <a:pt x="4156" y="181"/>
                    <a:pt x="3317" y="0"/>
                    <a:pt x="226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8" name="Google Shape;9048;p38"/>
            <p:cNvSpPr/>
            <p:nvPr/>
          </p:nvSpPr>
          <p:spPr>
            <a:xfrm>
              <a:off x="3034900" y="2753425"/>
              <a:ext cx="57175" cy="11675"/>
            </a:xfrm>
            <a:custGeom>
              <a:avLst/>
              <a:gdLst/>
              <a:ahLst/>
              <a:cxnLst/>
              <a:rect l="l" t="t" r="r" b="b"/>
              <a:pathLst>
                <a:path w="2287" h="467" extrusionOk="0">
                  <a:moveTo>
                    <a:pt x="1185" y="1"/>
                  </a:moveTo>
                  <a:cubicBezTo>
                    <a:pt x="1167" y="1"/>
                    <a:pt x="1149" y="1"/>
                    <a:pt x="1131" y="1"/>
                  </a:cubicBezTo>
                  <a:cubicBezTo>
                    <a:pt x="512" y="37"/>
                    <a:pt x="0" y="275"/>
                    <a:pt x="0" y="275"/>
                  </a:cubicBezTo>
                  <a:cubicBezTo>
                    <a:pt x="0" y="275"/>
                    <a:pt x="494" y="466"/>
                    <a:pt x="1101" y="466"/>
                  </a:cubicBezTo>
                  <a:cubicBezTo>
                    <a:pt x="1119" y="466"/>
                    <a:pt x="1137" y="466"/>
                    <a:pt x="1155" y="466"/>
                  </a:cubicBezTo>
                  <a:cubicBezTo>
                    <a:pt x="1774" y="442"/>
                    <a:pt x="2286" y="192"/>
                    <a:pt x="2286" y="192"/>
                  </a:cubicBezTo>
                  <a:cubicBezTo>
                    <a:pt x="2286" y="192"/>
                    <a:pt x="1792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9" name="Google Shape;9049;p38"/>
            <p:cNvSpPr/>
            <p:nvPr/>
          </p:nvSpPr>
          <p:spPr>
            <a:xfrm>
              <a:off x="2993825" y="2730825"/>
              <a:ext cx="30375" cy="11625"/>
            </a:xfrm>
            <a:custGeom>
              <a:avLst/>
              <a:gdLst/>
              <a:ahLst/>
              <a:cxnLst/>
              <a:rect l="l" t="t" r="r" b="b"/>
              <a:pathLst>
                <a:path w="1215" h="465" extrusionOk="0">
                  <a:moveTo>
                    <a:pt x="619" y="0"/>
                  </a:moveTo>
                  <a:cubicBezTo>
                    <a:pt x="441" y="0"/>
                    <a:pt x="262" y="60"/>
                    <a:pt x="155" y="131"/>
                  </a:cubicBezTo>
                  <a:cubicBezTo>
                    <a:pt x="60" y="191"/>
                    <a:pt x="0" y="274"/>
                    <a:pt x="0" y="274"/>
                  </a:cubicBezTo>
                  <a:lnTo>
                    <a:pt x="179" y="358"/>
                  </a:lnTo>
                  <a:cubicBezTo>
                    <a:pt x="298" y="405"/>
                    <a:pt x="441" y="453"/>
                    <a:pt x="595" y="465"/>
                  </a:cubicBezTo>
                  <a:cubicBezTo>
                    <a:pt x="738" y="465"/>
                    <a:pt x="893" y="429"/>
                    <a:pt x="1012" y="405"/>
                  </a:cubicBezTo>
                  <a:cubicBezTo>
                    <a:pt x="1131" y="369"/>
                    <a:pt x="1215" y="346"/>
                    <a:pt x="1215" y="346"/>
                  </a:cubicBezTo>
                  <a:cubicBezTo>
                    <a:pt x="1215" y="346"/>
                    <a:pt x="1167" y="274"/>
                    <a:pt x="1072" y="179"/>
                  </a:cubicBezTo>
                  <a:cubicBezTo>
                    <a:pt x="964" y="96"/>
                    <a:pt x="810" y="1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0" name="Google Shape;9050;p38"/>
            <p:cNvSpPr/>
            <p:nvPr/>
          </p:nvSpPr>
          <p:spPr>
            <a:xfrm>
              <a:off x="3764150" y="3101350"/>
              <a:ext cx="434600" cy="11425"/>
            </a:xfrm>
            <a:custGeom>
              <a:avLst/>
              <a:gdLst/>
              <a:ahLst/>
              <a:cxnLst/>
              <a:rect l="l" t="t" r="r" b="b"/>
              <a:pathLst>
                <a:path w="17384" h="457" extrusionOk="0">
                  <a:moveTo>
                    <a:pt x="7901" y="1"/>
                  </a:moveTo>
                  <a:cubicBezTo>
                    <a:pt x="3473" y="1"/>
                    <a:pt x="0" y="181"/>
                    <a:pt x="0" y="181"/>
                  </a:cubicBezTo>
                  <a:cubicBezTo>
                    <a:pt x="0" y="181"/>
                    <a:pt x="3906" y="419"/>
                    <a:pt x="8692" y="455"/>
                  </a:cubicBezTo>
                  <a:cubicBezTo>
                    <a:pt x="8945" y="456"/>
                    <a:pt x="9196" y="457"/>
                    <a:pt x="9443" y="457"/>
                  </a:cubicBezTo>
                  <a:cubicBezTo>
                    <a:pt x="13900" y="457"/>
                    <a:pt x="17384" y="265"/>
                    <a:pt x="17384" y="265"/>
                  </a:cubicBezTo>
                  <a:cubicBezTo>
                    <a:pt x="17384" y="265"/>
                    <a:pt x="13502" y="15"/>
                    <a:pt x="8692" y="3"/>
                  </a:cubicBezTo>
                  <a:cubicBezTo>
                    <a:pt x="8425" y="1"/>
                    <a:pt x="8162" y="1"/>
                    <a:pt x="79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1" name="Google Shape;9051;p38"/>
            <p:cNvSpPr/>
            <p:nvPr/>
          </p:nvSpPr>
          <p:spPr>
            <a:xfrm>
              <a:off x="3764750" y="3085325"/>
              <a:ext cx="192600" cy="11350"/>
            </a:xfrm>
            <a:custGeom>
              <a:avLst/>
              <a:gdLst/>
              <a:ahLst/>
              <a:cxnLst/>
              <a:rect l="l" t="t" r="r" b="b"/>
              <a:pathLst>
                <a:path w="7704" h="454" extrusionOk="0">
                  <a:moveTo>
                    <a:pt x="3846" y="1"/>
                  </a:moveTo>
                  <a:cubicBezTo>
                    <a:pt x="1727" y="1"/>
                    <a:pt x="0" y="227"/>
                    <a:pt x="0" y="227"/>
                  </a:cubicBezTo>
                  <a:cubicBezTo>
                    <a:pt x="0" y="227"/>
                    <a:pt x="1727" y="453"/>
                    <a:pt x="3846" y="453"/>
                  </a:cubicBezTo>
                  <a:cubicBezTo>
                    <a:pt x="5977" y="453"/>
                    <a:pt x="7704" y="227"/>
                    <a:pt x="7704" y="227"/>
                  </a:cubicBezTo>
                  <a:cubicBezTo>
                    <a:pt x="7704" y="227"/>
                    <a:pt x="5977" y="1"/>
                    <a:pt x="38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2" name="Google Shape;9052;p38"/>
            <p:cNvSpPr/>
            <p:nvPr/>
          </p:nvSpPr>
          <p:spPr>
            <a:xfrm>
              <a:off x="3792425" y="3067475"/>
              <a:ext cx="154200" cy="11325"/>
            </a:xfrm>
            <a:custGeom>
              <a:avLst/>
              <a:gdLst/>
              <a:ahLst/>
              <a:cxnLst/>
              <a:rect l="l" t="t" r="r" b="b"/>
              <a:pathLst>
                <a:path w="6168" h="453" extrusionOk="0">
                  <a:moveTo>
                    <a:pt x="3084" y="0"/>
                  </a:moveTo>
                  <a:cubicBezTo>
                    <a:pt x="1382" y="0"/>
                    <a:pt x="1" y="227"/>
                    <a:pt x="1" y="227"/>
                  </a:cubicBezTo>
                  <a:cubicBezTo>
                    <a:pt x="1" y="227"/>
                    <a:pt x="1382" y="453"/>
                    <a:pt x="3084" y="453"/>
                  </a:cubicBezTo>
                  <a:cubicBezTo>
                    <a:pt x="4787" y="453"/>
                    <a:pt x="6168" y="227"/>
                    <a:pt x="6168" y="227"/>
                  </a:cubicBezTo>
                  <a:cubicBezTo>
                    <a:pt x="6168" y="227"/>
                    <a:pt x="4787" y="0"/>
                    <a:pt x="30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3" name="Google Shape;9053;p38"/>
            <p:cNvSpPr/>
            <p:nvPr/>
          </p:nvSpPr>
          <p:spPr>
            <a:xfrm>
              <a:off x="3859100" y="3048125"/>
              <a:ext cx="160750" cy="11325"/>
            </a:xfrm>
            <a:custGeom>
              <a:avLst/>
              <a:gdLst/>
              <a:ahLst/>
              <a:cxnLst/>
              <a:rect l="l" t="t" r="r" b="b"/>
              <a:pathLst>
                <a:path w="6430" h="453" extrusionOk="0">
                  <a:moveTo>
                    <a:pt x="3345" y="0"/>
                  </a:moveTo>
                  <a:cubicBezTo>
                    <a:pt x="3302" y="0"/>
                    <a:pt x="3259" y="0"/>
                    <a:pt x="3215" y="0"/>
                  </a:cubicBezTo>
                  <a:cubicBezTo>
                    <a:pt x="1441" y="0"/>
                    <a:pt x="1" y="227"/>
                    <a:pt x="1" y="227"/>
                  </a:cubicBezTo>
                  <a:cubicBezTo>
                    <a:pt x="1" y="227"/>
                    <a:pt x="1441" y="453"/>
                    <a:pt x="3215" y="453"/>
                  </a:cubicBezTo>
                  <a:cubicBezTo>
                    <a:pt x="4989" y="453"/>
                    <a:pt x="6430" y="227"/>
                    <a:pt x="6430" y="227"/>
                  </a:cubicBezTo>
                  <a:cubicBezTo>
                    <a:pt x="6430" y="227"/>
                    <a:pt x="5070" y="0"/>
                    <a:pt x="334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4" name="Google Shape;9054;p38"/>
            <p:cNvSpPr/>
            <p:nvPr/>
          </p:nvSpPr>
          <p:spPr>
            <a:xfrm>
              <a:off x="4972050" y="2710275"/>
              <a:ext cx="27400" cy="64925"/>
            </a:xfrm>
            <a:custGeom>
              <a:avLst/>
              <a:gdLst/>
              <a:ahLst/>
              <a:cxnLst/>
              <a:rect l="l" t="t" r="r" b="b"/>
              <a:pathLst>
                <a:path w="1096" h="2597" extrusionOk="0">
                  <a:moveTo>
                    <a:pt x="167" y="1"/>
                  </a:moveTo>
                  <a:cubicBezTo>
                    <a:pt x="167" y="1"/>
                    <a:pt x="83" y="168"/>
                    <a:pt x="24" y="418"/>
                  </a:cubicBezTo>
                  <a:cubicBezTo>
                    <a:pt x="0" y="691"/>
                    <a:pt x="0" y="1072"/>
                    <a:pt x="143" y="1465"/>
                  </a:cubicBezTo>
                  <a:cubicBezTo>
                    <a:pt x="298" y="1870"/>
                    <a:pt x="548" y="2168"/>
                    <a:pt x="738" y="2346"/>
                  </a:cubicBezTo>
                  <a:cubicBezTo>
                    <a:pt x="953" y="2525"/>
                    <a:pt x="1095" y="2596"/>
                    <a:pt x="1095" y="2596"/>
                  </a:cubicBezTo>
                  <a:cubicBezTo>
                    <a:pt x="1095" y="2596"/>
                    <a:pt x="1036" y="2442"/>
                    <a:pt x="929" y="2204"/>
                  </a:cubicBezTo>
                  <a:cubicBezTo>
                    <a:pt x="845" y="1965"/>
                    <a:pt x="726" y="1656"/>
                    <a:pt x="595" y="1311"/>
                  </a:cubicBezTo>
                  <a:cubicBezTo>
                    <a:pt x="476" y="977"/>
                    <a:pt x="357" y="644"/>
                    <a:pt x="286" y="406"/>
                  </a:cubicBezTo>
                  <a:cubicBezTo>
                    <a:pt x="202" y="156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5" name="Google Shape;9055;p38"/>
            <p:cNvSpPr/>
            <p:nvPr/>
          </p:nvSpPr>
          <p:spPr>
            <a:xfrm>
              <a:off x="4954775" y="2749875"/>
              <a:ext cx="18175" cy="31275"/>
            </a:xfrm>
            <a:custGeom>
              <a:avLst/>
              <a:gdLst/>
              <a:ahLst/>
              <a:cxnLst/>
              <a:rect l="l" t="t" r="r" b="b"/>
              <a:pathLst>
                <a:path w="727" h="1251" extrusionOk="0">
                  <a:moveTo>
                    <a:pt x="84" y="0"/>
                  </a:moveTo>
                  <a:cubicBezTo>
                    <a:pt x="84" y="0"/>
                    <a:pt x="0" y="370"/>
                    <a:pt x="155" y="715"/>
                  </a:cubicBezTo>
                  <a:cubicBezTo>
                    <a:pt x="322" y="1060"/>
                    <a:pt x="643" y="1251"/>
                    <a:pt x="643" y="1251"/>
                  </a:cubicBezTo>
                  <a:cubicBezTo>
                    <a:pt x="643" y="1251"/>
                    <a:pt x="727" y="881"/>
                    <a:pt x="572" y="536"/>
                  </a:cubicBezTo>
                  <a:cubicBezTo>
                    <a:pt x="405" y="191"/>
                    <a:pt x="84" y="0"/>
                    <a:pt x="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6" name="Google Shape;9056;p38"/>
            <p:cNvSpPr/>
            <p:nvPr/>
          </p:nvSpPr>
          <p:spPr>
            <a:xfrm>
              <a:off x="4199625" y="1988475"/>
              <a:ext cx="16975" cy="54800"/>
            </a:xfrm>
            <a:custGeom>
              <a:avLst/>
              <a:gdLst/>
              <a:ahLst/>
              <a:cxnLst/>
              <a:rect l="l" t="t" r="r" b="b"/>
              <a:pathLst>
                <a:path w="679" h="2192" extrusionOk="0">
                  <a:moveTo>
                    <a:pt x="131" y="0"/>
                  </a:moveTo>
                  <a:cubicBezTo>
                    <a:pt x="131" y="0"/>
                    <a:pt x="0" y="524"/>
                    <a:pt x="119" y="1131"/>
                  </a:cubicBezTo>
                  <a:cubicBezTo>
                    <a:pt x="238" y="1750"/>
                    <a:pt x="548" y="2191"/>
                    <a:pt x="548" y="2191"/>
                  </a:cubicBezTo>
                  <a:cubicBezTo>
                    <a:pt x="548" y="2191"/>
                    <a:pt x="679" y="1667"/>
                    <a:pt x="560" y="1060"/>
                  </a:cubicBezTo>
                  <a:cubicBezTo>
                    <a:pt x="441" y="453"/>
                    <a:pt x="131" y="0"/>
                    <a:pt x="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7" name="Google Shape;9057;p38"/>
            <p:cNvSpPr/>
            <p:nvPr/>
          </p:nvSpPr>
          <p:spPr>
            <a:xfrm>
              <a:off x="4658600" y="2070925"/>
              <a:ext cx="19075" cy="57175"/>
            </a:xfrm>
            <a:custGeom>
              <a:avLst/>
              <a:gdLst/>
              <a:ahLst/>
              <a:cxnLst/>
              <a:rect l="l" t="t" r="r" b="b"/>
              <a:pathLst>
                <a:path w="763" h="2287" extrusionOk="0">
                  <a:moveTo>
                    <a:pt x="1" y="0"/>
                  </a:moveTo>
                  <a:cubicBezTo>
                    <a:pt x="1" y="0"/>
                    <a:pt x="25" y="560"/>
                    <a:pt x="215" y="1191"/>
                  </a:cubicBezTo>
                  <a:cubicBezTo>
                    <a:pt x="406" y="1798"/>
                    <a:pt x="715" y="2286"/>
                    <a:pt x="715" y="2286"/>
                  </a:cubicBezTo>
                  <a:cubicBezTo>
                    <a:pt x="715" y="2286"/>
                    <a:pt x="751" y="2143"/>
                    <a:pt x="763" y="1917"/>
                  </a:cubicBezTo>
                  <a:cubicBezTo>
                    <a:pt x="763" y="1691"/>
                    <a:pt x="751" y="1381"/>
                    <a:pt x="644" y="1048"/>
                  </a:cubicBezTo>
                  <a:cubicBezTo>
                    <a:pt x="537" y="727"/>
                    <a:pt x="370" y="453"/>
                    <a:pt x="239" y="274"/>
                  </a:cubicBezTo>
                  <a:cubicBezTo>
                    <a:pt x="108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8" name="Google Shape;9058;p38"/>
            <p:cNvSpPr/>
            <p:nvPr/>
          </p:nvSpPr>
          <p:spPr>
            <a:xfrm>
              <a:off x="4621700" y="2066750"/>
              <a:ext cx="17275" cy="33075"/>
            </a:xfrm>
            <a:custGeom>
              <a:avLst/>
              <a:gdLst/>
              <a:ahLst/>
              <a:cxnLst/>
              <a:rect l="l" t="t" r="r" b="b"/>
              <a:pathLst>
                <a:path w="691" h="1323" extrusionOk="0">
                  <a:moveTo>
                    <a:pt x="143" y="1"/>
                  </a:moveTo>
                  <a:cubicBezTo>
                    <a:pt x="143" y="1"/>
                    <a:pt x="0" y="370"/>
                    <a:pt x="143" y="739"/>
                  </a:cubicBezTo>
                  <a:cubicBezTo>
                    <a:pt x="274" y="1132"/>
                    <a:pt x="619" y="1322"/>
                    <a:pt x="619" y="1322"/>
                  </a:cubicBezTo>
                  <a:cubicBezTo>
                    <a:pt x="619" y="1322"/>
                    <a:pt x="691" y="953"/>
                    <a:pt x="572" y="596"/>
                  </a:cubicBezTo>
                  <a:cubicBezTo>
                    <a:pt x="441" y="239"/>
                    <a:pt x="143" y="1"/>
                    <a:pt x="1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9" name="Google Shape;9059;p38"/>
            <p:cNvSpPr/>
            <p:nvPr/>
          </p:nvSpPr>
          <p:spPr>
            <a:xfrm>
              <a:off x="3442075" y="2701050"/>
              <a:ext cx="20875" cy="98550"/>
            </a:xfrm>
            <a:custGeom>
              <a:avLst/>
              <a:gdLst/>
              <a:ahLst/>
              <a:cxnLst/>
              <a:rect l="l" t="t" r="r" b="b"/>
              <a:pathLst>
                <a:path w="835" h="3942" extrusionOk="0">
                  <a:moveTo>
                    <a:pt x="775" y="1"/>
                  </a:moveTo>
                  <a:cubicBezTo>
                    <a:pt x="775" y="1"/>
                    <a:pt x="382" y="846"/>
                    <a:pt x="191" y="1941"/>
                  </a:cubicBezTo>
                  <a:cubicBezTo>
                    <a:pt x="1" y="3025"/>
                    <a:pt x="60" y="3942"/>
                    <a:pt x="60" y="3942"/>
                  </a:cubicBezTo>
                  <a:cubicBezTo>
                    <a:pt x="60" y="3942"/>
                    <a:pt x="441" y="3096"/>
                    <a:pt x="644" y="2013"/>
                  </a:cubicBezTo>
                  <a:cubicBezTo>
                    <a:pt x="834" y="930"/>
                    <a:pt x="775" y="1"/>
                    <a:pt x="7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0" name="Google Shape;9060;p38"/>
            <p:cNvSpPr/>
            <p:nvPr/>
          </p:nvSpPr>
          <p:spPr>
            <a:xfrm>
              <a:off x="3463225" y="2773100"/>
              <a:ext cx="13125" cy="28000"/>
            </a:xfrm>
            <a:custGeom>
              <a:avLst/>
              <a:gdLst/>
              <a:ahLst/>
              <a:cxnLst/>
              <a:rect l="l" t="t" r="r" b="b"/>
              <a:pathLst>
                <a:path w="525" h="1120" extrusionOk="0">
                  <a:moveTo>
                    <a:pt x="357" y="0"/>
                  </a:moveTo>
                  <a:cubicBezTo>
                    <a:pt x="357" y="0"/>
                    <a:pt x="298" y="72"/>
                    <a:pt x="215" y="167"/>
                  </a:cubicBezTo>
                  <a:cubicBezTo>
                    <a:pt x="155" y="262"/>
                    <a:pt x="60" y="381"/>
                    <a:pt x="36" y="524"/>
                  </a:cubicBezTo>
                  <a:cubicBezTo>
                    <a:pt x="0" y="667"/>
                    <a:pt x="12" y="810"/>
                    <a:pt x="36" y="929"/>
                  </a:cubicBezTo>
                  <a:cubicBezTo>
                    <a:pt x="48" y="1036"/>
                    <a:pt x="72" y="1119"/>
                    <a:pt x="72" y="1119"/>
                  </a:cubicBezTo>
                  <a:cubicBezTo>
                    <a:pt x="72" y="1119"/>
                    <a:pt x="155" y="1095"/>
                    <a:pt x="238" y="1000"/>
                  </a:cubicBezTo>
                  <a:cubicBezTo>
                    <a:pt x="334" y="929"/>
                    <a:pt x="429" y="798"/>
                    <a:pt x="476" y="631"/>
                  </a:cubicBezTo>
                  <a:cubicBezTo>
                    <a:pt x="524" y="464"/>
                    <a:pt x="488" y="298"/>
                    <a:pt x="453" y="191"/>
                  </a:cubicBezTo>
                  <a:cubicBezTo>
                    <a:pt x="417" y="83"/>
                    <a:pt x="357" y="0"/>
                    <a:pt x="3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1" name="Google Shape;9061;p38"/>
            <p:cNvSpPr/>
            <p:nvPr/>
          </p:nvSpPr>
          <p:spPr>
            <a:xfrm>
              <a:off x="3483750" y="2774875"/>
              <a:ext cx="16100" cy="23250"/>
            </a:xfrm>
            <a:custGeom>
              <a:avLst/>
              <a:gdLst/>
              <a:ahLst/>
              <a:cxnLst/>
              <a:rect l="l" t="t" r="r" b="b"/>
              <a:pathLst>
                <a:path w="644" h="930" extrusionOk="0">
                  <a:moveTo>
                    <a:pt x="477" y="1"/>
                  </a:moveTo>
                  <a:cubicBezTo>
                    <a:pt x="477" y="1"/>
                    <a:pt x="203" y="143"/>
                    <a:pt x="108" y="382"/>
                  </a:cubicBezTo>
                  <a:cubicBezTo>
                    <a:pt x="1" y="632"/>
                    <a:pt x="108" y="929"/>
                    <a:pt x="108" y="929"/>
                  </a:cubicBezTo>
                  <a:cubicBezTo>
                    <a:pt x="108" y="929"/>
                    <a:pt x="417" y="846"/>
                    <a:pt x="525" y="560"/>
                  </a:cubicBezTo>
                  <a:cubicBezTo>
                    <a:pt x="644" y="274"/>
                    <a:pt x="477" y="1"/>
                    <a:pt x="4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2" name="Google Shape;9062;p38"/>
            <p:cNvSpPr/>
            <p:nvPr/>
          </p:nvSpPr>
          <p:spPr>
            <a:xfrm>
              <a:off x="3460250" y="2009300"/>
              <a:ext cx="18775" cy="67000"/>
            </a:xfrm>
            <a:custGeom>
              <a:avLst/>
              <a:gdLst/>
              <a:ahLst/>
              <a:cxnLst/>
              <a:rect l="l" t="t" r="r" b="b"/>
              <a:pathLst>
                <a:path w="751" h="2680" extrusionOk="0">
                  <a:moveTo>
                    <a:pt x="643" y="1"/>
                  </a:moveTo>
                  <a:cubicBezTo>
                    <a:pt x="643" y="1"/>
                    <a:pt x="298" y="560"/>
                    <a:pt x="155" y="1298"/>
                  </a:cubicBezTo>
                  <a:cubicBezTo>
                    <a:pt x="0" y="2049"/>
                    <a:pt x="107" y="2680"/>
                    <a:pt x="107" y="2680"/>
                  </a:cubicBezTo>
                  <a:cubicBezTo>
                    <a:pt x="107" y="2680"/>
                    <a:pt x="429" y="2120"/>
                    <a:pt x="595" y="1394"/>
                  </a:cubicBezTo>
                  <a:cubicBezTo>
                    <a:pt x="750" y="644"/>
                    <a:pt x="643" y="1"/>
                    <a:pt x="6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3" name="Google Shape;9063;p38"/>
            <p:cNvSpPr/>
            <p:nvPr/>
          </p:nvSpPr>
          <p:spPr>
            <a:xfrm>
              <a:off x="3484650" y="2016750"/>
              <a:ext cx="13125" cy="25025"/>
            </a:xfrm>
            <a:custGeom>
              <a:avLst/>
              <a:gdLst/>
              <a:ahLst/>
              <a:cxnLst/>
              <a:rect l="l" t="t" r="r" b="b"/>
              <a:pathLst>
                <a:path w="525" h="1001" extrusionOk="0">
                  <a:moveTo>
                    <a:pt x="453" y="0"/>
                  </a:moveTo>
                  <a:cubicBezTo>
                    <a:pt x="453" y="0"/>
                    <a:pt x="381" y="12"/>
                    <a:pt x="286" y="96"/>
                  </a:cubicBezTo>
                  <a:cubicBezTo>
                    <a:pt x="191" y="167"/>
                    <a:pt x="96" y="286"/>
                    <a:pt x="48" y="429"/>
                  </a:cubicBezTo>
                  <a:cubicBezTo>
                    <a:pt x="0" y="584"/>
                    <a:pt x="48" y="727"/>
                    <a:pt x="96" y="834"/>
                  </a:cubicBezTo>
                  <a:cubicBezTo>
                    <a:pt x="143" y="941"/>
                    <a:pt x="203" y="1000"/>
                    <a:pt x="203" y="1000"/>
                  </a:cubicBezTo>
                  <a:cubicBezTo>
                    <a:pt x="203" y="1000"/>
                    <a:pt x="262" y="941"/>
                    <a:pt x="334" y="846"/>
                  </a:cubicBezTo>
                  <a:cubicBezTo>
                    <a:pt x="393" y="774"/>
                    <a:pt x="465" y="655"/>
                    <a:pt x="501" y="536"/>
                  </a:cubicBezTo>
                  <a:cubicBezTo>
                    <a:pt x="524" y="417"/>
                    <a:pt x="512" y="286"/>
                    <a:pt x="501" y="179"/>
                  </a:cubicBezTo>
                  <a:cubicBezTo>
                    <a:pt x="489" y="72"/>
                    <a:pt x="453" y="0"/>
                    <a:pt x="45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4" name="Google Shape;9064;p38"/>
            <p:cNvSpPr/>
            <p:nvPr/>
          </p:nvSpPr>
          <p:spPr>
            <a:xfrm>
              <a:off x="3177475" y="2730825"/>
              <a:ext cx="22050" cy="59250"/>
            </a:xfrm>
            <a:custGeom>
              <a:avLst/>
              <a:gdLst/>
              <a:ahLst/>
              <a:cxnLst/>
              <a:rect l="l" t="t" r="r" b="b"/>
              <a:pathLst>
                <a:path w="882" h="2370" extrusionOk="0">
                  <a:moveTo>
                    <a:pt x="834" y="0"/>
                  </a:moveTo>
                  <a:cubicBezTo>
                    <a:pt x="834" y="0"/>
                    <a:pt x="453" y="465"/>
                    <a:pt x="226" y="1120"/>
                  </a:cubicBezTo>
                  <a:cubicBezTo>
                    <a:pt x="0" y="1774"/>
                    <a:pt x="48" y="2370"/>
                    <a:pt x="48" y="2370"/>
                  </a:cubicBezTo>
                  <a:cubicBezTo>
                    <a:pt x="48" y="2370"/>
                    <a:pt x="429" y="1905"/>
                    <a:pt x="655" y="1251"/>
                  </a:cubicBezTo>
                  <a:cubicBezTo>
                    <a:pt x="881" y="596"/>
                    <a:pt x="834" y="1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5" name="Google Shape;9065;p38"/>
            <p:cNvSpPr/>
            <p:nvPr/>
          </p:nvSpPr>
          <p:spPr>
            <a:xfrm>
              <a:off x="3195625" y="2756125"/>
              <a:ext cx="17875" cy="33075"/>
            </a:xfrm>
            <a:custGeom>
              <a:avLst/>
              <a:gdLst/>
              <a:ahLst/>
              <a:cxnLst/>
              <a:rect l="l" t="t" r="r" b="b"/>
              <a:pathLst>
                <a:path w="715" h="1323" extrusionOk="0">
                  <a:moveTo>
                    <a:pt x="620" y="0"/>
                  </a:moveTo>
                  <a:lnTo>
                    <a:pt x="620" y="0"/>
                  </a:lnTo>
                  <a:cubicBezTo>
                    <a:pt x="620" y="0"/>
                    <a:pt x="286" y="215"/>
                    <a:pt x="155" y="584"/>
                  </a:cubicBezTo>
                  <a:cubicBezTo>
                    <a:pt x="1" y="953"/>
                    <a:pt x="108" y="1322"/>
                    <a:pt x="108" y="1322"/>
                  </a:cubicBezTo>
                  <a:cubicBezTo>
                    <a:pt x="108" y="1322"/>
                    <a:pt x="441" y="1108"/>
                    <a:pt x="572" y="751"/>
                  </a:cubicBezTo>
                  <a:cubicBezTo>
                    <a:pt x="715" y="370"/>
                    <a:pt x="620" y="0"/>
                    <a:pt x="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6" name="Google Shape;9066;p38"/>
            <p:cNvSpPr/>
            <p:nvPr/>
          </p:nvSpPr>
          <p:spPr>
            <a:xfrm>
              <a:off x="4286525" y="3098125"/>
              <a:ext cx="568550" cy="11050"/>
            </a:xfrm>
            <a:custGeom>
              <a:avLst/>
              <a:gdLst/>
              <a:ahLst/>
              <a:cxnLst/>
              <a:rect l="l" t="t" r="r" b="b"/>
              <a:pathLst>
                <a:path w="22742" h="442" extrusionOk="0">
                  <a:moveTo>
                    <a:pt x="11829" y="0"/>
                  </a:moveTo>
                  <a:cubicBezTo>
                    <a:pt x="11677" y="0"/>
                    <a:pt x="11525" y="0"/>
                    <a:pt x="11371" y="1"/>
                  </a:cubicBezTo>
                  <a:cubicBezTo>
                    <a:pt x="5097" y="1"/>
                    <a:pt x="1" y="227"/>
                    <a:pt x="1" y="227"/>
                  </a:cubicBezTo>
                  <a:cubicBezTo>
                    <a:pt x="1" y="227"/>
                    <a:pt x="5097" y="441"/>
                    <a:pt x="11371" y="441"/>
                  </a:cubicBezTo>
                  <a:cubicBezTo>
                    <a:pt x="17658" y="441"/>
                    <a:pt x="22742" y="227"/>
                    <a:pt x="22742" y="227"/>
                  </a:cubicBezTo>
                  <a:cubicBezTo>
                    <a:pt x="22742" y="227"/>
                    <a:pt x="17903" y="0"/>
                    <a:pt x="118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7" name="Google Shape;9067;p38"/>
            <p:cNvSpPr/>
            <p:nvPr/>
          </p:nvSpPr>
          <p:spPr>
            <a:xfrm>
              <a:off x="4874100" y="3096625"/>
              <a:ext cx="64025" cy="11050"/>
            </a:xfrm>
            <a:custGeom>
              <a:avLst/>
              <a:gdLst/>
              <a:ahLst/>
              <a:cxnLst/>
              <a:rect l="l" t="t" r="r" b="b"/>
              <a:pathLst>
                <a:path w="2561" h="442" extrusionOk="0">
                  <a:moveTo>
                    <a:pt x="1337" y="1"/>
                  </a:moveTo>
                  <a:cubicBezTo>
                    <a:pt x="1320" y="1"/>
                    <a:pt x="1304" y="1"/>
                    <a:pt x="1287" y="1"/>
                  </a:cubicBezTo>
                  <a:cubicBezTo>
                    <a:pt x="584" y="1"/>
                    <a:pt x="1" y="227"/>
                    <a:pt x="1" y="227"/>
                  </a:cubicBezTo>
                  <a:cubicBezTo>
                    <a:pt x="1" y="227"/>
                    <a:pt x="572" y="442"/>
                    <a:pt x="1287" y="442"/>
                  </a:cubicBezTo>
                  <a:cubicBezTo>
                    <a:pt x="1977" y="442"/>
                    <a:pt x="2561" y="227"/>
                    <a:pt x="2561" y="227"/>
                  </a:cubicBezTo>
                  <a:cubicBezTo>
                    <a:pt x="2561" y="227"/>
                    <a:pt x="2005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8" name="Google Shape;9068;p38"/>
            <p:cNvSpPr/>
            <p:nvPr/>
          </p:nvSpPr>
          <p:spPr>
            <a:xfrm>
              <a:off x="4958350" y="3093075"/>
              <a:ext cx="39300" cy="11325"/>
            </a:xfrm>
            <a:custGeom>
              <a:avLst/>
              <a:gdLst/>
              <a:ahLst/>
              <a:cxnLst/>
              <a:rect l="l" t="t" r="r" b="b"/>
              <a:pathLst>
                <a:path w="1572" h="453" extrusionOk="0">
                  <a:moveTo>
                    <a:pt x="786" y="0"/>
                  </a:moveTo>
                  <a:cubicBezTo>
                    <a:pt x="358" y="0"/>
                    <a:pt x="0" y="226"/>
                    <a:pt x="0" y="226"/>
                  </a:cubicBezTo>
                  <a:cubicBezTo>
                    <a:pt x="0" y="226"/>
                    <a:pt x="358" y="453"/>
                    <a:pt x="786" y="453"/>
                  </a:cubicBezTo>
                  <a:cubicBezTo>
                    <a:pt x="1215" y="453"/>
                    <a:pt x="1572" y="226"/>
                    <a:pt x="1572" y="226"/>
                  </a:cubicBezTo>
                  <a:cubicBezTo>
                    <a:pt x="1572" y="226"/>
                    <a:pt x="1215" y="0"/>
                    <a:pt x="78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9" name="Google Shape;9069;p38"/>
            <p:cNvSpPr/>
            <p:nvPr/>
          </p:nvSpPr>
          <p:spPr>
            <a:xfrm>
              <a:off x="5018175" y="3096625"/>
              <a:ext cx="32775" cy="11050"/>
            </a:xfrm>
            <a:custGeom>
              <a:avLst/>
              <a:gdLst/>
              <a:ahLst/>
              <a:cxnLst/>
              <a:rect l="l" t="t" r="r" b="b"/>
              <a:pathLst>
                <a:path w="1311" h="442" extrusionOk="0">
                  <a:moveTo>
                    <a:pt x="681" y="1"/>
                  </a:moveTo>
                  <a:cubicBezTo>
                    <a:pt x="673" y="1"/>
                    <a:pt x="664" y="1"/>
                    <a:pt x="655" y="1"/>
                  </a:cubicBezTo>
                  <a:cubicBezTo>
                    <a:pt x="298" y="1"/>
                    <a:pt x="0" y="227"/>
                    <a:pt x="0" y="227"/>
                  </a:cubicBezTo>
                  <a:cubicBezTo>
                    <a:pt x="0" y="227"/>
                    <a:pt x="298" y="442"/>
                    <a:pt x="655" y="442"/>
                  </a:cubicBezTo>
                  <a:cubicBezTo>
                    <a:pt x="1013" y="442"/>
                    <a:pt x="1310" y="227"/>
                    <a:pt x="1310" y="227"/>
                  </a:cubicBezTo>
                  <a:cubicBezTo>
                    <a:pt x="1310" y="227"/>
                    <a:pt x="1027" y="1"/>
                    <a:pt x="68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0" name="Google Shape;9070;p38"/>
            <p:cNvSpPr/>
            <p:nvPr/>
          </p:nvSpPr>
          <p:spPr>
            <a:xfrm>
              <a:off x="5094375" y="3096625"/>
              <a:ext cx="55100" cy="11050"/>
            </a:xfrm>
            <a:custGeom>
              <a:avLst/>
              <a:gdLst/>
              <a:ahLst/>
              <a:cxnLst/>
              <a:rect l="l" t="t" r="r" b="b"/>
              <a:pathLst>
                <a:path w="2204" h="442" extrusionOk="0">
                  <a:moveTo>
                    <a:pt x="1152" y="1"/>
                  </a:moveTo>
                  <a:cubicBezTo>
                    <a:pt x="1137" y="1"/>
                    <a:pt x="1123" y="1"/>
                    <a:pt x="1108" y="1"/>
                  </a:cubicBezTo>
                  <a:cubicBezTo>
                    <a:pt x="489" y="1"/>
                    <a:pt x="0" y="227"/>
                    <a:pt x="0" y="227"/>
                  </a:cubicBezTo>
                  <a:cubicBezTo>
                    <a:pt x="0" y="227"/>
                    <a:pt x="489" y="442"/>
                    <a:pt x="1108" y="442"/>
                  </a:cubicBezTo>
                  <a:cubicBezTo>
                    <a:pt x="1715" y="442"/>
                    <a:pt x="2203" y="227"/>
                    <a:pt x="2203" y="227"/>
                  </a:cubicBezTo>
                  <a:cubicBezTo>
                    <a:pt x="2203" y="227"/>
                    <a:pt x="1738" y="1"/>
                    <a:pt x="11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1" name="Google Shape;9071;p38"/>
            <p:cNvSpPr/>
            <p:nvPr/>
          </p:nvSpPr>
          <p:spPr>
            <a:xfrm>
              <a:off x="2982200" y="3102600"/>
              <a:ext cx="748625" cy="11075"/>
            </a:xfrm>
            <a:custGeom>
              <a:avLst/>
              <a:gdLst/>
              <a:ahLst/>
              <a:cxnLst/>
              <a:rect l="l" t="t" r="r" b="b"/>
              <a:pathLst>
                <a:path w="29945" h="443" extrusionOk="0">
                  <a:moveTo>
                    <a:pt x="14967" y="0"/>
                  </a:moveTo>
                  <a:cubicBezTo>
                    <a:pt x="6692" y="0"/>
                    <a:pt x="1" y="215"/>
                    <a:pt x="1" y="215"/>
                  </a:cubicBezTo>
                  <a:cubicBezTo>
                    <a:pt x="1" y="215"/>
                    <a:pt x="6098" y="442"/>
                    <a:pt x="13849" y="442"/>
                  </a:cubicBezTo>
                  <a:cubicBezTo>
                    <a:pt x="14218" y="442"/>
                    <a:pt x="14591" y="442"/>
                    <a:pt x="14967" y="441"/>
                  </a:cubicBezTo>
                  <a:cubicBezTo>
                    <a:pt x="23242" y="441"/>
                    <a:pt x="29945" y="215"/>
                    <a:pt x="29945" y="215"/>
                  </a:cubicBezTo>
                  <a:cubicBezTo>
                    <a:pt x="29945" y="215"/>
                    <a:pt x="23242" y="0"/>
                    <a:pt x="1496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2" name="Google Shape;9072;p38"/>
            <p:cNvSpPr/>
            <p:nvPr/>
          </p:nvSpPr>
          <p:spPr>
            <a:xfrm>
              <a:off x="2952750" y="3106700"/>
              <a:ext cx="11925" cy="9075"/>
            </a:xfrm>
            <a:custGeom>
              <a:avLst/>
              <a:gdLst/>
              <a:ahLst/>
              <a:cxnLst/>
              <a:rect l="l" t="t" r="r" b="b"/>
              <a:pathLst>
                <a:path w="477" h="363" extrusionOk="0">
                  <a:moveTo>
                    <a:pt x="327" y="0"/>
                  </a:moveTo>
                  <a:cubicBezTo>
                    <a:pt x="239" y="0"/>
                    <a:pt x="119" y="51"/>
                    <a:pt x="119" y="51"/>
                  </a:cubicBezTo>
                  <a:cubicBezTo>
                    <a:pt x="119" y="51"/>
                    <a:pt x="0" y="277"/>
                    <a:pt x="95" y="336"/>
                  </a:cubicBezTo>
                  <a:cubicBezTo>
                    <a:pt x="108" y="356"/>
                    <a:pt x="135" y="363"/>
                    <a:pt x="166" y="363"/>
                  </a:cubicBezTo>
                  <a:cubicBezTo>
                    <a:pt x="249" y="363"/>
                    <a:pt x="369" y="313"/>
                    <a:pt x="369" y="313"/>
                  </a:cubicBezTo>
                  <a:cubicBezTo>
                    <a:pt x="369" y="313"/>
                    <a:pt x="476" y="98"/>
                    <a:pt x="405" y="27"/>
                  </a:cubicBezTo>
                  <a:cubicBezTo>
                    <a:pt x="389" y="7"/>
                    <a:pt x="360" y="0"/>
                    <a:pt x="32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3" name="Google Shape;9073;p38"/>
            <p:cNvSpPr/>
            <p:nvPr/>
          </p:nvSpPr>
          <p:spPr>
            <a:xfrm>
              <a:off x="2814625" y="3105875"/>
              <a:ext cx="31275" cy="11325"/>
            </a:xfrm>
            <a:custGeom>
              <a:avLst/>
              <a:gdLst/>
              <a:ahLst/>
              <a:cxnLst/>
              <a:rect l="l" t="t" r="r" b="b"/>
              <a:pathLst>
                <a:path w="1251" h="453" extrusionOk="0">
                  <a:moveTo>
                    <a:pt x="632" y="0"/>
                  </a:moveTo>
                  <a:cubicBezTo>
                    <a:pt x="286" y="0"/>
                    <a:pt x="1" y="226"/>
                    <a:pt x="1" y="226"/>
                  </a:cubicBezTo>
                  <a:cubicBezTo>
                    <a:pt x="1" y="226"/>
                    <a:pt x="286" y="453"/>
                    <a:pt x="632" y="453"/>
                  </a:cubicBezTo>
                  <a:cubicBezTo>
                    <a:pt x="977" y="453"/>
                    <a:pt x="1251" y="226"/>
                    <a:pt x="1251" y="226"/>
                  </a:cubicBezTo>
                  <a:cubicBezTo>
                    <a:pt x="1251" y="226"/>
                    <a:pt x="977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4" name="Google Shape;9074;p38"/>
            <p:cNvSpPr/>
            <p:nvPr/>
          </p:nvSpPr>
          <p:spPr>
            <a:xfrm>
              <a:off x="4163000" y="3163900"/>
              <a:ext cx="410200" cy="11050"/>
            </a:xfrm>
            <a:custGeom>
              <a:avLst/>
              <a:gdLst/>
              <a:ahLst/>
              <a:cxnLst/>
              <a:rect l="l" t="t" r="r" b="b"/>
              <a:pathLst>
                <a:path w="16408" h="442" extrusionOk="0">
                  <a:moveTo>
                    <a:pt x="8204" y="1"/>
                  </a:moveTo>
                  <a:cubicBezTo>
                    <a:pt x="3680" y="1"/>
                    <a:pt x="1" y="227"/>
                    <a:pt x="1" y="227"/>
                  </a:cubicBezTo>
                  <a:cubicBezTo>
                    <a:pt x="1" y="227"/>
                    <a:pt x="3680" y="441"/>
                    <a:pt x="8204" y="441"/>
                  </a:cubicBezTo>
                  <a:cubicBezTo>
                    <a:pt x="12729" y="441"/>
                    <a:pt x="16408" y="227"/>
                    <a:pt x="16408" y="227"/>
                  </a:cubicBezTo>
                  <a:cubicBezTo>
                    <a:pt x="16408" y="227"/>
                    <a:pt x="12729" y="1"/>
                    <a:pt x="820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5" name="Google Shape;9075;p38"/>
            <p:cNvSpPr/>
            <p:nvPr/>
          </p:nvSpPr>
          <p:spPr>
            <a:xfrm>
              <a:off x="3923100" y="3180275"/>
              <a:ext cx="595325" cy="11350"/>
            </a:xfrm>
            <a:custGeom>
              <a:avLst/>
              <a:gdLst/>
              <a:ahLst/>
              <a:cxnLst/>
              <a:rect l="l" t="t" r="r" b="b"/>
              <a:pathLst>
                <a:path w="23813" h="454" extrusionOk="0">
                  <a:moveTo>
                    <a:pt x="11907" y="1"/>
                  </a:moveTo>
                  <a:cubicBezTo>
                    <a:pt x="5334" y="1"/>
                    <a:pt x="0" y="227"/>
                    <a:pt x="0" y="227"/>
                  </a:cubicBezTo>
                  <a:cubicBezTo>
                    <a:pt x="0" y="227"/>
                    <a:pt x="5334" y="453"/>
                    <a:pt x="11907" y="453"/>
                  </a:cubicBezTo>
                  <a:cubicBezTo>
                    <a:pt x="18491" y="453"/>
                    <a:pt x="23813" y="227"/>
                    <a:pt x="23813" y="227"/>
                  </a:cubicBezTo>
                  <a:cubicBezTo>
                    <a:pt x="23813" y="227"/>
                    <a:pt x="18467" y="1"/>
                    <a:pt x="119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6" name="Google Shape;9076;p38"/>
            <p:cNvSpPr/>
            <p:nvPr/>
          </p:nvSpPr>
          <p:spPr>
            <a:xfrm>
              <a:off x="4106150" y="3215700"/>
              <a:ext cx="1046300" cy="11050"/>
            </a:xfrm>
            <a:custGeom>
              <a:avLst/>
              <a:gdLst/>
              <a:ahLst/>
              <a:cxnLst/>
              <a:rect l="l" t="t" r="r" b="b"/>
              <a:pathLst>
                <a:path w="41852" h="442" extrusionOk="0">
                  <a:moveTo>
                    <a:pt x="20932" y="1"/>
                  </a:moveTo>
                  <a:cubicBezTo>
                    <a:pt x="9383" y="1"/>
                    <a:pt x="1" y="227"/>
                    <a:pt x="1" y="227"/>
                  </a:cubicBezTo>
                  <a:cubicBezTo>
                    <a:pt x="1" y="227"/>
                    <a:pt x="9359" y="441"/>
                    <a:pt x="20932" y="441"/>
                  </a:cubicBezTo>
                  <a:cubicBezTo>
                    <a:pt x="32481" y="441"/>
                    <a:pt x="41851" y="227"/>
                    <a:pt x="41851" y="227"/>
                  </a:cubicBezTo>
                  <a:cubicBezTo>
                    <a:pt x="41851" y="227"/>
                    <a:pt x="32481" y="1"/>
                    <a:pt x="209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7" name="Google Shape;9077;p38"/>
            <p:cNvSpPr/>
            <p:nvPr/>
          </p:nvSpPr>
          <p:spPr>
            <a:xfrm>
              <a:off x="3556675" y="3237725"/>
              <a:ext cx="1029925" cy="11050"/>
            </a:xfrm>
            <a:custGeom>
              <a:avLst/>
              <a:gdLst/>
              <a:ahLst/>
              <a:cxnLst/>
              <a:rect l="l" t="t" r="r" b="b"/>
              <a:pathLst>
                <a:path w="41197" h="442" extrusionOk="0">
                  <a:moveTo>
                    <a:pt x="20599" y="1"/>
                  </a:moveTo>
                  <a:cubicBezTo>
                    <a:pt x="9228" y="1"/>
                    <a:pt x="1" y="215"/>
                    <a:pt x="1" y="215"/>
                  </a:cubicBezTo>
                  <a:cubicBezTo>
                    <a:pt x="1" y="215"/>
                    <a:pt x="9228" y="441"/>
                    <a:pt x="20599" y="441"/>
                  </a:cubicBezTo>
                  <a:cubicBezTo>
                    <a:pt x="31969" y="441"/>
                    <a:pt x="41196" y="215"/>
                    <a:pt x="41196" y="215"/>
                  </a:cubicBezTo>
                  <a:cubicBezTo>
                    <a:pt x="41196" y="215"/>
                    <a:pt x="31969" y="1"/>
                    <a:pt x="2059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8" name="Google Shape;9078;p38"/>
            <p:cNvSpPr/>
            <p:nvPr/>
          </p:nvSpPr>
          <p:spPr>
            <a:xfrm>
              <a:off x="3589425" y="3213025"/>
              <a:ext cx="505150" cy="11325"/>
            </a:xfrm>
            <a:custGeom>
              <a:avLst/>
              <a:gdLst/>
              <a:ahLst/>
              <a:cxnLst/>
              <a:rect l="l" t="t" r="r" b="b"/>
              <a:pathLst>
                <a:path w="20206" h="453" extrusionOk="0">
                  <a:moveTo>
                    <a:pt x="10109" y="0"/>
                  </a:moveTo>
                  <a:cubicBezTo>
                    <a:pt x="4525" y="0"/>
                    <a:pt x="0" y="227"/>
                    <a:pt x="0" y="227"/>
                  </a:cubicBezTo>
                  <a:cubicBezTo>
                    <a:pt x="0" y="227"/>
                    <a:pt x="4525" y="453"/>
                    <a:pt x="10109" y="453"/>
                  </a:cubicBezTo>
                  <a:cubicBezTo>
                    <a:pt x="15681" y="453"/>
                    <a:pt x="20205" y="227"/>
                    <a:pt x="20205" y="227"/>
                  </a:cubicBezTo>
                  <a:cubicBezTo>
                    <a:pt x="20205" y="227"/>
                    <a:pt x="15681" y="0"/>
                    <a:pt x="1010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9" name="Google Shape;9079;p38"/>
            <p:cNvSpPr/>
            <p:nvPr/>
          </p:nvSpPr>
          <p:spPr>
            <a:xfrm>
              <a:off x="3272425" y="3163900"/>
              <a:ext cx="617650" cy="11050"/>
            </a:xfrm>
            <a:custGeom>
              <a:avLst/>
              <a:gdLst/>
              <a:ahLst/>
              <a:cxnLst/>
              <a:rect l="l" t="t" r="r" b="b"/>
              <a:pathLst>
                <a:path w="24706" h="442" extrusionOk="0">
                  <a:moveTo>
                    <a:pt x="12347" y="1"/>
                  </a:moveTo>
                  <a:cubicBezTo>
                    <a:pt x="5537" y="1"/>
                    <a:pt x="0" y="227"/>
                    <a:pt x="0" y="227"/>
                  </a:cubicBezTo>
                  <a:cubicBezTo>
                    <a:pt x="0" y="227"/>
                    <a:pt x="5537" y="441"/>
                    <a:pt x="12347" y="441"/>
                  </a:cubicBezTo>
                  <a:cubicBezTo>
                    <a:pt x="19169" y="441"/>
                    <a:pt x="24706" y="227"/>
                    <a:pt x="24706" y="227"/>
                  </a:cubicBezTo>
                  <a:cubicBezTo>
                    <a:pt x="24706" y="227"/>
                    <a:pt x="19169" y="1"/>
                    <a:pt x="123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0" name="Google Shape;9080;p38"/>
            <p:cNvSpPr/>
            <p:nvPr/>
          </p:nvSpPr>
          <p:spPr>
            <a:xfrm>
              <a:off x="3613825" y="3180275"/>
              <a:ext cx="303650" cy="11350"/>
            </a:xfrm>
            <a:custGeom>
              <a:avLst/>
              <a:gdLst/>
              <a:ahLst/>
              <a:cxnLst/>
              <a:rect l="l" t="t" r="r" b="b"/>
              <a:pathLst>
                <a:path w="12146" h="454" extrusionOk="0">
                  <a:moveTo>
                    <a:pt x="6073" y="1"/>
                  </a:moveTo>
                  <a:cubicBezTo>
                    <a:pt x="2715" y="1"/>
                    <a:pt x="1" y="227"/>
                    <a:pt x="1" y="227"/>
                  </a:cubicBezTo>
                  <a:cubicBezTo>
                    <a:pt x="1" y="227"/>
                    <a:pt x="2715" y="453"/>
                    <a:pt x="6073" y="453"/>
                  </a:cubicBezTo>
                  <a:cubicBezTo>
                    <a:pt x="9442" y="453"/>
                    <a:pt x="12145" y="227"/>
                    <a:pt x="12145" y="227"/>
                  </a:cubicBezTo>
                  <a:cubicBezTo>
                    <a:pt x="12145" y="227"/>
                    <a:pt x="9419" y="1"/>
                    <a:pt x="607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1" name="Google Shape;9081;p38"/>
            <p:cNvSpPr/>
            <p:nvPr/>
          </p:nvSpPr>
          <p:spPr>
            <a:xfrm>
              <a:off x="2048150" y="3141875"/>
              <a:ext cx="951050" cy="11350"/>
            </a:xfrm>
            <a:custGeom>
              <a:avLst/>
              <a:gdLst/>
              <a:ahLst/>
              <a:cxnLst/>
              <a:rect l="l" t="t" r="r" b="b"/>
              <a:pathLst>
                <a:path w="38042" h="454" extrusionOk="0">
                  <a:moveTo>
                    <a:pt x="19027" y="1"/>
                  </a:moveTo>
                  <a:cubicBezTo>
                    <a:pt x="8514" y="1"/>
                    <a:pt x="1" y="227"/>
                    <a:pt x="1" y="227"/>
                  </a:cubicBezTo>
                  <a:cubicBezTo>
                    <a:pt x="1" y="227"/>
                    <a:pt x="8514" y="453"/>
                    <a:pt x="19027" y="453"/>
                  </a:cubicBezTo>
                  <a:cubicBezTo>
                    <a:pt x="29528" y="453"/>
                    <a:pt x="38041" y="227"/>
                    <a:pt x="38041" y="227"/>
                  </a:cubicBezTo>
                  <a:cubicBezTo>
                    <a:pt x="38041" y="227"/>
                    <a:pt x="29528" y="1"/>
                    <a:pt x="19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2" name="Google Shape;9082;p38"/>
            <p:cNvSpPr/>
            <p:nvPr/>
          </p:nvSpPr>
          <p:spPr>
            <a:xfrm>
              <a:off x="2414275" y="3182950"/>
              <a:ext cx="639400" cy="11050"/>
            </a:xfrm>
            <a:custGeom>
              <a:avLst/>
              <a:gdLst/>
              <a:ahLst/>
              <a:cxnLst/>
              <a:rect l="l" t="t" r="r" b="b"/>
              <a:pathLst>
                <a:path w="25576" h="442" extrusionOk="0">
                  <a:moveTo>
                    <a:pt x="12788" y="1"/>
                  </a:moveTo>
                  <a:cubicBezTo>
                    <a:pt x="5739" y="1"/>
                    <a:pt x="1" y="227"/>
                    <a:pt x="1" y="227"/>
                  </a:cubicBezTo>
                  <a:cubicBezTo>
                    <a:pt x="1" y="227"/>
                    <a:pt x="5716" y="441"/>
                    <a:pt x="12788" y="441"/>
                  </a:cubicBezTo>
                  <a:cubicBezTo>
                    <a:pt x="19848" y="441"/>
                    <a:pt x="25575" y="227"/>
                    <a:pt x="25575" y="227"/>
                  </a:cubicBezTo>
                  <a:cubicBezTo>
                    <a:pt x="25575" y="227"/>
                    <a:pt x="19860" y="1"/>
                    <a:pt x="127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3" name="Google Shape;9083;p38"/>
            <p:cNvSpPr/>
            <p:nvPr/>
          </p:nvSpPr>
          <p:spPr>
            <a:xfrm>
              <a:off x="2580675" y="3221350"/>
              <a:ext cx="320000" cy="11050"/>
            </a:xfrm>
            <a:custGeom>
              <a:avLst/>
              <a:gdLst/>
              <a:ahLst/>
              <a:cxnLst/>
              <a:rect l="l" t="t" r="r" b="b"/>
              <a:pathLst>
                <a:path w="12800" h="442" extrusionOk="0">
                  <a:moveTo>
                    <a:pt x="6406" y="1"/>
                  </a:moveTo>
                  <a:cubicBezTo>
                    <a:pt x="2858" y="1"/>
                    <a:pt x="0" y="215"/>
                    <a:pt x="0" y="215"/>
                  </a:cubicBezTo>
                  <a:cubicBezTo>
                    <a:pt x="0" y="215"/>
                    <a:pt x="2870" y="441"/>
                    <a:pt x="6406" y="441"/>
                  </a:cubicBezTo>
                  <a:cubicBezTo>
                    <a:pt x="9942" y="441"/>
                    <a:pt x="12799" y="215"/>
                    <a:pt x="12799" y="215"/>
                  </a:cubicBezTo>
                  <a:cubicBezTo>
                    <a:pt x="12799" y="215"/>
                    <a:pt x="9942" y="1"/>
                    <a:pt x="640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4" name="Google Shape;9084;p38"/>
            <p:cNvSpPr/>
            <p:nvPr/>
          </p:nvSpPr>
          <p:spPr>
            <a:xfrm>
              <a:off x="2750625" y="3248725"/>
              <a:ext cx="237550" cy="11350"/>
            </a:xfrm>
            <a:custGeom>
              <a:avLst/>
              <a:gdLst/>
              <a:ahLst/>
              <a:cxnLst/>
              <a:rect l="l" t="t" r="r" b="b"/>
              <a:pathLst>
                <a:path w="9502" h="454" extrusionOk="0">
                  <a:moveTo>
                    <a:pt x="4942" y="1"/>
                  </a:moveTo>
                  <a:cubicBezTo>
                    <a:pt x="4879" y="1"/>
                    <a:pt x="4815" y="1"/>
                    <a:pt x="4751" y="1"/>
                  </a:cubicBezTo>
                  <a:cubicBezTo>
                    <a:pt x="2132" y="1"/>
                    <a:pt x="1" y="227"/>
                    <a:pt x="1" y="227"/>
                  </a:cubicBezTo>
                  <a:cubicBezTo>
                    <a:pt x="1" y="227"/>
                    <a:pt x="2132" y="454"/>
                    <a:pt x="4751" y="454"/>
                  </a:cubicBezTo>
                  <a:cubicBezTo>
                    <a:pt x="7371" y="454"/>
                    <a:pt x="9502" y="227"/>
                    <a:pt x="9502" y="227"/>
                  </a:cubicBezTo>
                  <a:cubicBezTo>
                    <a:pt x="9502" y="227"/>
                    <a:pt x="7473" y="1"/>
                    <a:pt x="49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5" name="Google Shape;9085;p38"/>
            <p:cNvSpPr/>
            <p:nvPr/>
          </p:nvSpPr>
          <p:spPr>
            <a:xfrm>
              <a:off x="3095325" y="3229400"/>
              <a:ext cx="220875" cy="11325"/>
            </a:xfrm>
            <a:custGeom>
              <a:avLst/>
              <a:gdLst/>
              <a:ahLst/>
              <a:cxnLst/>
              <a:rect l="l" t="t" r="r" b="b"/>
              <a:pathLst>
                <a:path w="8835" h="453" extrusionOk="0">
                  <a:moveTo>
                    <a:pt x="4417" y="0"/>
                  </a:moveTo>
                  <a:cubicBezTo>
                    <a:pt x="1977" y="0"/>
                    <a:pt x="0" y="227"/>
                    <a:pt x="0" y="227"/>
                  </a:cubicBezTo>
                  <a:cubicBezTo>
                    <a:pt x="0" y="227"/>
                    <a:pt x="1977" y="453"/>
                    <a:pt x="4417" y="453"/>
                  </a:cubicBezTo>
                  <a:cubicBezTo>
                    <a:pt x="6858" y="453"/>
                    <a:pt x="8835" y="227"/>
                    <a:pt x="8835" y="227"/>
                  </a:cubicBezTo>
                  <a:cubicBezTo>
                    <a:pt x="8835" y="227"/>
                    <a:pt x="6858" y="0"/>
                    <a:pt x="441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6" name="Google Shape;9086;p38"/>
            <p:cNvSpPr/>
            <p:nvPr/>
          </p:nvSpPr>
          <p:spPr>
            <a:xfrm>
              <a:off x="3136100" y="3254100"/>
              <a:ext cx="212850" cy="11050"/>
            </a:xfrm>
            <a:custGeom>
              <a:avLst/>
              <a:gdLst/>
              <a:ahLst/>
              <a:cxnLst/>
              <a:rect l="l" t="t" r="r" b="b"/>
              <a:pathLst>
                <a:path w="8514" h="442" extrusionOk="0">
                  <a:moveTo>
                    <a:pt x="4263" y="1"/>
                  </a:moveTo>
                  <a:cubicBezTo>
                    <a:pt x="1905" y="1"/>
                    <a:pt x="0" y="215"/>
                    <a:pt x="0" y="215"/>
                  </a:cubicBezTo>
                  <a:cubicBezTo>
                    <a:pt x="0" y="215"/>
                    <a:pt x="1905" y="441"/>
                    <a:pt x="4263" y="441"/>
                  </a:cubicBezTo>
                  <a:cubicBezTo>
                    <a:pt x="6608" y="441"/>
                    <a:pt x="8513" y="215"/>
                    <a:pt x="8513" y="215"/>
                  </a:cubicBezTo>
                  <a:cubicBezTo>
                    <a:pt x="8513" y="215"/>
                    <a:pt x="6608" y="1"/>
                    <a:pt x="42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7" name="Google Shape;9087;p38"/>
            <p:cNvSpPr/>
            <p:nvPr/>
          </p:nvSpPr>
          <p:spPr>
            <a:xfrm>
              <a:off x="3181925" y="3270475"/>
              <a:ext cx="153325" cy="11025"/>
            </a:xfrm>
            <a:custGeom>
              <a:avLst/>
              <a:gdLst/>
              <a:ahLst/>
              <a:cxnLst/>
              <a:rect l="l" t="t" r="r" b="b"/>
              <a:pathLst>
                <a:path w="6133" h="441" extrusionOk="0">
                  <a:moveTo>
                    <a:pt x="3073" y="0"/>
                  </a:moveTo>
                  <a:cubicBezTo>
                    <a:pt x="1370" y="0"/>
                    <a:pt x="1" y="215"/>
                    <a:pt x="1" y="215"/>
                  </a:cubicBezTo>
                  <a:cubicBezTo>
                    <a:pt x="1" y="215"/>
                    <a:pt x="1370" y="441"/>
                    <a:pt x="3073" y="441"/>
                  </a:cubicBezTo>
                  <a:cubicBezTo>
                    <a:pt x="4763" y="441"/>
                    <a:pt x="6133" y="215"/>
                    <a:pt x="6133" y="215"/>
                  </a:cubicBezTo>
                  <a:cubicBezTo>
                    <a:pt x="6133" y="215"/>
                    <a:pt x="4763" y="0"/>
                    <a:pt x="307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8" name="Google Shape;9088;p38"/>
            <p:cNvSpPr/>
            <p:nvPr/>
          </p:nvSpPr>
          <p:spPr>
            <a:xfrm>
              <a:off x="3239375" y="3294875"/>
              <a:ext cx="104200" cy="11350"/>
            </a:xfrm>
            <a:custGeom>
              <a:avLst/>
              <a:gdLst/>
              <a:ahLst/>
              <a:cxnLst/>
              <a:rect l="l" t="t" r="r" b="b"/>
              <a:pathLst>
                <a:path w="4168" h="454" extrusionOk="0">
                  <a:moveTo>
                    <a:pt x="2084" y="1"/>
                  </a:moveTo>
                  <a:cubicBezTo>
                    <a:pt x="918" y="1"/>
                    <a:pt x="1" y="227"/>
                    <a:pt x="1" y="227"/>
                  </a:cubicBezTo>
                  <a:cubicBezTo>
                    <a:pt x="1" y="227"/>
                    <a:pt x="929" y="453"/>
                    <a:pt x="2084" y="453"/>
                  </a:cubicBezTo>
                  <a:cubicBezTo>
                    <a:pt x="3239" y="453"/>
                    <a:pt x="4168" y="227"/>
                    <a:pt x="4168" y="227"/>
                  </a:cubicBezTo>
                  <a:cubicBezTo>
                    <a:pt x="4168" y="227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9" name="Google Shape;9089;p38"/>
            <p:cNvSpPr/>
            <p:nvPr/>
          </p:nvSpPr>
          <p:spPr>
            <a:xfrm>
              <a:off x="2302350" y="3117475"/>
              <a:ext cx="229225" cy="11050"/>
            </a:xfrm>
            <a:custGeom>
              <a:avLst/>
              <a:gdLst/>
              <a:ahLst/>
              <a:cxnLst/>
              <a:rect l="l" t="t" r="r" b="b"/>
              <a:pathLst>
                <a:path w="9169" h="442" extrusionOk="0">
                  <a:moveTo>
                    <a:pt x="4585" y="1"/>
                  </a:moveTo>
                  <a:cubicBezTo>
                    <a:pt x="2049" y="1"/>
                    <a:pt x="1" y="215"/>
                    <a:pt x="1" y="215"/>
                  </a:cubicBezTo>
                  <a:cubicBezTo>
                    <a:pt x="1" y="215"/>
                    <a:pt x="2061" y="441"/>
                    <a:pt x="4585" y="441"/>
                  </a:cubicBezTo>
                  <a:cubicBezTo>
                    <a:pt x="7109" y="441"/>
                    <a:pt x="9169" y="215"/>
                    <a:pt x="9169" y="215"/>
                  </a:cubicBezTo>
                  <a:cubicBezTo>
                    <a:pt x="9169" y="215"/>
                    <a:pt x="7109" y="1"/>
                    <a:pt x="45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0" name="Google Shape;9090;p38"/>
            <p:cNvSpPr/>
            <p:nvPr/>
          </p:nvSpPr>
          <p:spPr>
            <a:xfrm>
              <a:off x="2384225" y="3076400"/>
              <a:ext cx="106275" cy="11325"/>
            </a:xfrm>
            <a:custGeom>
              <a:avLst/>
              <a:gdLst/>
              <a:ahLst/>
              <a:cxnLst/>
              <a:rect l="l" t="t" r="r" b="b"/>
              <a:pathLst>
                <a:path w="4251" h="453" extrusionOk="0">
                  <a:moveTo>
                    <a:pt x="2131" y="1"/>
                  </a:moveTo>
                  <a:cubicBezTo>
                    <a:pt x="953" y="1"/>
                    <a:pt x="0" y="227"/>
                    <a:pt x="0" y="227"/>
                  </a:cubicBezTo>
                  <a:cubicBezTo>
                    <a:pt x="0" y="227"/>
                    <a:pt x="953" y="453"/>
                    <a:pt x="2131" y="453"/>
                  </a:cubicBezTo>
                  <a:cubicBezTo>
                    <a:pt x="3298" y="453"/>
                    <a:pt x="4251" y="227"/>
                    <a:pt x="4251" y="227"/>
                  </a:cubicBezTo>
                  <a:cubicBezTo>
                    <a:pt x="4251" y="227"/>
                    <a:pt x="3298" y="1"/>
                    <a:pt x="21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1" name="Google Shape;9091;p38"/>
            <p:cNvSpPr/>
            <p:nvPr/>
          </p:nvSpPr>
          <p:spPr>
            <a:xfrm>
              <a:off x="2436300" y="3057050"/>
              <a:ext cx="68500" cy="11350"/>
            </a:xfrm>
            <a:custGeom>
              <a:avLst/>
              <a:gdLst/>
              <a:ahLst/>
              <a:cxnLst/>
              <a:rect l="l" t="t" r="r" b="b"/>
              <a:pathLst>
                <a:path w="2740" h="454" extrusionOk="0">
                  <a:moveTo>
                    <a:pt x="1370" y="1"/>
                  </a:moveTo>
                  <a:cubicBezTo>
                    <a:pt x="608" y="1"/>
                    <a:pt x="1" y="227"/>
                    <a:pt x="1" y="227"/>
                  </a:cubicBezTo>
                  <a:cubicBezTo>
                    <a:pt x="1" y="227"/>
                    <a:pt x="579" y="453"/>
                    <a:pt x="1314" y="453"/>
                  </a:cubicBezTo>
                  <a:cubicBezTo>
                    <a:pt x="1333" y="453"/>
                    <a:pt x="1351" y="453"/>
                    <a:pt x="1370" y="453"/>
                  </a:cubicBezTo>
                  <a:cubicBezTo>
                    <a:pt x="2132" y="453"/>
                    <a:pt x="2739" y="227"/>
                    <a:pt x="2739" y="227"/>
                  </a:cubicBezTo>
                  <a:cubicBezTo>
                    <a:pt x="2739" y="227"/>
                    <a:pt x="2132" y="1"/>
                    <a:pt x="1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2" name="Google Shape;9092;p38"/>
            <p:cNvSpPr/>
            <p:nvPr/>
          </p:nvSpPr>
          <p:spPr>
            <a:xfrm>
              <a:off x="2266650" y="3032650"/>
              <a:ext cx="248550" cy="11075"/>
            </a:xfrm>
            <a:custGeom>
              <a:avLst/>
              <a:gdLst/>
              <a:ahLst/>
              <a:cxnLst/>
              <a:rect l="l" t="t" r="r" b="b"/>
              <a:pathLst>
                <a:path w="9942" h="443" extrusionOk="0">
                  <a:moveTo>
                    <a:pt x="4977" y="0"/>
                  </a:moveTo>
                  <a:cubicBezTo>
                    <a:pt x="2238" y="0"/>
                    <a:pt x="0" y="227"/>
                    <a:pt x="0" y="227"/>
                  </a:cubicBezTo>
                  <a:cubicBezTo>
                    <a:pt x="0" y="227"/>
                    <a:pt x="2030" y="443"/>
                    <a:pt x="4589" y="443"/>
                  </a:cubicBezTo>
                  <a:cubicBezTo>
                    <a:pt x="4717" y="443"/>
                    <a:pt x="4847" y="442"/>
                    <a:pt x="4977" y="441"/>
                  </a:cubicBezTo>
                  <a:cubicBezTo>
                    <a:pt x="7715" y="441"/>
                    <a:pt x="9942" y="227"/>
                    <a:pt x="9942" y="227"/>
                  </a:cubicBezTo>
                  <a:cubicBezTo>
                    <a:pt x="9942" y="227"/>
                    <a:pt x="7727" y="0"/>
                    <a:pt x="49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3" name="Google Shape;9093;p38"/>
            <p:cNvSpPr/>
            <p:nvPr/>
          </p:nvSpPr>
          <p:spPr>
            <a:xfrm>
              <a:off x="2461000" y="2994550"/>
              <a:ext cx="70575" cy="11325"/>
            </a:xfrm>
            <a:custGeom>
              <a:avLst/>
              <a:gdLst/>
              <a:ahLst/>
              <a:cxnLst/>
              <a:rect l="l" t="t" r="r" b="b"/>
              <a:pathLst>
                <a:path w="2823" h="453" extrusionOk="0">
                  <a:moveTo>
                    <a:pt x="1406" y="0"/>
                  </a:moveTo>
                  <a:cubicBezTo>
                    <a:pt x="632" y="0"/>
                    <a:pt x="1" y="227"/>
                    <a:pt x="1" y="227"/>
                  </a:cubicBezTo>
                  <a:cubicBezTo>
                    <a:pt x="1" y="227"/>
                    <a:pt x="632" y="453"/>
                    <a:pt x="1406" y="453"/>
                  </a:cubicBezTo>
                  <a:cubicBezTo>
                    <a:pt x="2180" y="453"/>
                    <a:pt x="2823" y="227"/>
                    <a:pt x="2823" y="227"/>
                  </a:cubicBezTo>
                  <a:cubicBezTo>
                    <a:pt x="2823" y="227"/>
                    <a:pt x="2192" y="0"/>
                    <a:pt x="1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4" name="Google Shape;9094;p38"/>
            <p:cNvSpPr/>
            <p:nvPr/>
          </p:nvSpPr>
          <p:spPr>
            <a:xfrm>
              <a:off x="4903575" y="2253975"/>
              <a:ext cx="341450" cy="11050"/>
            </a:xfrm>
            <a:custGeom>
              <a:avLst/>
              <a:gdLst/>
              <a:ahLst/>
              <a:cxnLst/>
              <a:rect l="l" t="t" r="r" b="b"/>
              <a:pathLst>
                <a:path w="13658" h="442" extrusionOk="0">
                  <a:moveTo>
                    <a:pt x="6835" y="1"/>
                  </a:moveTo>
                  <a:cubicBezTo>
                    <a:pt x="3060" y="1"/>
                    <a:pt x="1" y="215"/>
                    <a:pt x="1" y="215"/>
                  </a:cubicBezTo>
                  <a:cubicBezTo>
                    <a:pt x="1" y="215"/>
                    <a:pt x="3060" y="441"/>
                    <a:pt x="6835" y="441"/>
                  </a:cubicBezTo>
                  <a:cubicBezTo>
                    <a:pt x="10609" y="441"/>
                    <a:pt x="13657" y="215"/>
                    <a:pt x="13657" y="215"/>
                  </a:cubicBezTo>
                  <a:cubicBezTo>
                    <a:pt x="13657" y="215"/>
                    <a:pt x="10609" y="1"/>
                    <a:pt x="68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5" name="Google Shape;9095;p38"/>
            <p:cNvSpPr/>
            <p:nvPr/>
          </p:nvSpPr>
          <p:spPr>
            <a:xfrm>
              <a:off x="4975025" y="2286725"/>
              <a:ext cx="106275" cy="11025"/>
            </a:xfrm>
            <a:custGeom>
              <a:avLst/>
              <a:gdLst/>
              <a:ahLst/>
              <a:cxnLst/>
              <a:rect l="l" t="t" r="r" b="b"/>
              <a:pathLst>
                <a:path w="4251" h="441" extrusionOk="0">
                  <a:moveTo>
                    <a:pt x="2131" y="0"/>
                  </a:moveTo>
                  <a:cubicBezTo>
                    <a:pt x="953" y="0"/>
                    <a:pt x="0" y="215"/>
                    <a:pt x="0" y="215"/>
                  </a:cubicBezTo>
                  <a:cubicBezTo>
                    <a:pt x="0" y="215"/>
                    <a:pt x="953" y="441"/>
                    <a:pt x="2131" y="441"/>
                  </a:cubicBezTo>
                  <a:cubicBezTo>
                    <a:pt x="3298" y="441"/>
                    <a:pt x="4251" y="215"/>
                    <a:pt x="4251" y="215"/>
                  </a:cubicBezTo>
                  <a:cubicBezTo>
                    <a:pt x="4251" y="215"/>
                    <a:pt x="3298" y="0"/>
                    <a:pt x="21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6" name="Google Shape;9096;p38"/>
            <p:cNvSpPr/>
            <p:nvPr/>
          </p:nvSpPr>
          <p:spPr>
            <a:xfrm>
              <a:off x="5018175" y="2316775"/>
              <a:ext cx="104200" cy="11050"/>
            </a:xfrm>
            <a:custGeom>
              <a:avLst/>
              <a:gdLst/>
              <a:ahLst/>
              <a:cxnLst/>
              <a:rect l="l" t="t" r="r" b="b"/>
              <a:pathLst>
                <a:path w="4168" h="442" extrusionOk="0">
                  <a:moveTo>
                    <a:pt x="2084" y="1"/>
                  </a:moveTo>
                  <a:cubicBezTo>
                    <a:pt x="917" y="1"/>
                    <a:pt x="0" y="227"/>
                    <a:pt x="0" y="227"/>
                  </a:cubicBezTo>
                  <a:cubicBezTo>
                    <a:pt x="0" y="227"/>
                    <a:pt x="941" y="441"/>
                    <a:pt x="2084" y="441"/>
                  </a:cubicBezTo>
                  <a:cubicBezTo>
                    <a:pt x="3239" y="441"/>
                    <a:pt x="4168" y="227"/>
                    <a:pt x="4168" y="227"/>
                  </a:cubicBezTo>
                  <a:cubicBezTo>
                    <a:pt x="4168" y="227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7" name="Google Shape;9097;p38"/>
            <p:cNvSpPr/>
            <p:nvPr/>
          </p:nvSpPr>
          <p:spPr>
            <a:xfrm>
              <a:off x="5058950" y="2344150"/>
              <a:ext cx="44075" cy="11350"/>
            </a:xfrm>
            <a:custGeom>
              <a:avLst/>
              <a:gdLst/>
              <a:ahLst/>
              <a:cxnLst/>
              <a:rect l="l" t="t" r="r" b="b"/>
              <a:pathLst>
                <a:path w="1763" h="454" extrusionOk="0">
                  <a:moveTo>
                    <a:pt x="917" y="1"/>
                  </a:moveTo>
                  <a:cubicBezTo>
                    <a:pt x="905" y="1"/>
                    <a:pt x="894" y="1"/>
                    <a:pt x="882" y="1"/>
                  </a:cubicBezTo>
                  <a:cubicBezTo>
                    <a:pt x="394" y="1"/>
                    <a:pt x="1" y="227"/>
                    <a:pt x="1" y="227"/>
                  </a:cubicBezTo>
                  <a:cubicBezTo>
                    <a:pt x="1" y="227"/>
                    <a:pt x="405" y="454"/>
                    <a:pt x="882" y="454"/>
                  </a:cubicBezTo>
                  <a:cubicBezTo>
                    <a:pt x="1370" y="454"/>
                    <a:pt x="1763" y="227"/>
                    <a:pt x="1763" y="227"/>
                  </a:cubicBezTo>
                  <a:cubicBezTo>
                    <a:pt x="1763" y="227"/>
                    <a:pt x="1389" y="1"/>
                    <a:pt x="91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8" name="Google Shape;9098;p38"/>
            <p:cNvSpPr/>
            <p:nvPr/>
          </p:nvSpPr>
          <p:spPr>
            <a:xfrm>
              <a:off x="5078900" y="2379600"/>
              <a:ext cx="49125" cy="11325"/>
            </a:xfrm>
            <a:custGeom>
              <a:avLst/>
              <a:gdLst/>
              <a:ahLst/>
              <a:cxnLst/>
              <a:rect l="l" t="t" r="r" b="b"/>
              <a:pathLst>
                <a:path w="1965" h="453" extrusionOk="0">
                  <a:moveTo>
                    <a:pt x="977" y="0"/>
                  </a:moveTo>
                  <a:cubicBezTo>
                    <a:pt x="441" y="0"/>
                    <a:pt x="0" y="226"/>
                    <a:pt x="0" y="226"/>
                  </a:cubicBezTo>
                  <a:cubicBezTo>
                    <a:pt x="0" y="226"/>
                    <a:pt x="429" y="452"/>
                    <a:pt x="977" y="452"/>
                  </a:cubicBezTo>
                  <a:cubicBezTo>
                    <a:pt x="1512" y="452"/>
                    <a:pt x="1965" y="226"/>
                    <a:pt x="1965" y="226"/>
                  </a:cubicBezTo>
                  <a:cubicBezTo>
                    <a:pt x="1965" y="226"/>
                    <a:pt x="1512" y="0"/>
                    <a:pt x="9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9" name="Google Shape;9099;p38"/>
            <p:cNvSpPr/>
            <p:nvPr/>
          </p:nvSpPr>
          <p:spPr>
            <a:xfrm>
              <a:off x="4758925" y="3158250"/>
              <a:ext cx="991800" cy="11350"/>
            </a:xfrm>
            <a:custGeom>
              <a:avLst/>
              <a:gdLst/>
              <a:ahLst/>
              <a:cxnLst/>
              <a:rect l="l" t="t" r="r" b="b"/>
              <a:pathLst>
                <a:path w="39672" h="454" extrusionOk="0">
                  <a:moveTo>
                    <a:pt x="19836" y="1"/>
                  </a:moveTo>
                  <a:cubicBezTo>
                    <a:pt x="8882" y="1"/>
                    <a:pt x="0" y="227"/>
                    <a:pt x="0" y="227"/>
                  </a:cubicBezTo>
                  <a:cubicBezTo>
                    <a:pt x="0" y="227"/>
                    <a:pt x="8882" y="453"/>
                    <a:pt x="19836" y="453"/>
                  </a:cubicBezTo>
                  <a:cubicBezTo>
                    <a:pt x="30790" y="453"/>
                    <a:pt x="39672" y="227"/>
                    <a:pt x="39672" y="227"/>
                  </a:cubicBezTo>
                  <a:cubicBezTo>
                    <a:pt x="39672" y="227"/>
                    <a:pt x="30790" y="1"/>
                    <a:pt x="198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0" name="Google Shape;9100;p38"/>
            <p:cNvSpPr/>
            <p:nvPr/>
          </p:nvSpPr>
          <p:spPr>
            <a:xfrm>
              <a:off x="4580925" y="3147550"/>
              <a:ext cx="251525" cy="11325"/>
            </a:xfrm>
            <a:custGeom>
              <a:avLst/>
              <a:gdLst/>
              <a:ahLst/>
              <a:cxnLst/>
              <a:rect l="l" t="t" r="r" b="b"/>
              <a:pathLst>
                <a:path w="10061" h="453" extrusionOk="0">
                  <a:moveTo>
                    <a:pt x="5037" y="0"/>
                  </a:moveTo>
                  <a:cubicBezTo>
                    <a:pt x="2250" y="0"/>
                    <a:pt x="0" y="226"/>
                    <a:pt x="0" y="226"/>
                  </a:cubicBezTo>
                  <a:cubicBezTo>
                    <a:pt x="0" y="226"/>
                    <a:pt x="2250" y="453"/>
                    <a:pt x="5037" y="453"/>
                  </a:cubicBezTo>
                  <a:cubicBezTo>
                    <a:pt x="7811" y="453"/>
                    <a:pt x="10061" y="226"/>
                    <a:pt x="10061" y="226"/>
                  </a:cubicBezTo>
                  <a:cubicBezTo>
                    <a:pt x="10061" y="226"/>
                    <a:pt x="7811" y="0"/>
                    <a:pt x="50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1" name="Google Shape;9101;p38"/>
            <p:cNvSpPr/>
            <p:nvPr/>
          </p:nvSpPr>
          <p:spPr>
            <a:xfrm>
              <a:off x="4744925" y="3139500"/>
              <a:ext cx="183075" cy="11050"/>
            </a:xfrm>
            <a:custGeom>
              <a:avLst/>
              <a:gdLst/>
              <a:ahLst/>
              <a:cxnLst/>
              <a:rect l="l" t="t" r="r" b="b"/>
              <a:pathLst>
                <a:path w="7323" h="442" extrusionOk="0">
                  <a:moveTo>
                    <a:pt x="3668" y="1"/>
                  </a:moveTo>
                  <a:cubicBezTo>
                    <a:pt x="1644" y="1"/>
                    <a:pt x="1" y="215"/>
                    <a:pt x="1" y="215"/>
                  </a:cubicBezTo>
                  <a:cubicBezTo>
                    <a:pt x="1" y="215"/>
                    <a:pt x="1644" y="441"/>
                    <a:pt x="3668" y="441"/>
                  </a:cubicBezTo>
                  <a:cubicBezTo>
                    <a:pt x="5692" y="441"/>
                    <a:pt x="7323" y="215"/>
                    <a:pt x="7323" y="215"/>
                  </a:cubicBezTo>
                  <a:cubicBezTo>
                    <a:pt x="7323" y="215"/>
                    <a:pt x="5692" y="1"/>
                    <a:pt x="366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2" name="Google Shape;9102;p38"/>
            <p:cNvSpPr/>
            <p:nvPr/>
          </p:nvSpPr>
          <p:spPr>
            <a:xfrm>
              <a:off x="5160150" y="3133850"/>
              <a:ext cx="453950" cy="11025"/>
            </a:xfrm>
            <a:custGeom>
              <a:avLst/>
              <a:gdLst/>
              <a:ahLst/>
              <a:cxnLst/>
              <a:rect l="l" t="t" r="r" b="b"/>
              <a:pathLst>
                <a:path w="18158" h="441" extrusionOk="0">
                  <a:moveTo>
                    <a:pt x="9085" y="0"/>
                  </a:moveTo>
                  <a:cubicBezTo>
                    <a:pt x="4073" y="0"/>
                    <a:pt x="1" y="227"/>
                    <a:pt x="1" y="227"/>
                  </a:cubicBezTo>
                  <a:cubicBezTo>
                    <a:pt x="1" y="227"/>
                    <a:pt x="4073" y="441"/>
                    <a:pt x="9085" y="441"/>
                  </a:cubicBezTo>
                  <a:cubicBezTo>
                    <a:pt x="14098" y="441"/>
                    <a:pt x="18158" y="227"/>
                    <a:pt x="18158" y="227"/>
                  </a:cubicBezTo>
                  <a:cubicBezTo>
                    <a:pt x="18158" y="227"/>
                    <a:pt x="14098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3" name="Google Shape;9103;p38"/>
            <p:cNvSpPr/>
            <p:nvPr/>
          </p:nvSpPr>
          <p:spPr>
            <a:xfrm>
              <a:off x="5392325" y="3114800"/>
              <a:ext cx="112550" cy="11325"/>
            </a:xfrm>
            <a:custGeom>
              <a:avLst/>
              <a:gdLst/>
              <a:ahLst/>
              <a:cxnLst/>
              <a:rect l="l" t="t" r="r" b="b"/>
              <a:pathLst>
                <a:path w="4502" h="453" extrusionOk="0">
                  <a:moveTo>
                    <a:pt x="2342" y="0"/>
                  </a:moveTo>
                  <a:cubicBezTo>
                    <a:pt x="2312" y="0"/>
                    <a:pt x="2281" y="0"/>
                    <a:pt x="2251" y="0"/>
                  </a:cubicBezTo>
                  <a:cubicBezTo>
                    <a:pt x="1001" y="0"/>
                    <a:pt x="1" y="227"/>
                    <a:pt x="1" y="227"/>
                  </a:cubicBezTo>
                  <a:cubicBezTo>
                    <a:pt x="1" y="227"/>
                    <a:pt x="1013" y="453"/>
                    <a:pt x="2251" y="453"/>
                  </a:cubicBezTo>
                  <a:cubicBezTo>
                    <a:pt x="3501" y="453"/>
                    <a:pt x="4501" y="227"/>
                    <a:pt x="4501" y="227"/>
                  </a:cubicBezTo>
                  <a:cubicBezTo>
                    <a:pt x="4501" y="227"/>
                    <a:pt x="3549" y="0"/>
                    <a:pt x="234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4" name="Google Shape;9104;p38"/>
            <p:cNvSpPr/>
            <p:nvPr/>
          </p:nvSpPr>
          <p:spPr>
            <a:xfrm>
              <a:off x="5403925" y="3084725"/>
              <a:ext cx="81900" cy="11050"/>
            </a:xfrm>
            <a:custGeom>
              <a:avLst/>
              <a:gdLst/>
              <a:ahLst/>
              <a:cxnLst/>
              <a:rect l="l" t="t" r="r" b="b"/>
              <a:pathLst>
                <a:path w="3276" h="442" extrusionOk="0">
                  <a:moveTo>
                    <a:pt x="1644" y="1"/>
                  </a:moveTo>
                  <a:cubicBezTo>
                    <a:pt x="727" y="1"/>
                    <a:pt x="1" y="227"/>
                    <a:pt x="1" y="227"/>
                  </a:cubicBezTo>
                  <a:cubicBezTo>
                    <a:pt x="1" y="227"/>
                    <a:pt x="727" y="441"/>
                    <a:pt x="1644" y="441"/>
                  </a:cubicBezTo>
                  <a:cubicBezTo>
                    <a:pt x="2549" y="441"/>
                    <a:pt x="3275" y="227"/>
                    <a:pt x="3275" y="227"/>
                  </a:cubicBezTo>
                  <a:cubicBezTo>
                    <a:pt x="3275" y="227"/>
                    <a:pt x="2537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5" name="Google Shape;9105;p38"/>
            <p:cNvSpPr/>
            <p:nvPr/>
          </p:nvSpPr>
          <p:spPr>
            <a:xfrm>
              <a:off x="5390250" y="3060025"/>
              <a:ext cx="81875" cy="11350"/>
            </a:xfrm>
            <a:custGeom>
              <a:avLst/>
              <a:gdLst/>
              <a:ahLst/>
              <a:cxnLst/>
              <a:rect l="l" t="t" r="r" b="b"/>
              <a:pathLst>
                <a:path w="3275" h="454" extrusionOk="0">
                  <a:moveTo>
                    <a:pt x="1631" y="1"/>
                  </a:moveTo>
                  <a:cubicBezTo>
                    <a:pt x="727" y="1"/>
                    <a:pt x="0" y="227"/>
                    <a:pt x="0" y="227"/>
                  </a:cubicBezTo>
                  <a:cubicBezTo>
                    <a:pt x="0" y="227"/>
                    <a:pt x="727" y="453"/>
                    <a:pt x="1631" y="453"/>
                  </a:cubicBezTo>
                  <a:cubicBezTo>
                    <a:pt x="2548" y="453"/>
                    <a:pt x="3275" y="227"/>
                    <a:pt x="3275" y="227"/>
                  </a:cubicBezTo>
                  <a:cubicBezTo>
                    <a:pt x="3275" y="227"/>
                    <a:pt x="2548" y="1"/>
                    <a:pt x="163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6" name="Google Shape;9106;p38"/>
            <p:cNvSpPr/>
            <p:nvPr/>
          </p:nvSpPr>
          <p:spPr>
            <a:xfrm>
              <a:off x="5384875" y="3024300"/>
              <a:ext cx="78925" cy="11350"/>
            </a:xfrm>
            <a:custGeom>
              <a:avLst/>
              <a:gdLst/>
              <a:ahLst/>
              <a:cxnLst/>
              <a:rect l="l" t="t" r="r" b="b"/>
              <a:pathLst>
                <a:path w="3157" h="454" extrusionOk="0">
                  <a:moveTo>
                    <a:pt x="1585" y="1"/>
                  </a:moveTo>
                  <a:cubicBezTo>
                    <a:pt x="715" y="1"/>
                    <a:pt x="1" y="227"/>
                    <a:pt x="1" y="227"/>
                  </a:cubicBezTo>
                  <a:cubicBezTo>
                    <a:pt x="1" y="227"/>
                    <a:pt x="703" y="453"/>
                    <a:pt x="1585" y="453"/>
                  </a:cubicBezTo>
                  <a:cubicBezTo>
                    <a:pt x="2442" y="453"/>
                    <a:pt x="3156" y="227"/>
                    <a:pt x="3156" y="227"/>
                  </a:cubicBezTo>
                  <a:cubicBezTo>
                    <a:pt x="3156" y="227"/>
                    <a:pt x="2442" y="1"/>
                    <a:pt x="158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7" name="Google Shape;9107;p38"/>
            <p:cNvSpPr/>
            <p:nvPr/>
          </p:nvSpPr>
          <p:spPr>
            <a:xfrm>
              <a:off x="5256600" y="2737675"/>
              <a:ext cx="404250" cy="11025"/>
            </a:xfrm>
            <a:custGeom>
              <a:avLst/>
              <a:gdLst/>
              <a:ahLst/>
              <a:cxnLst/>
              <a:rect l="l" t="t" r="r" b="b"/>
              <a:pathLst>
                <a:path w="16170" h="441" extrusionOk="0">
                  <a:moveTo>
                    <a:pt x="8085" y="0"/>
                  </a:moveTo>
                  <a:cubicBezTo>
                    <a:pt x="3620" y="0"/>
                    <a:pt x="0" y="215"/>
                    <a:pt x="0" y="215"/>
                  </a:cubicBezTo>
                  <a:cubicBezTo>
                    <a:pt x="0" y="215"/>
                    <a:pt x="3620" y="441"/>
                    <a:pt x="8085" y="441"/>
                  </a:cubicBezTo>
                  <a:cubicBezTo>
                    <a:pt x="12550" y="441"/>
                    <a:pt x="16169" y="215"/>
                    <a:pt x="16169" y="215"/>
                  </a:cubicBezTo>
                  <a:cubicBezTo>
                    <a:pt x="16169" y="215"/>
                    <a:pt x="12538" y="0"/>
                    <a:pt x="80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8" name="Google Shape;9108;p38"/>
            <p:cNvSpPr/>
            <p:nvPr/>
          </p:nvSpPr>
          <p:spPr>
            <a:xfrm>
              <a:off x="5264050" y="2693900"/>
              <a:ext cx="87825" cy="11350"/>
            </a:xfrm>
            <a:custGeom>
              <a:avLst/>
              <a:gdLst/>
              <a:ahLst/>
              <a:cxnLst/>
              <a:rect l="l" t="t" r="r" b="b"/>
              <a:pathLst>
                <a:path w="3513" h="454" extrusionOk="0">
                  <a:moveTo>
                    <a:pt x="1832" y="1"/>
                  </a:moveTo>
                  <a:cubicBezTo>
                    <a:pt x="1809" y="1"/>
                    <a:pt x="1786" y="1"/>
                    <a:pt x="1762" y="1"/>
                  </a:cubicBezTo>
                  <a:cubicBezTo>
                    <a:pt x="786" y="1"/>
                    <a:pt x="0" y="227"/>
                    <a:pt x="0" y="227"/>
                  </a:cubicBezTo>
                  <a:cubicBezTo>
                    <a:pt x="0" y="227"/>
                    <a:pt x="786" y="453"/>
                    <a:pt x="1762" y="453"/>
                  </a:cubicBezTo>
                  <a:cubicBezTo>
                    <a:pt x="2727" y="453"/>
                    <a:pt x="3512" y="227"/>
                    <a:pt x="3512" y="227"/>
                  </a:cubicBezTo>
                  <a:cubicBezTo>
                    <a:pt x="3512" y="227"/>
                    <a:pt x="2764" y="1"/>
                    <a:pt x="183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9" name="Google Shape;9109;p38"/>
            <p:cNvSpPr/>
            <p:nvPr/>
          </p:nvSpPr>
          <p:spPr>
            <a:xfrm>
              <a:off x="5226525" y="2653125"/>
              <a:ext cx="78900" cy="11050"/>
            </a:xfrm>
            <a:custGeom>
              <a:avLst/>
              <a:gdLst/>
              <a:ahLst/>
              <a:cxnLst/>
              <a:rect l="l" t="t" r="r" b="b"/>
              <a:pathLst>
                <a:path w="3156" h="442" extrusionOk="0">
                  <a:moveTo>
                    <a:pt x="1636" y="0"/>
                  </a:moveTo>
                  <a:cubicBezTo>
                    <a:pt x="1615" y="0"/>
                    <a:pt x="1594" y="1"/>
                    <a:pt x="1572" y="1"/>
                  </a:cubicBezTo>
                  <a:cubicBezTo>
                    <a:pt x="715" y="1"/>
                    <a:pt x="1" y="227"/>
                    <a:pt x="1" y="227"/>
                  </a:cubicBezTo>
                  <a:cubicBezTo>
                    <a:pt x="1" y="227"/>
                    <a:pt x="703" y="441"/>
                    <a:pt x="1572" y="441"/>
                  </a:cubicBezTo>
                  <a:cubicBezTo>
                    <a:pt x="2442" y="441"/>
                    <a:pt x="3156" y="227"/>
                    <a:pt x="3156" y="227"/>
                  </a:cubicBezTo>
                  <a:cubicBezTo>
                    <a:pt x="3156" y="227"/>
                    <a:pt x="2476" y="0"/>
                    <a:pt x="16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0" name="Google Shape;9110;p38"/>
            <p:cNvSpPr/>
            <p:nvPr/>
          </p:nvSpPr>
          <p:spPr>
            <a:xfrm>
              <a:off x="5209275" y="2614725"/>
              <a:ext cx="60450" cy="11350"/>
            </a:xfrm>
            <a:custGeom>
              <a:avLst/>
              <a:gdLst/>
              <a:ahLst/>
              <a:cxnLst/>
              <a:rect l="l" t="t" r="r" b="b"/>
              <a:pathLst>
                <a:path w="2418" h="454" extrusionOk="0">
                  <a:moveTo>
                    <a:pt x="1263" y="1"/>
                  </a:moveTo>
                  <a:cubicBezTo>
                    <a:pt x="1247" y="1"/>
                    <a:pt x="1231" y="1"/>
                    <a:pt x="1215" y="1"/>
                  </a:cubicBezTo>
                  <a:cubicBezTo>
                    <a:pt x="536" y="1"/>
                    <a:pt x="0" y="227"/>
                    <a:pt x="0" y="227"/>
                  </a:cubicBezTo>
                  <a:cubicBezTo>
                    <a:pt x="0" y="227"/>
                    <a:pt x="536" y="453"/>
                    <a:pt x="1215" y="453"/>
                  </a:cubicBezTo>
                  <a:cubicBezTo>
                    <a:pt x="1881" y="453"/>
                    <a:pt x="2417" y="227"/>
                    <a:pt x="2417" y="227"/>
                  </a:cubicBezTo>
                  <a:cubicBezTo>
                    <a:pt x="2417" y="227"/>
                    <a:pt x="1907" y="1"/>
                    <a:pt x="12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1" name="Google Shape;9111;p38"/>
            <p:cNvSpPr/>
            <p:nvPr/>
          </p:nvSpPr>
          <p:spPr>
            <a:xfrm>
              <a:off x="5168200" y="2578900"/>
              <a:ext cx="12225" cy="8975"/>
            </a:xfrm>
            <a:custGeom>
              <a:avLst/>
              <a:gdLst/>
              <a:ahLst/>
              <a:cxnLst/>
              <a:rect l="l" t="t" r="r" b="b"/>
              <a:pathLst>
                <a:path w="489" h="359" extrusionOk="0">
                  <a:moveTo>
                    <a:pt x="220" y="1"/>
                  </a:moveTo>
                  <a:cubicBezTo>
                    <a:pt x="156" y="1"/>
                    <a:pt x="88" y="14"/>
                    <a:pt x="60" y="65"/>
                  </a:cubicBezTo>
                  <a:cubicBezTo>
                    <a:pt x="0" y="160"/>
                    <a:pt x="131" y="351"/>
                    <a:pt x="131" y="351"/>
                  </a:cubicBezTo>
                  <a:cubicBezTo>
                    <a:pt x="131" y="351"/>
                    <a:pt x="182" y="358"/>
                    <a:pt x="242" y="358"/>
                  </a:cubicBezTo>
                  <a:cubicBezTo>
                    <a:pt x="313" y="358"/>
                    <a:pt x="397" y="348"/>
                    <a:pt x="429" y="303"/>
                  </a:cubicBezTo>
                  <a:cubicBezTo>
                    <a:pt x="488" y="220"/>
                    <a:pt x="357" y="17"/>
                    <a:pt x="357" y="17"/>
                  </a:cubicBezTo>
                  <a:cubicBezTo>
                    <a:pt x="357" y="17"/>
                    <a:pt x="291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2" name="Google Shape;9112;p38"/>
            <p:cNvSpPr/>
            <p:nvPr/>
          </p:nvSpPr>
          <p:spPr>
            <a:xfrm>
              <a:off x="2535425" y="2872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3" name="Google Shape;9113;p38"/>
            <p:cNvSpPr/>
            <p:nvPr/>
          </p:nvSpPr>
          <p:spPr>
            <a:xfrm>
              <a:off x="2461300" y="2798700"/>
              <a:ext cx="84875" cy="11025"/>
            </a:xfrm>
            <a:custGeom>
              <a:avLst/>
              <a:gdLst/>
              <a:ahLst/>
              <a:cxnLst/>
              <a:rect l="l" t="t" r="r" b="b"/>
              <a:pathLst>
                <a:path w="3395" h="441" extrusionOk="0">
                  <a:moveTo>
                    <a:pt x="1691" y="0"/>
                  </a:moveTo>
                  <a:cubicBezTo>
                    <a:pt x="763" y="0"/>
                    <a:pt x="1" y="214"/>
                    <a:pt x="1" y="214"/>
                  </a:cubicBezTo>
                  <a:cubicBezTo>
                    <a:pt x="1" y="214"/>
                    <a:pt x="775" y="441"/>
                    <a:pt x="1691" y="441"/>
                  </a:cubicBezTo>
                  <a:cubicBezTo>
                    <a:pt x="2632" y="441"/>
                    <a:pt x="3394" y="214"/>
                    <a:pt x="3394" y="214"/>
                  </a:cubicBezTo>
                  <a:cubicBezTo>
                    <a:pt x="3394" y="214"/>
                    <a:pt x="2632" y="0"/>
                    <a:pt x="16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4" name="Google Shape;9114;p38"/>
            <p:cNvSpPr/>
            <p:nvPr/>
          </p:nvSpPr>
          <p:spPr>
            <a:xfrm>
              <a:off x="2501200" y="2843925"/>
              <a:ext cx="62525" cy="11075"/>
            </a:xfrm>
            <a:custGeom>
              <a:avLst/>
              <a:gdLst/>
              <a:ahLst/>
              <a:cxnLst/>
              <a:rect l="l" t="t" r="r" b="b"/>
              <a:pathLst>
                <a:path w="2501" h="443" extrusionOk="0">
                  <a:moveTo>
                    <a:pt x="1250" y="1"/>
                  </a:moveTo>
                  <a:cubicBezTo>
                    <a:pt x="560" y="1"/>
                    <a:pt x="0" y="227"/>
                    <a:pt x="0" y="227"/>
                  </a:cubicBezTo>
                  <a:cubicBezTo>
                    <a:pt x="0" y="227"/>
                    <a:pt x="508" y="443"/>
                    <a:pt x="1153" y="443"/>
                  </a:cubicBezTo>
                  <a:cubicBezTo>
                    <a:pt x="1185" y="443"/>
                    <a:pt x="1217" y="442"/>
                    <a:pt x="1250" y="441"/>
                  </a:cubicBezTo>
                  <a:cubicBezTo>
                    <a:pt x="1929" y="441"/>
                    <a:pt x="2501" y="227"/>
                    <a:pt x="2501" y="227"/>
                  </a:cubicBezTo>
                  <a:cubicBezTo>
                    <a:pt x="2501" y="227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5" name="Google Shape;9115;p38"/>
            <p:cNvSpPr/>
            <p:nvPr/>
          </p:nvSpPr>
          <p:spPr>
            <a:xfrm>
              <a:off x="2512500" y="2810000"/>
              <a:ext cx="73850" cy="11325"/>
            </a:xfrm>
            <a:custGeom>
              <a:avLst/>
              <a:gdLst/>
              <a:ahLst/>
              <a:cxnLst/>
              <a:rect l="l" t="t" r="r" b="b"/>
              <a:pathLst>
                <a:path w="2954" h="453" extrusionOk="0">
                  <a:moveTo>
                    <a:pt x="1477" y="0"/>
                  </a:moveTo>
                  <a:cubicBezTo>
                    <a:pt x="656" y="0"/>
                    <a:pt x="1" y="227"/>
                    <a:pt x="1" y="227"/>
                  </a:cubicBezTo>
                  <a:cubicBezTo>
                    <a:pt x="1" y="227"/>
                    <a:pt x="656" y="453"/>
                    <a:pt x="1477" y="453"/>
                  </a:cubicBezTo>
                  <a:cubicBezTo>
                    <a:pt x="2299" y="453"/>
                    <a:pt x="2953" y="227"/>
                    <a:pt x="2953" y="227"/>
                  </a:cubicBezTo>
                  <a:cubicBezTo>
                    <a:pt x="2953" y="227"/>
                    <a:pt x="2299" y="0"/>
                    <a:pt x="147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6" name="Google Shape;9116;p38"/>
            <p:cNvSpPr/>
            <p:nvPr/>
          </p:nvSpPr>
          <p:spPr>
            <a:xfrm>
              <a:off x="2268125" y="2758800"/>
              <a:ext cx="351850" cy="11625"/>
            </a:xfrm>
            <a:custGeom>
              <a:avLst/>
              <a:gdLst/>
              <a:ahLst/>
              <a:cxnLst/>
              <a:rect l="l" t="t" r="r" b="b"/>
              <a:pathLst>
                <a:path w="14074" h="465" extrusionOk="0">
                  <a:moveTo>
                    <a:pt x="7037" y="1"/>
                  </a:moveTo>
                  <a:cubicBezTo>
                    <a:pt x="3156" y="1"/>
                    <a:pt x="1" y="227"/>
                    <a:pt x="1" y="227"/>
                  </a:cubicBezTo>
                  <a:cubicBezTo>
                    <a:pt x="1" y="227"/>
                    <a:pt x="3156" y="465"/>
                    <a:pt x="7061" y="465"/>
                  </a:cubicBezTo>
                  <a:cubicBezTo>
                    <a:pt x="10942" y="465"/>
                    <a:pt x="14074" y="227"/>
                    <a:pt x="14074" y="227"/>
                  </a:cubicBezTo>
                  <a:cubicBezTo>
                    <a:pt x="14074" y="227"/>
                    <a:pt x="10931" y="1"/>
                    <a:pt x="70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7" name="Google Shape;9117;p38"/>
            <p:cNvSpPr/>
            <p:nvPr/>
          </p:nvSpPr>
          <p:spPr>
            <a:xfrm>
              <a:off x="2313375" y="2673675"/>
              <a:ext cx="352150" cy="11025"/>
            </a:xfrm>
            <a:custGeom>
              <a:avLst/>
              <a:gdLst/>
              <a:ahLst/>
              <a:cxnLst/>
              <a:rect l="l" t="t" r="r" b="b"/>
              <a:pathLst>
                <a:path w="14086" h="441" extrusionOk="0">
                  <a:moveTo>
                    <a:pt x="7049" y="0"/>
                  </a:moveTo>
                  <a:cubicBezTo>
                    <a:pt x="3167" y="0"/>
                    <a:pt x="0" y="215"/>
                    <a:pt x="0" y="215"/>
                  </a:cubicBezTo>
                  <a:cubicBezTo>
                    <a:pt x="0" y="215"/>
                    <a:pt x="3167" y="441"/>
                    <a:pt x="7049" y="441"/>
                  </a:cubicBezTo>
                  <a:cubicBezTo>
                    <a:pt x="10930" y="441"/>
                    <a:pt x="14085" y="215"/>
                    <a:pt x="14085" y="215"/>
                  </a:cubicBezTo>
                  <a:cubicBezTo>
                    <a:pt x="14085" y="215"/>
                    <a:pt x="10930" y="0"/>
                    <a:pt x="704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8" name="Google Shape;9118;p38"/>
            <p:cNvSpPr/>
            <p:nvPr/>
          </p:nvSpPr>
          <p:spPr>
            <a:xfrm>
              <a:off x="2580675" y="2639750"/>
              <a:ext cx="102125" cy="11025"/>
            </a:xfrm>
            <a:custGeom>
              <a:avLst/>
              <a:gdLst/>
              <a:ahLst/>
              <a:cxnLst/>
              <a:rect l="l" t="t" r="r" b="b"/>
              <a:pathLst>
                <a:path w="4085" h="441" extrusionOk="0">
                  <a:moveTo>
                    <a:pt x="2036" y="0"/>
                  </a:moveTo>
                  <a:cubicBezTo>
                    <a:pt x="929" y="0"/>
                    <a:pt x="0" y="226"/>
                    <a:pt x="0" y="226"/>
                  </a:cubicBezTo>
                  <a:cubicBezTo>
                    <a:pt x="0" y="226"/>
                    <a:pt x="905" y="441"/>
                    <a:pt x="2036" y="441"/>
                  </a:cubicBezTo>
                  <a:cubicBezTo>
                    <a:pt x="3155" y="441"/>
                    <a:pt x="4084" y="226"/>
                    <a:pt x="4084" y="226"/>
                  </a:cubicBezTo>
                  <a:cubicBezTo>
                    <a:pt x="4084" y="226"/>
                    <a:pt x="3167" y="0"/>
                    <a:pt x="20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9" name="Google Shape;9119;p38"/>
            <p:cNvSpPr/>
            <p:nvPr/>
          </p:nvSpPr>
          <p:spPr>
            <a:xfrm>
              <a:off x="2625900" y="2605500"/>
              <a:ext cx="68800" cy="11050"/>
            </a:xfrm>
            <a:custGeom>
              <a:avLst/>
              <a:gdLst/>
              <a:ahLst/>
              <a:cxnLst/>
              <a:rect l="l" t="t" r="r" b="b"/>
              <a:pathLst>
                <a:path w="2752" h="442" extrusionOk="0">
                  <a:moveTo>
                    <a:pt x="1382" y="1"/>
                  </a:moveTo>
                  <a:cubicBezTo>
                    <a:pt x="620" y="1"/>
                    <a:pt x="1" y="227"/>
                    <a:pt x="1" y="227"/>
                  </a:cubicBezTo>
                  <a:cubicBezTo>
                    <a:pt x="1" y="227"/>
                    <a:pt x="620" y="441"/>
                    <a:pt x="1382" y="441"/>
                  </a:cubicBezTo>
                  <a:cubicBezTo>
                    <a:pt x="2132" y="441"/>
                    <a:pt x="2751" y="227"/>
                    <a:pt x="2751" y="227"/>
                  </a:cubicBezTo>
                  <a:cubicBezTo>
                    <a:pt x="2751" y="227"/>
                    <a:pt x="213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0" name="Google Shape;9120;p38"/>
            <p:cNvSpPr/>
            <p:nvPr/>
          </p:nvSpPr>
          <p:spPr>
            <a:xfrm>
              <a:off x="2671450" y="2571575"/>
              <a:ext cx="39325" cy="11350"/>
            </a:xfrm>
            <a:custGeom>
              <a:avLst/>
              <a:gdLst/>
              <a:ahLst/>
              <a:cxnLst/>
              <a:rect l="l" t="t" r="r" b="b"/>
              <a:pathLst>
                <a:path w="1573" h="454" extrusionOk="0">
                  <a:moveTo>
                    <a:pt x="786" y="1"/>
                  </a:moveTo>
                  <a:cubicBezTo>
                    <a:pt x="358" y="1"/>
                    <a:pt x="1" y="227"/>
                    <a:pt x="1" y="227"/>
                  </a:cubicBezTo>
                  <a:cubicBezTo>
                    <a:pt x="1" y="227"/>
                    <a:pt x="358" y="453"/>
                    <a:pt x="786" y="453"/>
                  </a:cubicBezTo>
                  <a:cubicBezTo>
                    <a:pt x="1227" y="453"/>
                    <a:pt x="1572" y="227"/>
                    <a:pt x="1572" y="227"/>
                  </a:cubicBezTo>
                  <a:cubicBezTo>
                    <a:pt x="1572" y="227"/>
                    <a:pt x="1239" y="1"/>
                    <a:pt x="78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1" name="Google Shape;9121;p38"/>
            <p:cNvSpPr/>
            <p:nvPr/>
          </p:nvSpPr>
          <p:spPr>
            <a:xfrm>
              <a:off x="2711350" y="2577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2" name="Google Shape;9122;p38"/>
            <p:cNvSpPr/>
            <p:nvPr/>
          </p:nvSpPr>
          <p:spPr>
            <a:xfrm>
              <a:off x="2705675" y="2509075"/>
              <a:ext cx="39625" cy="11325"/>
            </a:xfrm>
            <a:custGeom>
              <a:avLst/>
              <a:gdLst/>
              <a:ahLst/>
              <a:cxnLst/>
              <a:rect l="l" t="t" r="r" b="b"/>
              <a:pathLst>
                <a:path w="1585" h="453" extrusionOk="0">
                  <a:moveTo>
                    <a:pt x="787" y="0"/>
                  </a:moveTo>
                  <a:cubicBezTo>
                    <a:pt x="358" y="0"/>
                    <a:pt x="1" y="226"/>
                    <a:pt x="1" y="226"/>
                  </a:cubicBezTo>
                  <a:cubicBezTo>
                    <a:pt x="1" y="226"/>
                    <a:pt x="358" y="453"/>
                    <a:pt x="787" y="453"/>
                  </a:cubicBezTo>
                  <a:cubicBezTo>
                    <a:pt x="1227" y="453"/>
                    <a:pt x="1584" y="226"/>
                    <a:pt x="1584" y="226"/>
                  </a:cubicBezTo>
                  <a:cubicBezTo>
                    <a:pt x="1584" y="226"/>
                    <a:pt x="1239" y="0"/>
                    <a:pt x="78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3" name="Google Shape;9123;p38"/>
            <p:cNvSpPr/>
            <p:nvPr/>
          </p:nvSpPr>
          <p:spPr>
            <a:xfrm>
              <a:off x="2739625" y="2492100"/>
              <a:ext cx="28300" cy="11050"/>
            </a:xfrm>
            <a:custGeom>
              <a:avLst/>
              <a:gdLst/>
              <a:ahLst/>
              <a:cxnLst/>
              <a:rect l="l" t="t" r="r" b="b"/>
              <a:pathLst>
                <a:path w="1132" h="442" extrusionOk="0">
                  <a:moveTo>
                    <a:pt x="560" y="1"/>
                  </a:moveTo>
                  <a:cubicBezTo>
                    <a:pt x="250" y="1"/>
                    <a:pt x="0" y="215"/>
                    <a:pt x="0" y="215"/>
                  </a:cubicBezTo>
                  <a:cubicBezTo>
                    <a:pt x="0" y="215"/>
                    <a:pt x="250" y="441"/>
                    <a:pt x="560" y="441"/>
                  </a:cubicBezTo>
                  <a:cubicBezTo>
                    <a:pt x="869" y="441"/>
                    <a:pt x="1131" y="215"/>
                    <a:pt x="1131" y="215"/>
                  </a:cubicBezTo>
                  <a:cubicBezTo>
                    <a:pt x="1131" y="215"/>
                    <a:pt x="881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4" name="Google Shape;9124;p38"/>
            <p:cNvSpPr/>
            <p:nvPr/>
          </p:nvSpPr>
          <p:spPr>
            <a:xfrm>
              <a:off x="2404750" y="2417975"/>
              <a:ext cx="431625" cy="11100"/>
            </a:xfrm>
            <a:custGeom>
              <a:avLst/>
              <a:gdLst/>
              <a:ahLst/>
              <a:cxnLst/>
              <a:rect l="l" t="t" r="r" b="b"/>
              <a:pathLst>
                <a:path w="17265" h="444" extrusionOk="0">
                  <a:moveTo>
                    <a:pt x="8633" y="1"/>
                  </a:moveTo>
                  <a:cubicBezTo>
                    <a:pt x="3870" y="1"/>
                    <a:pt x="1" y="227"/>
                    <a:pt x="1" y="227"/>
                  </a:cubicBezTo>
                  <a:cubicBezTo>
                    <a:pt x="1" y="227"/>
                    <a:pt x="3500" y="443"/>
                    <a:pt x="7957" y="443"/>
                  </a:cubicBezTo>
                  <a:cubicBezTo>
                    <a:pt x="8180" y="443"/>
                    <a:pt x="8405" y="443"/>
                    <a:pt x="8633" y="441"/>
                  </a:cubicBezTo>
                  <a:cubicBezTo>
                    <a:pt x="13395" y="441"/>
                    <a:pt x="17265" y="227"/>
                    <a:pt x="17265" y="227"/>
                  </a:cubicBezTo>
                  <a:cubicBezTo>
                    <a:pt x="17265" y="227"/>
                    <a:pt x="13395" y="1"/>
                    <a:pt x="863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5" name="Google Shape;9125;p38"/>
            <p:cNvSpPr/>
            <p:nvPr/>
          </p:nvSpPr>
          <p:spPr>
            <a:xfrm>
              <a:off x="2625900" y="2361425"/>
              <a:ext cx="193225" cy="11050"/>
            </a:xfrm>
            <a:custGeom>
              <a:avLst/>
              <a:gdLst/>
              <a:ahLst/>
              <a:cxnLst/>
              <a:rect l="l" t="t" r="r" b="b"/>
              <a:pathLst>
                <a:path w="7729" h="442" extrusionOk="0">
                  <a:moveTo>
                    <a:pt x="3882" y="1"/>
                  </a:moveTo>
                  <a:cubicBezTo>
                    <a:pt x="1739" y="1"/>
                    <a:pt x="1" y="227"/>
                    <a:pt x="1" y="227"/>
                  </a:cubicBezTo>
                  <a:cubicBezTo>
                    <a:pt x="1" y="227"/>
                    <a:pt x="1739" y="441"/>
                    <a:pt x="3882" y="441"/>
                  </a:cubicBezTo>
                  <a:cubicBezTo>
                    <a:pt x="6002" y="441"/>
                    <a:pt x="7728" y="227"/>
                    <a:pt x="7728" y="227"/>
                  </a:cubicBezTo>
                  <a:cubicBezTo>
                    <a:pt x="7728" y="227"/>
                    <a:pt x="6002" y="1"/>
                    <a:pt x="38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6" name="Google Shape;9126;p38"/>
            <p:cNvSpPr/>
            <p:nvPr/>
          </p:nvSpPr>
          <p:spPr>
            <a:xfrm>
              <a:off x="2620550" y="2344175"/>
              <a:ext cx="221775" cy="11325"/>
            </a:xfrm>
            <a:custGeom>
              <a:avLst/>
              <a:gdLst/>
              <a:ahLst/>
              <a:cxnLst/>
              <a:rect l="l" t="t" r="r" b="b"/>
              <a:pathLst>
                <a:path w="8871" h="453" extrusionOk="0">
                  <a:moveTo>
                    <a:pt x="4430" y="0"/>
                  </a:moveTo>
                  <a:cubicBezTo>
                    <a:pt x="1977" y="0"/>
                    <a:pt x="1" y="226"/>
                    <a:pt x="1" y="226"/>
                  </a:cubicBezTo>
                  <a:cubicBezTo>
                    <a:pt x="1" y="226"/>
                    <a:pt x="1977" y="453"/>
                    <a:pt x="4430" y="453"/>
                  </a:cubicBezTo>
                  <a:cubicBezTo>
                    <a:pt x="6882" y="453"/>
                    <a:pt x="8871" y="226"/>
                    <a:pt x="8871" y="226"/>
                  </a:cubicBezTo>
                  <a:cubicBezTo>
                    <a:pt x="8871" y="226"/>
                    <a:pt x="6871" y="0"/>
                    <a:pt x="443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7" name="Google Shape;9127;p38"/>
            <p:cNvSpPr/>
            <p:nvPr/>
          </p:nvSpPr>
          <p:spPr>
            <a:xfrm>
              <a:off x="2694075" y="2219150"/>
              <a:ext cx="352150" cy="11350"/>
            </a:xfrm>
            <a:custGeom>
              <a:avLst/>
              <a:gdLst/>
              <a:ahLst/>
              <a:cxnLst/>
              <a:rect l="l" t="t" r="r" b="b"/>
              <a:pathLst>
                <a:path w="14086" h="454" extrusionOk="0">
                  <a:moveTo>
                    <a:pt x="7049" y="1"/>
                  </a:moveTo>
                  <a:cubicBezTo>
                    <a:pt x="3156" y="1"/>
                    <a:pt x="0" y="227"/>
                    <a:pt x="0" y="227"/>
                  </a:cubicBezTo>
                  <a:cubicBezTo>
                    <a:pt x="0" y="227"/>
                    <a:pt x="3156" y="453"/>
                    <a:pt x="7049" y="453"/>
                  </a:cubicBezTo>
                  <a:cubicBezTo>
                    <a:pt x="10930" y="453"/>
                    <a:pt x="14086" y="227"/>
                    <a:pt x="14086" y="227"/>
                  </a:cubicBezTo>
                  <a:cubicBezTo>
                    <a:pt x="14086" y="227"/>
                    <a:pt x="10930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8" name="Google Shape;9128;p38"/>
            <p:cNvSpPr/>
            <p:nvPr/>
          </p:nvSpPr>
          <p:spPr>
            <a:xfrm>
              <a:off x="2909875" y="2173900"/>
              <a:ext cx="142300" cy="11050"/>
            </a:xfrm>
            <a:custGeom>
              <a:avLst/>
              <a:gdLst/>
              <a:ahLst/>
              <a:cxnLst/>
              <a:rect l="l" t="t" r="r" b="b"/>
              <a:pathLst>
                <a:path w="5692" h="442" extrusionOk="0">
                  <a:moveTo>
                    <a:pt x="2846" y="1"/>
                  </a:moveTo>
                  <a:cubicBezTo>
                    <a:pt x="1274" y="1"/>
                    <a:pt x="1" y="227"/>
                    <a:pt x="1" y="227"/>
                  </a:cubicBezTo>
                  <a:cubicBezTo>
                    <a:pt x="1" y="227"/>
                    <a:pt x="1286" y="441"/>
                    <a:pt x="2846" y="441"/>
                  </a:cubicBezTo>
                  <a:cubicBezTo>
                    <a:pt x="4430" y="441"/>
                    <a:pt x="5692" y="227"/>
                    <a:pt x="5692" y="227"/>
                  </a:cubicBezTo>
                  <a:cubicBezTo>
                    <a:pt x="5692" y="227"/>
                    <a:pt x="4406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AutoShape 2" descr="@SSStefanov2223">
            <a:extLst>
              <a:ext uri="{FF2B5EF4-FFF2-40B4-BE49-F238E27FC236}">
                <a16:creationId xmlns:a16="http://schemas.microsoft.com/office/drawing/2014/main" id="{FBA5E7FA-A6A7-4A97-A046-34298C7095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@SSStefanov2223">
            <a:extLst>
              <a:ext uri="{FF2B5EF4-FFF2-40B4-BE49-F238E27FC236}">
                <a16:creationId xmlns:a16="http://schemas.microsoft.com/office/drawing/2014/main" id="{7F6C906E-BD7B-4F0E-BE95-2DB3F79F4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999" y="1809083"/>
            <a:ext cx="1067467" cy="10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A6EADE-B569-4673-88F1-0BB187EFA9EB}"/>
              </a:ext>
            </a:extLst>
          </p:cNvPr>
          <p:cNvSpPr/>
          <p:nvPr/>
        </p:nvSpPr>
        <p:spPr>
          <a:xfrm>
            <a:off x="3883187" y="1177069"/>
            <a:ext cx="1333318" cy="135121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81" name="Google Shape;17081;p57"/>
          <p:cNvGrpSpPr/>
          <p:nvPr/>
        </p:nvGrpSpPr>
        <p:grpSpPr>
          <a:xfrm>
            <a:off x="4172216" y="2167012"/>
            <a:ext cx="1244096" cy="1648958"/>
            <a:chOff x="4352000" y="2808650"/>
            <a:chExt cx="779900" cy="1033700"/>
          </a:xfrm>
        </p:grpSpPr>
        <p:sp>
          <p:nvSpPr>
            <p:cNvPr id="17082" name="Google Shape;17082;p57"/>
            <p:cNvSpPr/>
            <p:nvPr/>
          </p:nvSpPr>
          <p:spPr>
            <a:xfrm>
              <a:off x="4763750" y="3683275"/>
              <a:ext cx="74200" cy="85025"/>
            </a:xfrm>
            <a:custGeom>
              <a:avLst/>
              <a:gdLst/>
              <a:ahLst/>
              <a:cxnLst/>
              <a:rect l="l" t="t" r="r" b="b"/>
              <a:pathLst>
                <a:path w="2968" h="3401" extrusionOk="0">
                  <a:moveTo>
                    <a:pt x="2043" y="1"/>
                  </a:moveTo>
                  <a:cubicBezTo>
                    <a:pt x="914" y="1"/>
                    <a:pt x="0" y="2345"/>
                    <a:pt x="973" y="3309"/>
                  </a:cubicBezTo>
                  <a:cubicBezTo>
                    <a:pt x="1036" y="3371"/>
                    <a:pt x="1127" y="3400"/>
                    <a:pt x="1220" y="3400"/>
                  </a:cubicBezTo>
                  <a:cubicBezTo>
                    <a:pt x="1377" y="3400"/>
                    <a:pt x="1540" y="3319"/>
                    <a:pt x="1593" y="3178"/>
                  </a:cubicBezTo>
                  <a:cubicBezTo>
                    <a:pt x="1765" y="2661"/>
                    <a:pt x="1727" y="849"/>
                    <a:pt x="2568" y="849"/>
                  </a:cubicBezTo>
                  <a:cubicBezTo>
                    <a:pt x="2599" y="849"/>
                    <a:pt x="2631" y="851"/>
                    <a:pt x="2664" y="856"/>
                  </a:cubicBezTo>
                  <a:cubicBezTo>
                    <a:pt x="2676" y="858"/>
                    <a:pt x="2688" y="859"/>
                    <a:pt x="2699" y="859"/>
                  </a:cubicBezTo>
                  <a:cubicBezTo>
                    <a:pt x="2888" y="859"/>
                    <a:pt x="2967" y="586"/>
                    <a:pt x="2855" y="439"/>
                  </a:cubicBezTo>
                  <a:cubicBezTo>
                    <a:pt x="2587" y="131"/>
                    <a:pt x="2309" y="1"/>
                    <a:pt x="2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3" name="Google Shape;17083;p57"/>
            <p:cNvSpPr/>
            <p:nvPr/>
          </p:nvSpPr>
          <p:spPr>
            <a:xfrm>
              <a:off x="4756875" y="3674675"/>
              <a:ext cx="121425" cy="104550"/>
            </a:xfrm>
            <a:custGeom>
              <a:avLst/>
              <a:gdLst/>
              <a:ahLst/>
              <a:cxnLst/>
              <a:rect l="l" t="t" r="r" b="b"/>
              <a:pathLst>
                <a:path w="4857" h="4182" extrusionOk="0">
                  <a:moveTo>
                    <a:pt x="2515" y="746"/>
                  </a:moveTo>
                  <a:cubicBezTo>
                    <a:pt x="2882" y="746"/>
                    <a:pt x="3236" y="868"/>
                    <a:pt x="3499" y="1176"/>
                  </a:cubicBezTo>
                  <a:cubicBezTo>
                    <a:pt x="4130" y="1915"/>
                    <a:pt x="3915" y="3212"/>
                    <a:pt x="2951" y="3534"/>
                  </a:cubicBezTo>
                  <a:cubicBezTo>
                    <a:pt x="2775" y="3594"/>
                    <a:pt x="2597" y="3623"/>
                    <a:pt x="2424" y="3623"/>
                  </a:cubicBezTo>
                  <a:cubicBezTo>
                    <a:pt x="1742" y="3623"/>
                    <a:pt x="1126" y="3181"/>
                    <a:pt x="927" y="2498"/>
                  </a:cubicBezTo>
                  <a:cubicBezTo>
                    <a:pt x="760" y="1950"/>
                    <a:pt x="856" y="1426"/>
                    <a:pt x="1368" y="1093"/>
                  </a:cubicBezTo>
                  <a:cubicBezTo>
                    <a:pt x="1702" y="889"/>
                    <a:pt x="2117" y="746"/>
                    <a:pt x="2515" y="746"/>
                  </a:cubicBezTo>
                  <a:close/>
                  <a:moveTo>
                    <a:pt x="2319" y="0"/>
                  </a:moveTo>
                  <a:cubicBezTo>
                    <a:pt x="2248" y="0"/>
                    <a:pt x="2176" y="3"/>
                    <a:pt x="2106" y="10"/>
                  </a:cubicBezTo>
                  <a:cubicBezTo>
                    <a:pt x="1308" y="105"/>
                    <a:pt x="713" y="593"/>
                    <a:pt x="463" y="1355"/>
                  </a:cubicBezTo>
                  <a:cubicBezTo>
                    <a:pt x="0" y="2801"/>
                    <a:pt x="1180" y="4182"/>
                    <a:pt x="2550" y="4182"/>
                  </a:cubicBezTo>
                  <a:cubicBezTo>
                    <a:pt x="2839" y="4182"/>
                    <a:pt x="3135" y="4121"/>
                    <a:pt x="3427" y="3986"/>
                  </a:cubicBezTo>
                  <a:cubicBezTo>
                    <a:pt x="4677" y="3415"/>
                    <a:pt x="4856" y="1712"/>
                    <a:pt x="4011" y="712"/>
                  </a:cubicBezTo>
                  <a:cubicBezTo>
                    <a:pt x="3605" y="232"/>
                    <a:pt x="2941" y="0"/>
                    <a:pt x="2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4" name="Google Shape;17084;p57"/>
            <p:cNvSpPr/>
            <p:nvPr/>
          </p:nvSpPr>
          <p:spPr>
            <a:xfrm>
              <a:off x="4352000" y="2808650"/>
              <a:ext cx="779900" cy="1033700"/>
            </a:xfrm>
            <a:custGeom>
              <a:avLst/>
              <a:gdLst/>
              <a:ahLst/>
              <a:cxnLst/>
              <a:rect l="l" t="t" r="r" b="b"/>
              <a:pathLst>
                <a:path w="31196" h="41348" extrusionOk="0">
                  <a:moveTo>
                    <a:pt x="20669" y="1312"/>
                  </a:moveTo>
                  <a:cubicBezTo>
                    <a:pt x="23339" y="1312"/>
                    <a:pt x="23929" y="3827"/>
                    <a:pt x="24671" y="6028"/>
                  </a:cubicBezTo>
                  <a:cubicBezTo>
                    <a:pt x="26337" y="11017"/>
                    <a:pt x="27445" y="16136"/>
                    <a:pt x="28302" y="21316"/>
                  </a:cubicBezTo>
                  <a:cubicBezTo>
                    <a:pt x="28707" y="23828"/>
                    <a:pt x="29088" y="26352"/>
                    <a:pt x="29445" y="28876"/>
                  </a:cubicBezTo>
                  <a:cubicBezTo>
                    <a:pt x="29647" y="30364"/>
                    <a:pt x="29993" y="31912"/>
                    <a:pt x="29993" y="33412"/>
                  </a:cubicBezTo>
                  <a:cubicBezTo>
                    <a:pt x="29993" y="35305"/>
                    <a:pt x="28612" y="37020"/>
                    <a:pt x="26933" y="37758"/>
                  </a:cubicBezTo>
                  <a:cubicBezTo>
                    <a:pt x="26480" y="37972"/>
                    <a:pt x="26004" y="38091"/>
                    <a:pt x="25528" y="38175"/>
                  </a:cubicBezTo>
                  <a:cubicBezTo>
                    <a:pt x="25040" y="38270"/>
                    <a:pt x="24552" y="38341"/>
                    <a:pt x="24051" y="38413"/>
                  </a:cubicBezTo>
                  <a:cubicBezTo>
                    <a:pt x="23099" y="38556"/>
                    <a:pt x="22146" y="38651"/>
                    <a:pt x="21218" y="38830"/>
                  </a:cubicBezTo>
                  <a:cubicBezTo>
                    <a:pt x="18658" y="39330"/>
                    <a:pt x="16039" y="39830"/>
                    <a:pt x="13431" y="40044"/>
                  </a:cubicBezTo>
                  <a:cubicBezTo>
                    <a:pt x="13020" y="40077"/>
                    <a:pt x="12584" y="40107"/>
                    <a:pt x="12148" y="40107"/>
                  </a:cubicBezTo>
                  <a:cubicBezTo>
                    <a:pt x="11637" y="40107"/>
                    <a:pt x="11126" y="40065"/>
                    <a:pt x="10657" y="39937"/>
                  </a:cubicBezTo>
                  <a:cubicBezTo>
                    <a:pt x="7502" y="39056"/>
                    <a:pt x="7133" y="35043"/>
                    <a:pt x="6406" y="32257"/>
                  </a:cubicBezTo>
                  <a:cubicBezTo>
                    <a:pt x="5263" y="27781"/>
                    <a:pt x="4132" y="23268"/>
                    <a:pt x="3311" y="18708"/>
                  </a:cubicBezTo>
                  <a:cubicBezTo>
                    <a:pt x="2882" y="16351"/>
                    <a:pt x="2525" y="13969"/>
                    <a:pt x="2299" y="11564"/>
                  </a:cubicBezTo>
                  <a:cubicBezTo>
                    <a:pt x="2108" y="9552"/>
                    <a:pt x="1156" y="5635"/>
                    <a:pt x="3323" y="4552"/>
                  </a:cubicBezTo>
                  <a:cubicBezTo>
                    <a:pt x="4990" y="3754"/>
                    <a:pt x="7383" y="3635"/>
                    <a:pt x="9192" y="3290"/>
                  </a:cubicBezTo>
                  <a:cubicBezTo>
                    <a:pt x="12002" y="2754"/>
                    <a:pt x="14824" y="2230"/>
                    <a:pt x="17658" y="1777"/>
                  </a:cubicBezTo>
                  <a:cubicBezTo>
                    <a:pt x="18610" y="1611"/>
                    <a:pt x="19610" y="1337"/>
                    <a:pt x="20575" y="1313"/>
                  </a:cubicBezTo>
                  <a:cubicBezTo>
                    <a:pt x="20606" y="1312"/>
                    <a:pt x="20638" y="1312"/>
                    <a:pt x="20669" y="1312"/>
                  </a:cubicBezTo>
                  <a:close/>
                  <a:moveTo>
                    <a:pt x="21571" y="1"/>
                  </a:moveTo>
                  <a:cubicBezTo>
                    <a:pt x="21518" y="1"/>
                    <a:pt x="21463" y="2"/>
                    <a:pt x="21408" y="3"/>
                  </a:cubicBezTo>
                  <a:cubicBezTo>
                    <a:pt x="18789" y="99"/>
                    <a:pt x="16074" y="777"/>
                    <a:pt x="13503" y="1242"/>
                  </a:cubicBezTo>
                  <a:cubicBezTo>
                    <a:pt x="10288" y="1801"/>
                    <a:pt x="7026" y="2313"/>
                    <a:pt x="3870" y="3111"/>
                  </a:cubicBezTo>
                  <a:cubicBezTo>
                    <a:pt x="1" y="4099"/>
                    <a:pt x="644" y="7195"/>
                    <a:pt x="941" y="10659"/>
                  </a:cubicBezTo>
                  <a:cubicBezTo>
                    <a:pt x="1418" y="16386"/>
                    <a:pt x="2549" y="22066"/>
                    <a:pt x="3930" y="27638"/>
                  </a:cubicBezTo>
                  <a:cubicBezTo>
                    <a:pt x="4609" y="30340"/>
                    <a:pt x="5323" y="33031"/>
                    <a:pt x="6049" y="35710"/>
                  </a:cubicBezTo>
                  <a:cubicBezTo>
                    <a:pt x="6549" y="37544"/>
                    <a:pt x="7133" y="39758"/>
                    <a:pt x="8978" y="40711"/>
                  </a:cubicBezTo>
                  <a:cubicBezTo>
                    <a:pt x="9898" y="41181"/>
                    <a:pt x="10994" y="41348"/>
                    <a:pt x="12145" y="41348"/>
                  </a:cubicBezTo>
                  <a:cubicBezTo>
                    <a:pt x="14197" y="41348"/>
                    <a:pt x="16421" y="40819"/>
                    <a:pt x="18122" y="40544"/>
                  </a:cubicBezTo>
                  <a:cubicBezTo>
                    <a:pt x="20075" y="40223"/>
                    <a:pt x="22075" y="40056"/>
                    <a:pt x="23992" y="39532"/>
                  </a:cubicBezTo>
                  <a:cubicBezTo>
                    <a:pt x="24980" y="39270"/>
                    <a:pt x="26480" y="39056"/>
                    <a:pt x="27385" y="38615"/>
                  </a:cubicBezTo>
                  <a:cubicBezTo>
                    <a:pt x="28278" y="38151"/>
                    <a:pt x="28754" y="37818"/>
                    <a:pt x="29528" y="37044"/>
                  </a:cubicBezTo>
                  <a:cubicBezTo>
                    <a:pt x="30100" y="36484"/>
                    <a:pt x="30469" y="35722"/>
                    <a:pt x="30648" y="34948"/>
                  </a:cubicBezTo>
                  <a:cubicBezTo>
                    <a:pt x="31195" y="32579"/>
                    <a:pt x="30409" y="29721"/>
                    <a:pt x="30100" y="27376"/>
                  </a:cubicBezTo>
                  <a:cubicBezTo>
                    <a:pt x="29350" y="21661"/>
                    <a:pt x="28433" y="15946"/>
                    <a:pt x="27076" y="10338"/>
                  </a:cubicBezTo>
                  <a:cubicBezTo>
                    <a:pt x="26421" y="7611"/>
                    <a:pt x="25766" y="4444"/>
                    <a:pt x="24456" y="1944"/>
                  </a:cubicBezTo>
                  <a:cubicBezTo>
                    <a:pt x="23756" y="624"/>
                    <a:pt x="23011" y="1"/>
                    <a:pt x="21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5" name="Google Shape;17085;p57"/>
            <p:cNvSpPr/>
            <p:nvPr/>
          </p:nvSpPr>
          <p:spPr>
            <a:xfrm>
              <a:off x="4421075" y="2897950"/>
              <a:ext cx="625675" cy="789300"/>
            </a:xfrm>
            <a:custGeom>
              <a:avLst/>
              <a:gdLst/>
              <a:ahLst/>
              <a:cxnLst/>
              <a:rect l="l" t="t" r="r" b="b"/>
              <a:pathLst>
                <a:path w="25027" h="31572" extrusionOk="0">
                  <a:moveTo>
                    <a:pt x="17114" y="1097"/>
                  </a:moveTo>
                  <a:cubicBezTo>
                    <a:pt x="19304" y="1097"/>
                    <a:pt x="19786" y="3165"/>
                    <a:pt x="20384" y="4980"/>
                  </a:cubicBezTo>
                  <a:cubicBezTo>
                    <a:pt x="21753" y="9100"/>
                    <a:pt x="22670" y="13338"/>
                    <a:pt x="23396" y="17625"/>
                  </a:cubicBezTo>
                  <a:cubicBezTo>
                    <a:pt x="23598" y="18887"/>
                    <a:pt x="23729" y="20161"/>
                    <a:pt x="23896" y="21423"/>
                  </a:cubicBezTo>
                  <a:cubicBezTo>
                    <a:pt x="24027" y="22601"/>
                    <a:pt x="24253" y="23768"/>
                    <a:pt x="24253" y="24947"/>
                  </a:cubicBezTo>
                  <a:cubicBezTo>
                    <a:pt x="24253" y="26507"/>
                    <a:pt x="23098" y="27935"/>
                    <a:pt x="21693" y="28566"/>
                  </a:cubicBezTo>
                  <a:cubicBezTo>
                    <a:pt x="21324" y="28733"/>
                    <a:pt x="20919" y="28828"/>
                    <a:pt x="20515" y="28912"/>
                  </a:cubicBezTo>
                  <a:cubicBezTo>
                    <a:pt x="20122" y="28983"/>
                    <a:pt x="19693" y="29054"/>
                    <a:pt x="19276" y="29114"/>
                  </a:cubicBezTo>
                  <a:cubicBezTo>
                    <a:pt x="18490" y="29233"/>
                    <a:pt x="17693" y="29316"/>
                    <a:pt x="16919" y="29471"/>
                  </a:cubicBezTo>
                  <a:cubicBezTo>
                    <a:pt x="14776" y="29888"/>
                    <a:pt x="12597" y="30317"/>
                    <a:pt x="10442" y="30495"/>
                  </a:cubicBezTo>
                  <a:cubicBezTo>
                    <a:pt x="10082" y="30524"/>
                    <a:pt x="9693" y="30553"/>
                    <a:pt x="9307" y="30553"/>
                  </a:cubicBezTo>
                  <a:cubicBezTo>
                    <a:pt x="8901" y="30553"/>
                    <a:pt x="8498" y="30521"/>
                    <a:pt x="8132" y="30424"/>
                  </a:cubicBezTo>
                  <a:cubicBezTo>
                    <a:pt x="5739" y="29769"/>
                    <a:pt x="5275" y="26959"/>
                    <a:pt x="4774" y="24709"/>
                  </a:cubicBezTo>
                  <a:lnTo>
                    <a:pt x="4786" y="24709"/>
                  </a:lnTo>
                  <a:cubicBezTo>
                    <a:pt x="4012" y="21661"/>
                    <a:pt x="3286" y="18577"/>
                    <a:pt x="2715" y="15481"/>
                  </a:cubicBezTo>
                  <a:cubicBezTo>
                    <a:pt x="2358" y="13529"/>
                    <a:pt x="2060" y="11552"/>
                    <a:pt x="1881" y="9576"/>
                  </a:cubicBezTo>
                  <a:cubicBezTo>
                    <a:pt x="1715" y="7921"/>
                    <a:pt x="929" y="4659"/>
                    <a:pt x="2727" y="3778"/>
                  </a:cubicBezTo>
                  <a:cubicBezTo>
                    <a:pt x="4120" y="3111"/>
                    <a:pt x="6096" y="3027"/>
                    <a:pt x="7584" y="2742"/>
                  </a:cubicBezTo>
                  <a:cubicBezTo>
                    <a:pt x="9918" y="2289"/>
                    <a:pt x="12240" y="1861"/>
                    <a:pt x="14597" y="1480"/>
                  </a:cubicBezTo>
                  <a:cubicBezTo>
                    <a:pt x="15383" y="1337"/>
                    <a:pt x="16216" y="1122"/>
                    <a:pt x="17002" y="1099"/>
                  </a:cubicBezTo>
                  <a:cubicBezTo>
                    <a:pt x="17040" y="1097"/>
                    <a:pt x="17077" y="1097"/>
                    <a:pt x="17114" y="1097"/>
                  </a:cubicBezTo>
                  <a:close/>
                  <a:moveTo>
                    <a:pt x="17855" y="0"/>
                  </a:moveTo>
                  <a:cubicBezTo>
                    <a:pt x="17802" y="0"/>
                    <a:pt x="17748" y="1"/>
                    <a:pt x="17693" y="3"/>
                  </a:cubicBezTo>
                  <a:cubicBezTo>
                    <a:pt x="15514" y="75"/>
                    <a:pt x="13287" y="646"/>
                    <a:pt x="11156" y="1027"/>
                  </a:cubicBezTo>
                  <a:cubicBezTo>
                    <a:pt x="8513" y="1492"/>
                    <a:pt x="5810" y="1920"/>
                    <a:pt x="3191" y="2575"/>
                  </a:cubicBezTo>
                  <a:cubicBezTo>
                    <a:pt x="0" y="3385"/>
                    <a:pt x="536" y="5944"/>
                    <a:pt x="774" y="8814"/>
                  </a:cubicBezTo>
                  <a:cubicBezTo>
                    <a:pt x="1167" y="13564"/>
                    <a:pt x="2107" y="18256"/>
                    <a:pt x="3239" y="22863"/>
                  </a:cubicBezTo>
                  <a:cubicBezTo>
                    <a:pt x="3370" y="23423"/>
                    <a:pt x="3524" y="23982"/>
                    <a:pt x="3667" y="24530"/>
                  </a:cubicBezTo>
                  <a:cubicBezTo>
                    <a:pt x="3882" y="25340"/>
                    <a:pt x="4084" y="26126"/>
                    <a:pt x="4310" y="26923"/>
                  </a:cubicBezTo>
                  <a:cubicBezTo>
                    <a:pt x="4727" y="28447"/>
                    <a:pt x="5203" y="30281"/>
                    <a:pt x="6739" y="31055"/>
                  </a:cubicBezTo>
                  <a:cubicBezTo>
                    <a:pt x="7497" y="31436"/>
                    <a:pt x="8399" y="31571"/>
                    <a:pt x="9346" y="31571"/>
                  </a:cubicBezTo>
                  <a:cubicBezTo>
                    <a:pt x="11063" y="31571"/>
                    <a:pt x="12928" y="31126"/>
                    <a:pt x="14347" y="30888"/>
                  </a:cubicBezTo>
                  <a:cubicBezTo>
                    <a:pt x="15978" y="30602"/>
                    <a:pt x="17633" y="30471"/>
                    <a:pt x="19241" y="30019"/>
                  </a:cubicBezTo>
                  <a:cubicBezTo>
                    <a:pt x="20062" y="29805"/>
                    <a:pt x="21312" y="29626"/>
                    <a:pt x="22062" y="29245"/>
                  </a:cubicBezTo>
                  <a:cubicBezTo>
                    <a:pt x="22812" y="28876"/>
                    <a:pt x="23217" y="28590"/>
                    <a:pt x="23848" y="27935"/>
                  </a:cubicBezTo>
                  <a:cubicBezTo>
                    <a:pt x="24313" y="27459"/>
                    <a:pt x="24622" y="26840"/>
                    <a:pt x="24789" y="26197"/>
                  </a:cubicBezTo>
                  <a:cubicBezTo>
                    <a:pt x="25027" y="25221"/>
                    <a:pt x="24944" y="24221"/>
                    <a:pt x="24848" y="23220"/>
                  </a:cubicBezTo>
                  <a:cubicBezTo>
                    <a:pt x="24717" y="21827"/>
                    <a:pt x="24563" y="20422"/>
                    <a:pt x="24360" y="19041"/>
                  </a:cubicBezTo>
                  <a:cubicBezTo>
                    <a:pt x="24325" y="18887"/>
                    <a:pt x="24360" y="18589"/>
                    <a:pt x="24265" y="18458"/>
                  </a:cubicBezTo>
                  <a:cubicBezTo>
                    <a:pt x="24158" y="17791"/>
                    <a:pt x="24086" y="17136"/>
                    <a:pt x="23967" y="16470"/>
                  </a:cubicBezTo>
                  <a:cubicBezTo>
                    <a:pt x="23694" y="14755"/>
                    <a:pt x="23372" y="13041"/>
                    <a:pt x="23015" y="11350"/>
                  </a:cubicBezTo>
                  <a:cubicBezTo>
                    <a:pt x="22824" y="10397"/>
                    <a:pt x="22598" y="9445"/>
                    <a:pt x="22384" y="8504"/>
                  </a:cubicBezTo>
                  <a:cubicBezTo>
                    <a:pt x="21824" y="6254"/>
                    <a:pt x="21288" y="3623"/>
                    <a:pt x="20205" y="1563"/>
                  </a:cubicBezTo>
                  <a:cubicBezTo>
                    <a:pt x="19647" y="504"/>
                    <a:pt x="19023" y="0"/>
                    <a:pt x="17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86" name="Google Shape;17086;p57"/>
          <p:cNvSpPr txBox="1">
            <a:spLocks noGrp="1"/>
          </p:cNvSpPr>
          <p:nvPr>
            <p:ph type="title"/>
          </p:nvPr>
        </p:nvSpPr>
        <p:spPr>
          <a:xfrm>
            <a:off x="713225" y="1733075"/>
            <a:ext cx="31542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Task</a:t>
            </a:r>
            <a:endParaRPr dirty="0"/>
          </a:p>
        </p:txBody>
      </p:sp>
      <p:sp>
        <p:nvSpPr>
          <p:cNvPr id="17087" name="Google Shape;17087;p57"/>
          <p:cNvSpPr txBox="1">
            <a:spLocks noGrp="1"/>
          </p:cNvSpPr>
          <p:nvPr>
            <p:ph type="subTitle" idx="1"/>
          </p:nvPr>
        </p:nvSpPr>
        <p:spPr>
          <a:xfrm>
            <a:off x="713225" y="2344625"/>
            <a:ext cx="31542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task is to make easy to use console application with educational purpose.</a:t>
            </a:r>
            <a:endParaRPr dirty="0"/>
          </a:p>
        </p:txBody>
      </p:sp>
      <p:grpSp>
        <p:nvGrpSpPr>
          <p:cNvPr id="17088" name="Google Shape;17088;p57"/>
          <p:cNvGrpSpPr/>
          <p:nvPr/>
        </p:nvGrpSpPr>
        <p:grpSpPr>
          <a:xfrm>
            <a:off x="702693" y="3606405"/>
            <a:ext cx="2252199" cy="93989"/>
            <a:chOff x="3445893" y="4053330"/>
            <a:chExt cx="2252199" cy="93989"/>
          </a:xfrm>
        </p:grpSpPr>
        <p:sp>
          <p:nvSpPr>
            <p:cNvPr id="17089" name="Google Shape;17089;p57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0" name="Google Shape;17090;p57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1" name="Google Shape;17091;p57"/>
          <p:cNvGrpSpPr/>
          <p:nvPr/>
        </p:nvGrpSpPr>
        <p:grpSpPr>
          <a:xfrm rot="10800000" flipH="1">
            <a:off x="702693" y="1439930"/>
            <a:ext cx="2252199" cy="93989"/>
            <a:chOff x="3445893" y="4053330"/>
            <a:chExt cx="2252199" cy="93989"/>
          </a:xfrm>
        </p:grpSpPr>
        <p:sp>
          <p:nvSpPr>
            <p:cNvPr id="17092" name="Google Shape;17092;p57"/>
            <p:cNvSpPr/>
            <p:nvPr/>
          </p:nvSpPr>
          <p:spPr>
            <a:xfrm>
              <a:off x="3445893" y="4088755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3" name="Google Shape;17093;p57"/>
            <p:cNvSpPr/>
            <p:nvPr/>
          </p:nvSpPr>
          <p:spPr>
            <a:xfrm>
              <a:off x="3445893" y="4053330"/>
              <a:ext cx="2252199" cy="58564"/>
            </a:xfrm>
            <a:custGeom>
              <a:avLst/>
              <a:gdLst/>
              <a:ahLst/>
              <a:cxnLst/>
              <a:rect l="l" t="t" r="r" b="b"/>
              <a:pathLst>
                <a:path w="10344" h="617" extrusionOk="0">
                  <a:moveTo>
                    <a:pt x="371" y="0"/>
                  </a:moveTo>
                  <a:cubicBezTo>
                    <a:pt x="274" y="0"/>
                    <a:pt x="176" y="4"/>
                    <a:pt x="77" y="13"/>
                  </a:cubicBezTo>
                  <a:cubicBezTo>
                    <a:pt x="1" y="13"/>
                    <a:pt x="3" y="132"/>
                    <a:pt x="78" y="132"/>
                  </a:cubicBezTo>
                  <a:cubicBezTo>
                    <a:pt x="79" y="132"/>
                    <a:pt x="80" y="132"/>
                    <a:pt x="81" y="132"/>
                  </a:cubicBezTo>
                  <a:cubicBezTo>
                    <a:pt x="246" y="140"/>
                    <a:pt x="410" y="177"/>
                    <a:pt x="574" y="189"/>
                  </a:cubicBezTo>
                  <a:cubicBezTo>
                    <a:pt x="738" y="206"/>
                    <a:pt x="902" y="226"/>
                    <a:pt x="1062" y="247"/>
                  </a:cubicBezTo>
                  <a:cubicBezTo>
                    <a:pt x="1226" y="263"/>
                    <a:pt x="1395" y="271"/>
                    <a:pt x="1555" y="292"/>
                  </a:cubicBezTo>
                  <a:cubicBezTo>
                    <a:pt x="1719" y="317"/>
                    <a:pt x="1883" y="325"/>
                    <a:pt x="2047" y="349"/>
                  </a:cubicBezTo>
                  <a:cubicBezTo>
                    <a:pt x="2211" y="378"/>
                    <a:pt x="2375" y="431"/>
                    <a:pt x="2543" y="448"/>
                  </a:cubicBezTo>
                  <a:cubicBezTo>
                    <a:pt x="2712" y="464"/>
                    <a:pt x="2880" y="485"/>
                    <a:pt x="3052" y="497"/>
                  </a:cubicBezTo>
                  <a:cubicBezTo>
                    <a:pt x="3093" y="500"/>
                    <a:pt x="3134" y="501"/>
                    <a:pt x="3175" y="501"/>
                  </a:cubicBezTo>
                  <a:cubicBezTo>
                    <a:pt x="3273" y="501"/>
                    <a:pt x="3371" y="495"/>
                    <a:pt x="3470" y="495"/>
                  </a:cubicBezTo>
                  <a:cubicBezTo>
                    <a:pt x="3501" y="495"/>
                    <a:pt x="3531" y="496"/>
                    <a:pt x="3561" y="497"/>
                  </a:cubicBezTo>
                  <a:cubicBezTo>
                    <a:pt x="3729" y="501"/>
                    <a:pt x="3898" y="518"/>
                    <a:pt x="4066" y="526"/>
                  </a:cubicBezTo>
                  <a:cubicBezTo>
                    <a:pt x="4152" y="530"/>
                    <a:pt x="4235" y="530"/>
                    <a:pt x="4318" y="530"/>
                  </a:cubicBezTo>
                  <a:cubicBezTo>
                    <a:pt x="4400" y="530"/>
                    <a:pt x="4482" y="530"/>
                    <a:pt x="4566" y="534"/>
                  </a:cubicBezTo>
                  <a:cubicBezTo>
                    <a:pt x="4730" y="538"/>
                    <a:pt x="4895" y="591"/>
                    <a:pt x="5063" y="596"/>
                  </a:cubicBezTo>
                  <a:cubicBezTo>
                    <a:pt x="5078" y="596"/>
                    <a:pt x="5093" y="596"/>
                    <a:pt x="5108" y="596"/>
                  </a:cubicBezTo>
                  <a:cubicBezTo>
                    <a:pt x="5243" y="596"/>
                    <a:pt x="5380" y="583"/>
                    <a:pt x="5514" y="583"/>
                  </a:cubicBezTo>
                  <a:cubicBezTo>
                    <a:pt x="5529" y="583"/>
                    <a:pt x="5544" y="583"/>
                    <a:pt x="5559" y="583"/>
                  </a:cubicBezTo>
                  <a:cubicBezTo>
                    <a:pt x="5615" y="585"/>
                    <a:pt x="5671" y="585"/>
                    <a:pt x="5727" y="585"/>
                  </a:cubicBezTo>
                  <a:cubicBezTo>
                    <a:pt x="5837" y="585"/>
                    <a:pt x="5948" y="583"/>
                    <a:pt x="6060" y="583"/>
                  </a:cubicBezTo>
                  <a:cubicBezTo>
                    <a:pt x="6224" y="583"/>
                    <a:pt x="6392" y="616"/>
                    <a:pt x="6556" y="616"/>
                  </a:cubicBezTo>
                  <a:cubicBezTo>
                    <a:pt x="6721" y="616"/>
                    <a:pt x="6889" y="600"/>
                    <a:pt x="7053" y="600"/>
                  </a:cubicBezTo>
                  <a:cubicBezTo>
                    <a:pt x="7221" y="596"/>
                    <a:pt x="7385" y="563"/>
                    <a:pt x="7554" y="559"/>
                  </a:cubicBezTo>
                  <a:cubicBezTo>
                    <a:pt x="7570" y="558"/>
                    <a:pt x="7587" y="557"/>
                    <a:pt x="7603" y="557"/>
                  </a:cubicBezTo>
                  <a:cubicBezTo>
                    <a:pt x="7735" y="557"/>
                    <a:pt x="7869" y="580"/>
                    <a:pt x="8000" y="580"/>
                  </a:cubicBezTo>
                  <a:cubicBezTo>
                    <a:pt x="8017" y="580"/>
                    <a:pt x="8033" y="580"/>
                    <a:pt x="8050" y="579"/>
                  </a:cubicBezTo>
                  <a:cubicBezTo>
                    <a:pt x="8243" y="571"/>
                    <a:pt x="8428" y="522"/>
                    <a:pt x="8616" y="509"/>
                  </a:cubicBezTo>
                  <a:cubicBezTo>
                    <a:pt x="8805" y="497"/>
                    <a:pt x="8994" y="477"/>
                    <a:pt x="9178" y="460"/>
                  </a:cubicBezTo>
                  <a:cubicBezTo>
                    <a:pt x="9367" y="440"/>
                    <a:pt x="9560" y="448"/>
                    <a:pt x="9749" y="427"/>
                  </a:cubicBezTo>
                  <a:cubicBezTo>
                    <a:pt x="9938" y="403"/>
                    <a:pt x="10122" y="370"/>
                    <a:pt x="10311" y="341"/>
                  </a:cubicBezTo>
                  <a:cubicBezTo>
                    <a:pt x="10340" y="337"/>
                    <a:pt x="10344" y="267"/>
                    <a:pt x="10311" y="267"/>
                  </a:cubicBezTo>
                  <a:cubicBezTo>
                    <a:pt x="10143" y="271"/>
                    <a:pt x="9974" y="280"/>
                    <a:pt x="9810" y="284"/>
                  </a:cubicBezTo>
                  <a:cubicBezTo>
                    <a:pt x="9642" y="288"/>
                    <a:pt x="9474" y="308"/>
                    <a:pt x="9310" y="312"/>
                  </a:cubicBezTo>
                  <a:cubicBezTo>
                    <a:pt x="9141" y="317"/>
                    <a:pt x="8977" y="325"/>
                    <a:pt x="8809" y="329"/>
                  </a:cubicBezTo>
                  <a:cubicBezTo>
                    <a:pt x="8641" y="333"/>
                    <a:pt x="8477" y="345"/>
                    <a:pt x="8309" y="349"/>
                  </a:cubicBezTo>
                  <a:cubicBezTo>
                    <a:pt x="8296" y="350"/>
                    <a:pt x="8283" y="350"/>
                    <a:pt x="8270" y="350"/>
                  </a:cubicBezTo>
                  <a:cubicBezTo>
                    <a:pt x="8115" y="350"/>
                    <a:pt x="7963" y="329"/>
                    <a:pt x="7808" y="329"/>
                  </a:cubicBezTo>
                  <a:cubicBezTo>
                    <a:pt x="7640" y="333"/>
                    <a:pt x="7476" y="382"/>
                    <a:pt x="7307" y="386"/>
                  </a:cubicBezTo>
                  <a:cubicBezTo>
                    <a:pt x="7300" y="387"/>
                    <a:pt x="7293" y="387"/>
                    <a:pt x="7285" y="387"/>
                  </a:cubicBezTo>
                  <a:cubicBezTo>
                    <a:pt x="7132" y="387"/>
                    <a:pt x="6982" y="349"/>
                    <a:pt x="6829" y="349"/>
                  </a:cubicBezTo>
                  <a:cubicBezTo>
                    <a:pt x="6821" y="349"/>
                    <a:pt x="6814" y="349"/>
                    <a:pt x="6807" y="349"/>
                  </a:cubicBezTo>
                  <a:lnTo>
                    <a:pt x="6306" y="349"/>
                  </a:lnTo>
                  <a:cubicBezTo>
                    <a:pt x="6160" y="349"/>
                    <a:pt x="6011" y="362"/>
                    <a:pt x="5862" y="362"/>
                  </a:cubicBezTo>
                  <a:cubicBezTo>
                    <a:pt x="5843" y="362"/>
                    <a:pt x="5824" y="362"/>
                    <a:pt x="5806" y="362"/>
                  </a:cubicBezTo>
                  <a:cubicBezTo>
                    <a:pt x="5751" y="360"/>
                    <a:pt x="5696" y="360"/>
                    <a:pt x="5640" y="360"/>
                  </a:cubicBezTo>
                  <a:cubicBezTo>
                    <a:pt x="5529" y="360"/>
                    <a:pt x="5417" y="362"/>
                    <a:pt x="5305" y="362"/>
                  </a:cubicBezTo>
                  <a:cubicBezTo>
                    <a:pt x="5193" y="362"/>
                    <a:pt x="5082" y="365"/>
                    <a:pt x="4972" y="365"/>
                  </a:cubicBezTo>
                  <a:cubicBezTo>
                    <a:pt x="4916" y="365"/>
                    <a:pt x="4860" y="364"/>
                    <a:pt x="4804" y="362"/>
                  </a:cubicBezTo>
                  <a:cubicBezTo>
                    <a:pt x="4636" y="354"/>
                    <a:pt x="4472" y="329"/>
                    <a:pt x="4304" y="321"/>
                  </a:cubicBezTo>
                  <a:cubicBezTo>
                    <a:pt x="4220" y="317"/>
                    <a:pt x="4137" y="317"/>
                    <a:pt x="4053" y="317"/>
                  </a:cubicBezTo>
                  <a:cubicBezTo>
                    <a:pt x="3970" y="317"/>
                    <a:pt x="3887" y="317"/>
                    <a:pt x="3803" y="312"/>
                  </a:cubicBezTo>
                  <a:cubicBezTo>
                    <a:pt x="3635" y="308"/>
                    <a:pt x="3471" y="255"/>
                    <a:pt x="3307" y="247"/>
                  </a:cubicBezTo>
                  <a:cubicBezTo>
                    <a:pt x="3138" y="239"/>
                    <a:pt x="2974" y="230"/>
                    <a:pt x="2806" y="218"/>
                  </a:cubicBezTo>
                  <a:cubicBezTo>
                    <a:pt x="2638" y="210"/>
                    <a:pt x="2474" y="198"/>
                    <a:pt x="2305" y="185"/>
                  </a:cubicBezTo>
                  <a:cubicBezTo>
                    <a:pt x="2117" y="173"/>
                    <a:pt x="1924" y="173"/>
                    <a:pt x="1731" y="152"/>
                  </a:cubicBezTo>
                  <a:cubicBezTo>
                    <a:pt x="1542" y="136"/>
                    <a:pt x="1354" y="111"/>
                    <a:pt x="1165" y="79"/>
                  </a:cubicBezTo>
                  <a:cubicBezTo>
                    <a:pt x="984" y="50"/>
                    <a:pt x="804" y="21"/>
                    <a:pt x="623" y="9"/>
                  </a:cubicBezTo>
                  <a:cubicBezTo>
                    <a:pt x="539" y="3"/>
                    <a:pt x="456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4" name="Google Shape;17094;p57"/>
          <p:cNvGrpSpPr/>
          <p:nvPr/>
        </p:nvGrpSpPr>
        <p:grpSpPr>
          <a:xfrm>
            <a:off x="5663356" y="1305335"/>
            <a:ext cx="2782549" cy="2299090"/>
            <a:chOff x="6744575" y="2445600"/>
            <a:chExt cx="1772550" cy="1464575"/>
          </a:xfrm>
        </p:grpSpPr>
        <p:sp>
          <p:nvSpPr>
            <p:cNvPr id="17095" name="Google Shape;17095;p57"/>
            <p:cNvSpPr/>
            <p:nvPr/>
          </p:nvSpPr>
          <p:spPr>
            <a:xfrm>
              <a:off x="6888050" y="2574575"/>
              <a:ext cx="1485925" cy="848125"/>
            </a:xfrm>
            <a:custGeom>
              <a:avLst/>
              <a:gdLst/>
              <a:ahLst/>
              <a:cxnLst/>
              <a:rect l="l" t="t" r="r" b="b"/>
              <a:pathLst>
                <a:path w="59437" h="33925" extrusionOk="0">
                  <a:moveTo>
                    <a:pt x="1310" y="1151"/>
                  </a:moveTo>
                  <a:lnTo>
                    <a:pt x="1310" y="1151"/>
                  </a:lnTo>
                  <a:cubicBezTo>
                    <a:pt x="3464" y="1286"/>
                    <a:pt x="5632" y="1323"/>
                    <a:pt x="7802" y="1323"/>
                  </a:cubicBezTo>
                  <a:cubicBezTo>
                    <a:pt x="10407" y="1323"/>
                    <a:pt x="13013" y="1270"/>
                    <a:pt x="15597" y="1270"/>
                  </a:cubicBezTo>
                  <a:lnTo>
                    <a:pt x="44410" y="1270"/>
                  </a:lnTo>
                  <a:cubicBezTo>
                    <a:pt x="47252" y="1270"/>
                    <a:pt x="50192" y="1431"/>
                    <a:pt x="53104" y="1431"/>
                  </a:cubicBezTo>
                  <a:cubicBezTo>
                    <a:pt x="54816" y="1431"/>
                    <a:pt x="56519" y="1375"/>
                    <a:pt x="58186" y="1199"/>
                  </a:cubicBezTo>
                  <a:lnTo>
                    <a:pt x="58186" y="1199"/>
                  </a:lnTo>
                  <a:cubicBezTo>
                    <a:pt x="57710" y="3485"/>
                    <a:pt x="57888" y="5902"/>
                    <a:pt x="57888" y="8235"/>
                  </a:cubicBezTo>
                  <a:lnTo>
                    <a:pt x="57888" y="16534"/>
                  </a:lnTo>
                  <a:cubicBezTo>
                    <a:pt x="57888" y="19141"/>
                    <a:pt x="57888" y="21749"/>
                    <a:pt x="57900" y="24356"/>
                  </a:cubicBezTo>
                  <a:cubicBezTo>
                    <a:pt x="57912" y="27107"/>
                    <a:pt x="57626" y="30071"/>
                    <a:pt x="58126" y="32810"/>
                  </a:cubicBezTo>
                  <a:cubicBezTo>
                    <a:pt x="55972" y="32674"/>
                    <a:pt x="53804" y="32638"/>
                    <a:pt x="51634" y="32638"/>
                  </a:cubicBezTo>
                  <a:cubicBezTo>
                    <a:pt x="49030" y="32638"/>
                    <a:pt x="46424" y="32691"/>
                    <a:pt x="43839" y="32691"/>
                  </a:cubicBezTo>
                  <a:lnTo>
                    <a:pt x="15026" y="32691"/>
                  </a:lnTo>
                  <a:cubicBezTo>
                    <a:pt x="12185" y="32691"/>
                    <a:pt x="9244" y="32530"/>
                    <a:pt x="6333" y="32530"/>
                  </a:cubicBezTo>
                  <a:cubicBezTo>
                    <a:pt x="4620" y="32530"/>
                    <a:pt x="2917" y="32586"/>
                    <a:pt x="1250" y="32762"/>
                  </a:cubicBezTo>
                  <a:cubicBezTo>
                    <a:pt x="1715" y="30452"/>
                    <a:pt x="1536" y="28047"/>
                    <a:pt x="1548" y="25726"/>
                  </a:cubicBezTo>
                  <a:lnTo>
                    <a:pt x="1548" y="17415"/>
                  </a:lnTo>
                  <a:cubicBezTo>
                    <a:pt x="1548" y="14819"/>
                    <a:pt x="1548" y="12212"/>
                    <a:pt x="1536" y="9605"/>
                  </a:cubicBezTo>
                  <a:cubicBezTo>
                    <a:pt x="1524" y="6854"/>
                    <a:pt x="1810" y="3890"/>
                    <a:pt x="1310" y="1151"/>
                  </a:cubicBezTo>
                  <a:close/>
                  <a:moveTo>
                    <a:pt x="11950" y="0"/>
                  </a:moveTo>
                  <a:cubicBezTo>
                    <a:pt x="8239" y="0"/>
                    <a:pt x="4537" y="78"/>
                    <a:pt x="869" y="330"/>
                  </a:cubicBezTo>
                  <a:cubicBezTo>
                    <a:pt x="583" y="342"/>
                    <a:pt x="453" y="639"/>
                    <a:pt x="512" y="865"/>
                  </a:cubicBezTo>
                  <a:cubicBezTo>
                    <a:pt x="48" y="3282"/>
                    <a:pt x="250" y="5818"/>
                    <a:pt x="238" y="8259"/>
                  </a:cubicBezTo>
                  <a:cubicBezTo>
                    <a:pt x="226" y="11176"/>
                    <a:pt x="226" y="14117"/>
                    <a:pt x="226" y="17034"/>
                  </a:cubicBezTo>
                  <a:lnTo>
                    <a:pt x="226" y="25285"/>
                  </a:lnTo>
                  <a:cubicBezTo>
                    <a:pt x="226" y="27833"/>
                    <a:pt x="0" y="30512"/>
                    <a:pt x="572" y="33024"/>
                  </a:cubicBezTo>
                  <a:cubicBezTo>
                    <a:pt x="488" y="33274"/>
                    <a:pt x="667" y="33596"/>
                    <a:pt x="1000" y="33643"/>
                  </a:cubicBezTo>
                  <a:cubicBezTo>
                    <a:pt x="2678" y="33842"/>
                    <a:pt x="4401" y="33905"/>
                    <a:pt x="6137" y="33905"/>
                  </a:cubicBezTo>
                  <a:cubicBezTo>
                    <a:pt x="9069" y="33905"/>
                    <a:pt x="12038" y="33727"/>
                    <a:pt x="14895" y="33727"/>
                  </a:cubicBezTo>
                  <a:lnTo>
                    <a:pt x="29694" y="33727"/>
                  </a:lnTo>
                  <a:cubicBezTo>
                    <a:pt x="35585" y="33727"/>
                    <a:pt x="41548" y="33925"/>
                    <a:pt x="47486" y="33925"/>
                  </a:cubicBezTo>
                  <a:cubicBezTo>
                    <a:pt x="51197" y="33925"/>
                    <a:pt x="54899" y="33847"/>
                    <a:pt x="58567" y="33596"/>
                  </a:cubicBezTo>
                  <a:cubicBezTo>
                    <a:pt x="58865" y="33584"/>
                    <a:pt x="58984" y="33286"/>
                    <a:pt x="58924" y="33060"/>
                  </a:cubicBezTo>
                  <a:cubicBezTo>
                    <a:pt x="59388" y="30643"/>
                    <a:pt x="59174" y="28107"/>
                    <a:pt x="59198" y="25666"/>
                  </a:cubicBezTo>
                  <a:cubicBezTo>
                    <a:pt x="59210" y="22749"/>
                    <a:pt x="59210" y="19808"/>
                    <a:pt x="59210" y="16891"/>
                  </a:cubicBezTo>
                  <a:lnTo>
                    <a:pt x="59210" y="8640"/>
                  </a:lnTo>
                  <a:cubicBezTo>
                    <a:pt x="59210" y="6080"/>
                    <a:pt x="59436" y="3401"/>
                    <a:pt x="58865" y="901"/>
                  </a:cubicBezTo>
                  <a:cubicBezTo>
                    <a:pt x="58936" y="663"/>
                    <a:pt x="58757" y="330"/>
                    <a:pt x="58436" y="294"/>
                  </a:cubicBezTo>
                  <a:cubicBezTo>
                    <a:pt x="56735" y="87"/>
                    <a:pt x="54987" y="23"/>
                    <a:pt x="53226" y="23"/>
                  </a:cubicBezTo>
                  <a:cubicBezTo>
                    <a:pt x="50317" y="23"/>
                    <a:pt x="47370" y="199"/>
                    <a:pt x="44529" y="199"/>
                  </a:cubicBezTo>
                  <a:lnTo>
                    <a:pt x="29742" y="199"/>
                  </a:lnTo>
                  <a:cubicBezTo>
                    <a:pt x="23851" y="199"/>
                    <a:pt x="17888" y="0"/>
                    <a:pt x="119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6" name="Google Shape;17096;p57"/>
            <p:cNvSpPr/>
            <p:nvPr/>
          </p:nvSpPr>
          <p:spPr>
            <a:xfrm>
              <a:off x="6744575" y="2445600"/>
              <a:ext cx="1772550" cy="1464575"/>
            </a:xfrm>
            <a:custGeom>
              <a:avLst/>
              <a:gdLst/>
              <a:ahLst/>
              <a:cxnLst/>
              <a:rect l="l" t="t" r="r" b="b"/>
              <a:pathLst>
                <a:path w="70902" h="58583" extrusionOk="0">
                  <a:moveTo>
                    <a:pt x="1560" y="1440"/>
                  </a:moveTo>
                  <a:lnTo>
                    <a:pt x="1560" y="1440"/>
                  </a:lnTo>
                  <a:cubicBezTo>
                    <a:pt x="4117" y="1618"/>
                    <a:pt x="6688" y="1667"/>
                    <a:pt x="9260" y="1667"/>
                  </a:cubicBezTo>
                  <a:cubicBezTo>
                    <a:pt x="12379" y="1667"/>
                    <a:pt x="15499" y="1595"/>
                    <a:pt x="18598" y="1595"/>
                  </a:cubicBezTo>
                  <a:lnTo>
                    <a:pt x="36148" y="1595"/>
                  </a:lnTo>
                  <a:cubicBezTo>
                    <a:pt x="41755" y="1595"/>
                    <a:pt x="47375" y="1595"/>
                    <a:pt x="52983" y="1607"/>
                  </a:cubicBezTo>
                  <a:cubicBezTo>
                    <a:pt x="56386" y="1607"/>
                    <a:pt x="59924" y="1822"/>
                    <a:pt x="63422" y="1822"/>
                  </a:cubicBezTo>
                  <a:cubicBezTo>
                    <a:pt x="65443" y="1822"/>
                    <a:pt x="67452" y="1751"/>
                    <a:pt x="69414" y="1524"/>
                  </a:cubicBezTo>
                  <a:lnTo>
                    <a:pt x="69414" y="1524"/>
                  </a:lnTo>
                  <a:cubicBezTo>
                    <a:pt x="68866" y="4536"/>
                    <a:pt x="69068" y="7691"/>
                    <a:pt x="69068" y="10727"/>
                  </a:cubicBezTo>
                  <a:lnTo>
                    <a:pt x="69068" y="21586"/>
                  </a:lnTo>
                  <a:cubicBezTo>
                    <a:pt x="69068" y="24991"/>
                    <a:pt x="69068" y="28384"/>
                    <a:pt x="69080" y="31789"/>
                  </a:cubicBezTo>
                  <a:cubicBezTo>
                    <a:pt x="69092" y="35397"/>
                    <a:pt x="68771" y="39267"/>
                    <a:pt x="69354" y="42838"/>
                  </a:cubicBezTo>
                  <a:cubicBezTo>
                    <a:pt x="66798" y="42661"/>
                    <a:pt x="64226" y="42612"/>
                    <a:pt x="61654" y="42612"/>
                  </a:cubicBezTo>
                  <a:cubicBezTo>
                    <a:pt x="58536" y="42612"/>
                    <a:pt x="55415" y="42684"/>
                    <a:pt x="52316" y="42684"/>
                  </a:cubicBezTo>
                  <a:lnTo>
                    <a:pt x="34767" y="42684"/>
                  </a:lnTo>
                  <a:cubicBezTo>
                    <a:pt x="29147" y="42684"/>
                    <a:pt x="23539" y="42684"/>
                    <a:pt x="17931" y="42672"/>
                  </a:cubicBezTo>
                  <a:cubicBezTo>
                    <a:pt x="14528" y="42672"/>
                    <a:pt x="10990" y="42457"/>
                    <a:pt x="7492" y="42457"/>
                  </a:cubicBezTo>
                  <a:cubicBezTo>
                    <a:pt x="5471" y="42457"/>
                    <a:pt x="3462" y="42528"/>
                    <a:pt x="1500" y="42755"/>
                  </a:cubicBezTo>
                  <a:cubicBezTo>
                    <a:pt x="2048" y="39755"/>
                    <a:pt x="1846" y="36588"/>
                    <a:pt x="1846" y="33552"/>
                  </a:cubicBezTo>
                  <a:lnTo>
                    <a:pt x="1846" y="22693"/>
                  </a:lnTo>
                  <a:cubicBezTo>
                    <a:pt x="1846" y="19288"/>
                    <a:pt x="1846" y="15895"/>
                    <a:pt x="1822" y="12489"/>
                  </a:cubicBezTo>
                  <a:cubicBezTo>
                    <a:pt x="1810" y="8882"/>
                    <a:pt x="2143" y="5012"/>
                    <a:pt x="1560" y="1440"/>
                  </a:cubicBezTo>
                  <a:close/>
                  <a:moveTo>
                    <a:pt x="35433" y="44053"/>
                  </a:moveTo>
                  <a:cubicBezTo>
                    <a:pt x="37505" y="44053"/>
                    <a:pt x="39577" y="44065"/>
                    <a:pt x="41660" y="44112"/>
                  </a:cubicBezTo>
                  <a:cubicBezTo>
                    <a:pt x="41505" y="45232"/>
                    <a:pt x="41505" y="46363"/>
                    <a:pt x="41505" y="47494"/>
                  </a:cubicBezTo>
                  <a:cubicBezTo>
                    <a:pt x="41494" y="48875"/>
                    <a:pt x="41446" y="51494"/>
                    <a:pt x="41696" y="51768"/>
                  </a:cubicBezTo>
                  <a:cubicBezTo>
                    <a:pt x="43053" y="53256"/>
                    <a:pt x="49352" y="54340"/>
                    <a:pt x="51923" y="56888"/>
                  </a:cubicBezTo>
                  <a:cubicBezTo>
                    <a:pt x="51456" y="57039"/>
                    <a:pt x="50944" y="57086"/>
                    <a:pt x="50425" y="57086"/>
                  </a:cubicBezTo>
                  <a:cubicBezTo>
                    <a:pt x="49675" y="57086"/>
                    <a:pt x="48908" y="56987"/>
                    <a:pt x="48232" y="56959"/>
                  </a:cubicBezTo>
                  <a:cubicBezTo>
                    <a:pt x="47609" y="56933"/>
                    <a:pt x="46982" y="56928"/>
                    <a:pt x="46355" y="56928"/>
                  </a:cubicBezTo>
                  <a:cubicBezTo>
                    <a:pt x="45886" y="56928"/>
                    <a:pt x="45416" y="56931"/>
                    <a:pt x="44945" y="56931"/>
                  </a:cubicBezTo>
                  <a:cubicBezTo>
                    <a:pt x="44604" y="56931"/>
                    <a:pt x="44263" y="56929"/>
                    <a:pt x="43922" y="56923"/>
                  </a:cubicBezTo>
                  <a:cubicBezTo>
                    <a:pt x="41017" y="56923"/>
                    <a:pt x="38124" y="56745"/>
                    <a:pt x="35219" y="56721"/>
                  </a:cubicBezTo>
                  <a:cubicBezTo>
                    <a:pt x="35014" y="56718"/>
                    <a:pt x="34809" y="56717"/>
                    <a:pt x="34603" y="56717"/>
                  </a:cubicBezTo>
                  <a:cubicBezTo>
                    <a:pt x="31999" y="56717"/>
                    <a:pt x="29393" y="56912"/>
                    <a:pt x="26777" y="56923"/>
                  </a:cubicBezTo>
                  <a:cubicBezTo>
                    <a:pt x="26132" y="56923"/>
                    <a:pt x="25489" y="56919"/>
                    <a:pt x="24848" y="56919"/>
                  </a:cubicBezTo>
                  <a:cubicBezTo>
                    <a:pt x="24047" y="56919"/>
                    <a:pt x="23249" y="56926"/>
                    <a:pt x="22455" y="56959"/>
                  </a:cubicBezTo>
                  <a:cubicBezTo>
                    <a:pt x="21770" y="56987"/>
                    <a:pt x="21000" y="57091"/>
                    <a:pt x="20249" y="57091"/>
                  </a:cubicBezTo>
                  <a:cubicBezTo>
                    <a:pt x="19735" y="57091"/>
                    <a:pt x="19229" y="57043"/>
                    <a:pt x="18765" y="56888"/>
                  </a:cubicBezTo>
                  <a:cubicBezTo>
                    <a:pt x="21336" y="54340"/>
                    <a:pt x="27635" y="53233"/>
                    <a:pt x="29004" y="51744"/>
                  </a:cubicBezTo>
                  <a:cubicBezTo>
                    <a:pt x="29242" y="51482"/>
                    <a:pt x="29194" y="48863"/>
                    <a:pt x="29194" y="47482"/>
                  </a:cubicBezTo>
                  <a:cubicBezTo>
                    <a:pt x="29182" y="46327"/>
                    <a:pt x="29194" y="45184"/>
                    <a:pt x="29040" y="44053"/>
                  </a:cubicBezTo>
                  <a:close/>
                  <a:moveTo>
                    <a:pt x="14354" y="0"/>
                  </a:moveTo>
                  <a:cubicBezTo>
                    <a:pt x="9886" y="0"/>
                    <a:pt x="5428" y="100"/>
                    <a:pt x="1012" y="428"/>
                  </a:cubicBezTo>
                  <a:cubicBezTo>
                    <a:pt x="667" y="464"/>
                    <a:pt x="500" y="845"/>
                    <a:pt x="572" y="1131"/>
                  </a:cubicBezTo>
                  <a:cubicBezTo>
                    <a:pt x="24" y="4286"/>
                    <a:pt x="262" y="7608"/>
                    <a:pt x="262" y="10811"/>
                  </a:cubicBezTo>
                  <a:cubicBezTo>
                    <a:pt x="250" y="14621"/>
                    <a:pt x="250" y="18443"/>
                    <a:pt x="250" y="22253"/>
                  </a:cubicBezTo>
                  <a:lnTo>
                    <a:pt x="250" y="33040"/>
                  </a:lnTo>
                  <a:cubicBezTo>
                    <a:pt x="250" y="36373"/>
                    <a:pt x="0" y="39874"/>
                    <a:pt x="667" y="43148"/>
                  </a:cubicBezTo>
                  <a:cubicBezTo>
                    <a:pt x="572" y="43458"/>
                    <a:pt x="798" y="43886"/>
                    <a:pt x="1191" y="43946"/>
                  </a:cubicBezTo>
                  <a:cubicBezTo>
                    <a:pt x="3209" y="44210"/>
                    <a:pt x="5286" y="44292"/>
                    <a:pt x="7379" y="44292"/>
                  </a:cubicBezTo>
                  <a:cubicBezTo>
                    <a:pt x="10858" y="44292"/>
                    <a:pt x="14383" y="44065"/>
                    <a:pt x="17764" y="44065"/>
                  </a:cubicBezTo>
                  <a:lnTo>
                    <a:pt x="28290" y="44065"/>
                  </a:lnTo>
                  <a:cubicBezTo>
                    <a:pt x="28123" y="45220"/>
                    <a:pt x="28135" y="46375"/>
                    <a:pt x="28123" y="47541"/>
                  </a:cubicBezTo>
                  <a:cubicBezTo>
                    <a:pt x="28111" y="48792"/>
                    <a:pt x="27920" y="50161"/>
                    <a:pt x="28194" y="51375"/>
                  </a:cubicBezTo>
                  <a:cubicBezTo>
                    <a:pt x="24480" y="52733"/>
                    <a:pt x="19669" y="53494"/>
                    <a:pt x="17110" y="56745"/>
                  </a:cubicBezTo>
                  <a:cubicBezTo>
                    <a:pt x="16883" y="57031"/>
                    <a:pt x="17002" y="57495"/>
                    <a:pt x="17288" y="57685"/>
                  </a:cubicBezTo>
                  <a:cubicBezTo>
                    <a:pt x="18319" y="58388"/>
                    <a:pt x="19706" y="58573"/>
                    <a:pt x="21147" y="58573"/>
                  </a:cubicBezTo>
                  <a:cubicBezTo>
                    <a:pt x="22764" y="58573"/>
                    <a:pt x="24450" y="58340"/>
                    <a:pt x="25784" y="58340"/>
                  </a:cubicBezTo>
                  <a:cubicBezTo>
                    <a:pt x="25802" y="58340"/>
                    <a:pt x="25819" y="58340"/>
                    <a:pt x="25837" y="58340"/>
                  </a:cubicBezTo>
                  <a:cubicBezTo>
                    <a:pt x="29052" y="58340"/>
                    <a:pt x="32266" y="58221"/>
                    <a:pt x="35481" y="58174"/>
                  </a:cubicBezTo>
                  <a:cubicBezTo>
                    <a:pt x="35793" y="58169"/>
                    <a:pt x="36105" y="58167"/>
                    <a:pt x="36417" y="58167"/>
                  </a:cubicBezTo>
                  <a:cubicBezTo>
                    <a:pt x="39224" y="58167"/>
                    <a:pt x="42032" y="58340"/>
                    <a:pt x="44839" y="58340"/>
                  </a:cubicBezTo>
                  <a:cubicBezTo>
                    <a:pt x="46174" y="58340"/>
                    <a:pt x="47882" y="58582"/>
                    <a:pt x="49520" y="58582"/>
                  </a:cubicBezTo>
                  <a:cubicBezTo>
                    <a:pt x="50965" y="58582"/>
                    <a:pt x="52356" y="58394"/>
                    <a:pt x="53388" y="57685"/>
                  </a:cubicBezTo>
                  <a:cubicBezTo>
                    <a:pt x="53662" y="57495"/>
                    <a:pt x="53781" y="57031"/>
                    <a:pt x="53566" y="56745"/>
                  </a:cubicBezTo>
                  <a:cubicBezTo>
                    <a:pt x="51007" y="53494"/>
                    <a:pt x="46185" y="52744"/>
                    <a:pt x="42470" y="51375"/>
                  </a:cubicBezTo>
                  <a:cubicBezTo>
                    <a:pt x="42756" y="50149"/>
                    <a:pt x="42565" y="48792"/>
                    <a:pt x="42553" y="47541"/>
                  </a:cubicBezTo>
                  <a:cubicBezTo>
                    <a:pt x="42529" y="46386"/>
                    <a:pt x="42553" y="45255"/>
                    <a:pt x="42398" y="44124"/>
                  </a:cubicBezTo>
                  <a:lnTo>
                    <a:pt x="42398" y="44124"/>
                  </a:lnTo>
                  <a:cubicBezTo>
                    <a:pt x="47078" y="44203"/>
                    <a:pt x="51776" y="44316"/>
                    <a:pt x="56463" y="44316"/>
                  </a:cubicBezTo>
                  <a:cubicBezTo>
                    <a:pt x="60958" y="44316"/>
                    <a:pt x="65442" y="44212"/>
                    <a:pt x="69890" y="43874"/>
                  </a:cubicBezTo>
                  <a:cubicBezTo>
                    <a:pt x="70235" y="43839"/>
                    <a:pt x="70390" y="43458"/>
                    <a:pt x="70319" y="43172"/>
                  </a:cubicBezTo>
                  <a:cubicBezTo>
                    <a:pt x="70866" y="40017"/>
                    <a:pt x="70628" y="36707"/>
                    <a:pt x="70628" y="33504"/>
                  </a:cubicBezTo>
                  <a:cubicBezTo>
                    <a:pt x="70652" y="29694"/>
                    <a:pt x="70652" y="25872"/>
                    <a:pt x="70652" y="22062"/>
                  </a:cubicBezTo>
                  <a:lnTo>
                    <a:pt x="70652" y="11263"/>
                  </a:lnTo>
                  <a:cubicBezTo>
                    <a:pt x="70652" y="7929"/>
                    <a:pt x="70902" y="4441"/>
                    <a:pt x="70235" y="1167"/>
                  </a:cubicBezTo>
                  <a:cubicBezTo>
                    <a:pt x="70319" y="845"/>
                    <a:pt x="70092" y="417"/>
                    <a:pt x="69711" y="357"/>
                  </a:cubicBezTo>
                  <a:cubicBezTo>
                    <a:pt x="67693" y="93"/>
                    <a:pt x="65615" y="11"/>
                    <a:pt x="63519" y="11"/>
                  </a:cubicBezTo>
                  <a:cubicBezTo>
                    <a:pt x="60037" y="11"/>
                    <a:pt x="56507" y="238"/>
                    <a:pt x="53126" y="238"/>
                  </a:cubicBezTo>
                  <a:cubicBezTo>
                    <a:pt x="47232" y="238"/>
                    <a:pt x="41363" y="238"/>
                    <a:pt x="35457" y="250"/>
                  </a:cubicBezTo>
                  <a:cubicBezTo>
                    <a:pt x="28476" y="250"/>
                    <a:pt x="21402" y="0"/>
                    <a:pt x="143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3" name="Google Shape;9133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9134" name="Google Shape;9134;p39"/>
          <p:cNvSpPr txBox="1"/>
          <p:nvPr/>
        </p:nvSpPr>
        <p:spPr>
          <a:xfrm>
            <a:off x="2411518" y="2674761"/>
            <a:ext cx="225195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Discussed the idea </a:t>
            </a:r>
          </a:p>
        </p:txBody>
      </p:sp>
      <p:sp>
        <p:nvSpPr>
          <p:cNvPr id="9136" name="Google Shape;9136;p39"/>
          <p:cNvSpPr txBox="1"/>
          <p:nvPr/>
        </p:nvSpPr>
        <p:spPr>
          <a:xfrm>
            <a:off x="-68918" y="2653727"/>
            <a:ext cx="2218725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 Chose what technologies to use</a:t>
            </a: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38" name="Google Shape;9138;p39"/>
          <p:cNvSpPr/>
          <p:nvPr/>
        </p:nvSpPr>
        <p:spPr>
          <a:xfrm flipV="1">
            <a:off x="36128" y="2365955"/>
            <a:ext cx="8970827" cy="45719"/>
          </a:xfrm>
          <a:custGeom>
            <a:avLst/>
            <a:gdLst/>
            <a:ahLst/>
            <a:cxnLst/>
            <a:rect l="l" t="t" r="r" b="b"/>
            <a:pathLst>
              <a:path w="57726" h="379" extrusionOk="0">
                <a:moveTo>
                  <a:pt x="34730" y="0"/>
                </a:moveTo>
                <a:lnTo>
                  <a:pt x="32728" y="4"/>
                </a:lnTo>
                <a:cubicBezTo>
                  <a:pt x="30012" y="12"/>
                  <a:pt x="27201" y="17"/>
                  <a:pt x="24341" y="29"/>
                </a:cubicBezTo>
                <a:cubicBezTo>
                  <a:pt x="23545" y="33"/>
                  <a:pt x="22774" y="41"/>
                  <a:pt x="22019" y="41"/>
                </a:cubicBezTo>
                <a:cubicBezTo>
                  <a:pt x="21939" y="42"/>
                  <a:pt x="21859" y="42"/>
                  <a:pt x="21779" y="42"/>
                </a:cubicBezTo>
                <a:cubicBezTo>
                  <a:pt x="21119" y="42"/>
                  <a:pt x="20453" y="28"/>
                  <a:pt x="19762" y="21"/>
                </a:cubicBezTo>
                <a:cubicBezTo>
                  <a:pt x="19372" y="12"/>
                  <a:pt x="18982" y="12"/>
                  <a:pt x="18580" y="12"/>
                </a:cubicBezTo>
                <a:cubicBezTo>
                  <a:pt x="18174" y="17"/>
                  <a:pt x="17784" y="21"/>
                  <a:pt x="17411" y="29"/>
                </a:cubicBezTo>
                <a:cubicBezTo>
                  <a:pt x="16797" y="39"/>
                  <a:pt x="16240" y="52"/>
                  <a:pt x="15692" y="52"/>
                </a:cubicBezTo>
                <a:cubicBezTo>
                  <a:pt x="15565" y="52"/>
                  <a:pt x="15440" y="51"/>
                  <a:pt x="15314" y="49"/>
                </a:cubicBezTo>
                <a:cubicBezTo>
                  <a:pt x="14624" y="45"/>
                  <a:pt x="13931" y="33"/>
                  <a:pt x="13221" y="25"/>
                </a:cubicBezTo>
                <a:cubicBezTo>
                  <a:pt x="12864" y="23"/>
                  <a:pt x="12512" y="22"/>
                  <a:pt x="12167" y="22"/>
                </a:cubicBezTo>
                <a:cubicBezTo>
                  <a:pt x="11822" y="22"/>
                  <a:pt x="11483" y="23"/>
                  <a:pt x="11153" y="25"/>
                </a:cubicBezTo>
                <a:cubicBezTo>
                  <a:pt x="10493" y="29"/>
                  <a:pt x="9881" y="29"/>
                  <a:pt x="9278" y="29"/>
                </a:cubicBezTo>
                <a:cubicBezTo>
                  <a:pt x="8642" y="29"/>
                  <a:pt x="8043" y="33"/>
                  <a:pt x="7485" y="37"/>
                </a:cubicBezTo>
                <a:cubicBezTo>
                  <a:pt x="6927" y="41"/>
                  <a:pt x="6389" y="41"/>
                  <a:pt x="5913" y="41"/>
                </a:cubicBezTo>
                <a:cubicBezTo>
                  <a:pt x="5429" y="37"/>
                  <a:pt x="4953" y="33"/>
                  <a:pt x="4489" y="29"/>
                </a:cubicBezTo>
                <a:cubicBezTo>
                  <a:pt x="4026" y="21"/>
                  <a:pt x="3579" y="21"/>
                  <a:pt x="3156" y="21"/>
                </a:cubicBezTo>
                <a:cubicBezTo>
                  <a:pt x="2754" y="25"/>
                  <a:pt x="2393" y="29"/>
                  <a:pt x="2064" y="33"/>
                </a:cubicBezTo>
                <a:cubicBezTo>
                  <a:pt x="755" y="53"/>
                  <a:pt x="9" y="86"/>
                  <a:pt x="5" y="136"/>
                </a:cubicBezTo>
                <a:cubicBezTo>
                  <a:pt x="0" y="189"/>
                  <a:pt x="751" y="214"/>
                  <a:pt x="2073" y="218"/>
                </a:cubicBezTo>
                <a:cubicBezTo>
                  <a:pt x="2401" y="222"/>
                  <a:pt x="2770" y="222"/>
                  <a:pt x="3164" y="222"/>
                </a:cubicBezTo>
                <a:cubicBezTo>
                  <a:pt x="3529" y="222"/>
                  <a:pt x="3935" y="230"/>
                  <a:pt x="4387" y="234"/>
                </a:cubicBezTo>
                <a:cubicBezTo>
                  <a:pt x="4842" y="238"/>
                  <a:pt x="5347" y="250"/>
                  <a:pt x="5905" y="250"/>
                </a:cubicBezTo>
                <a:cubicBezTo>
                  <a:pt x="6471" y="250"/>
                  <a:pt x="7029" y="246"/>
                  <a:pt x="7604" y="238"/>
                </a:cubicBezTo>
                <a:cubicBezTo>
                  <a:pt x="8182" y="234"/>
                  <a:pt x="8765" y="226"/>
                  <a:pt x="9356" y="226"/>
                </a:cubicBezTo>
                <a:cubicBezTo>
                  <a:pt x="9996" y="222"/>
                  <a:pt x="10648" y="214"/>
                  <a:pt x="11301" y="209"/>
                </a:cubicBezTo>
                <a:cubicBezTo>
                  <a:pt x="11781" y="203"/>
                  <a:pt x="12251" y="200"/>
                  <a:pt x="12727" y="200"/>
                </a:cubicBezTo>
                <a:cubicBezTo>
                  <a:pt x="12902" y="200"/>
                  <a:pt x="13077" y="200"/>
                  <a:pt x="13254" y="201"/>
                </a:cubicBezTo>
                <a:cubicBezTo>
                  <a:pt x="13923" y="205"/>
                  <a:pt x="14637" y="214"/>
                  <a:pt x="15400" y="214"/>
                </a:cubicBezTo>
                <a:cubicBezTo>
                  <a:pt x="15469" y="214"/>
                  <a:pt x="15538" y="214"/>
                  <a:pt x="15607" y="214"/>
                </a:cubicBezTo>
                <a:cubicBezTo>
                  <a:pt x="16324" y="214"/>
                  <a:pt x="17030" y="196"/>
                  <a:pt x="17677" y="181"/>
                </a:cubicBezTo>
                <a:cubicBezTo>
                  <a:pt x="18038" y="172"/>
                  <a:pt x="18387" y="168"/>
                  <a:pt x="18728" y="168"/>
                </a:cubicBezTo>
                <a:cubicBezTo>
                  <a:pt x="19077" y="168"/>
                  <a:pt x="19442" y="168"/>
                  <a:pt x="19815" y="172"/>
                </a:cubicBezTo>
                <a:cubicBezTo>
                  <a:pt x="20558" y="185"/>
                  <a:pt x="21358" y="197"/>
                  <a:pt x="22170" y="197"/>
                </a:cubicBezTo>
                <a:cubicBezTo>
                  <a:pt x="22966" y="197"/>
                  <a:pt x="23746" y="189"/>
                  <a:pt x="24509" y="189"/>
                </a:cubicBezTo>
                <a:lnTo>
                  <a:pt x="32847" y="218"/>
                </a:lnTo>
                <a:lnTo>
                  <a:pt x="34833" y="222"/>
                </a:lnTo>
                <a:cubicBezTo>
                  <a:pt x="35444" y="226"/>
                  <a:pt x="36076" y="234"/>
                  <a:pt x="36704" y="242"/>
                </a:cubicBezTo>
                <a:cubicBezTo>
                  <a:pt x="37336" y="250"/>
                  <a:pt x="38013" y="255"/>
                  <a:pt x="38616" y="255"/>
                </a:cubicBezTo>
                <a:lnTo>
                  <a:pt x="41189" y="255"/>
                </a:lnTo>
                <a:cubicBezTo>
                  <a:pt x="41452" y="259"/>
                  <a:pt x="41694" y="259"/>
                  <a:pt x="41948" y="263"/>
                </a:cubicBezTo>
                <a:cubicBezTo>
                  <a:pt x="42449" y="271"/>
                  <a:pt x="42953" y="279"/>
                  <a:pt x="43450" y="287"/>
                </a:cubicBezTo>
                <a:lnTo>
                  <a:pt x="44193" y="300"/>
                </a:lnTo>
                <a:lnTo>
                  <a:pt x="44898" y="300"/>
                </a:lnTo>
                <a:lnTo>
                  <a:pt x="46142" y="312"/>
                </a:lnTo>
                <a:cubicBezTo>
                  <a:pt x="46917" y="316"/>
                  <a:pt x="47594" y="320"/>
                  <a:pt x="48140" y="324"/>
                </a:cubicBezTo>
                <a:lnTo>
                  <a:pt x="49404" y="341"/>
                </a:lnTo>
                <a:lnTo>
                  <a:pt x="51156" y="357"/>
                </a:lnTo>
                <a:cubicBezTo>
                  <a:pt x="51468" y="359"/>
                  <a:pt x="51764" y="360"/>
                  <a:pt x="52045" y="360"/>
                </a:cubicBezTo>
                <a:cubicBezTo>
                  <a:pt x="52325" y="360"/>
                  <a:pt x="52590" y="359"/>
                  <a:pt x="52838" y="357"/>
                </a:cubicBezTo>
                <a:cubicBezTo>
                  <a:pt x="53339" y="353"/>
                  <a:pt x="53786" y="353"/>
                  <a:pt x="54172" y="353"/>
                </a:cubicBezTo>
                <a:cubicBezTo>
                  <a:pt x="54562" y="353"/>
                  <a:pt x="54947" y="357"/>
                  <a:pt x="55296" y="365"/>
                </a:cubicBezTo>
                <a:cubicBezTo>
                  <a:pt x="55872" y="372"/>
                  <a:pt x="56377" y="379"/>
                  <a:pt x="56773" y="379"/>
                </a:cubicBezTo>
                <a:cubicBezTo>
                  <a:pt x="56862" y="379"/>
                  <a:pt x="56946" y="378"/>
                  <a:pt x="57024" y="378"/>
                </a:cubicBezTo>
                <a:cubicBezTo>
                  <a:pt x="57442" y="378"/>
                  <a:pt x="57680" y="365"/>
                  <a:pt x="57705" y="345"/>
                </a:cubicBezTo>
                <a:cubicBezTo>
                  <a:pt x="57725" y="324"/>
                  <a:pt x="57541" y="300"/>
                  <a:pt x="57179" y="271"/>
                </a:cubicBezTo>
                <a:cubicBezTo>
                  <a:pt x="56822" y="242"/>
                  <a:pt x="56297" y="205"/>
                  <a:pt x="55579" y="168"/>
                </a:cubicBezTo>
                <a:cubicBezTo>
                  <a:pt x="55218" y="148"/>
                  <a:pt x="54804" y="131"/>
                  <a:pt x="54328" y="119"/>
                </a:cubicBezTo>
                <a:cubicBezTo>
                  <a:pt x="53852" y="107"/>
                  <a:pt x="53343" y="99"/>
                  <a:pt x="52834" y="95"/>
                </a:cubicBezTo>
                <a:cubicBezTo>
                  <a:pt x="52325" y="90"/>
                  <a:pt x="51812" y="90"/>
                  <a:pt x="51316" y="82"/>
                </a:cubicBezTo>
                <a:cubicBezTo>
                  <a:pt x="50766" y="74"/>
                  <a:pt x="50167" y="66"/>
                  <a:pt x="49556" y="58"/>
                </a:cubicBezTo>
                <a:lnTo>
                  <a:pt x="48263" y="45"/>
                </a:lnTo>
                <a:cubicBezTo>
                  <a:pt x="47697" y="41"/>
                  <a:pt x="47007" y="41"/>
                  <a:pt x="46211" y="37"/>
                </a:cubicBezTo>
                <a:lnTo>
                  <a:pt x="44935" y="33"/>
                </a:lnTo>
                <a:lnTo>
                  <a:pt x="44271" y="33"/>
                </a:lnTo>
                <a:cubicBezTo>
                  <a:pt x="44049" y="33"/>
                  <a:pt x="43815" y="29"/>
                  <a:pt x="43577" y="25"/>
                </a:cubicBezTo>
                <a:cubicBezTo>
                  <a:pt x="43097" y="21"/>
                  <a:pt x="42576" y="12"/>
                  <a:pt x="42014" y="8"/>
                </a:cubicBezTo>
                <a:cubicBezTo>
                  <a:pt x="41822" y="7"/>
                  <a:pt x="41630" y="7"/>
                  <a:pt x="41437" y="7"/>
                </a:cubicBezTo>
                <a:cubicBezTo>
                  <a:pt x="41051" y="7"/>
                  <a:pt x="40664" y="8"/>
                  <a:pt x="40278" y="8"/>
                </a:cubicBezTo>
                <a:lnTo>
                  <a:pt x="38514" y="17"/>
                </a:lnTo>
                <a:cubicBezTo>
                  <a:pt x="38339" y="18"/>
                  <a:pt x="38168" y="18"/>
                  <a:pt x="37996" y="18"/>
                </a:cubicBezTo>
                <a:cubicBezTo>
                  <a:pt x="37581" y="18"/>
                  <a:pt x="37166" y="15"/>
                  <a:pt x="36716" y="12"/>
                </a:cubicBezTo>
                <a:cubicBezTo>
                  <a:pt x="36093" y="8"/>
                  <a:pt x="35428" y="0"/>
                  <a:pt x="347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9" name="Google Shape;9139;p39"/>
          <p:cNvSpPr/>
          <p:nvPr/>
        </p:nvSpPr>
        <p:spPr>
          <a:xfrm>
            <a:off x="1033443" y="2159319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0" name="Google Shape;9140;p39"/>
          <p:cNvSpPr/>
          <p:nvPr/>
        </p:nvSpPr>
        <p:spPr>
          <a:xfrm>
            <a:off x="3504268" y="2146677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1" name="Google Shape;9141;p39"/>
          <p:cNvSpPr/>
          <p:nvPr/>
        </p:nvSpPr>
        <p:spPr>
          <a:xfrm>
            <a:off x="6145668" y="2146677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2" name="Google Shape;9142;p39"/>
          <p:cNvGrpSpPr/>
          <p:nvPr/>
        </p:nvGrpSpPr>
        <p:grpSpPr>
          <a:xfrm>
            <a:off x="687923" y="1529217"/>
            <a:ext cx="724264" cy="705611"/>
            <a:chOff x="2581550" y="1973000"/>
            <a:chExt cx="926050" cy="902200"/>
          </a:xfrm>
        </p:grpSpPr>
        <p:sp>
          <p:nvSpPr>
            <p:cNvPr id="9143" name="Google Shape;9143;p39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4" name="Google Shape;9144;p39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5" name="Google Shape;9145;p39"/>
          <p:cNvGrpSpPr/>
          <p:nvPr/>
        </p:nvGrpSpPr>
        <p:grpSpPr>
          <a:xfrm>
            <a:off x="3135798" y="1537150"/>
            <a:ext cx="724264" cy="705611"/>
            <a:chOff x="2581550" y="1973000"/>
            <a:chExt cx="926050" cy="902200"/>
          </a:xfrm>
        </p:grpSpPr>
        <p:sp>
          <p:nvSpPr>
            <p:cNvPr id="9146" name="Google Shape;9146;p39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7" name="Google Shape;9147;p39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8" name="Google Shape;9148;p39"/>
          <p:cNvGrpSpPr/>
          <p:nvPr/>
        </p:nvGrpSpPr>
        <p:grpSpPr>
          <a:xfrm>
            <a:off x="5800148" y="1534709"/>
            <a:ext cx="724264" cy="705611"/>
            <a:chOff x="2581550" y="1973000"/>
            <a:chExt cx="926050" cy="902200"/>
          </a:xfrm>
        </p:grpSpPr>
        <p:sp>
          <p:nvSpPr>
            <p:cNvPr id="9149" name="Google Shape;9149;p39"/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0" name="Google Shape;9150;p39"/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51" name="Google Shape;9151;p39"/>
          <p:cNvSpPr txBox="1">
            <a:spLocks noGrp="1"/>
          </p:cNvSpPr>
          <p:nvPr>
            <p:ph type="title" idx="4294967295"/>
          </p:nvPr>
        </p:nvSpPr>
        <p:spPr>
          <a:xfrm>
            <a:off x="728445" y="1647860"/>
            <a:ext cx="624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01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9152" name="Google Shape;9152;p39"/>
          <p:cNvSpPr txBox="1">
            <a:spLocks noGrp="1"/>
          </p:cNvSpPr>
          <p:nvPr>
            <p:ph type="title" idx="4294967295"/>
          </p:nvPr>
        </p:nvSpPr>
        <p:spPr>
          <a:xfrm>
            <a:off x="3180686" y="1647860"/>
            <a:ext cx="624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02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9153" name="Google Shape;9153;p39"/>
          <p:cNvSpPr txBox="1">
            <a:spLocks noGrp="1"/>
          </p:cNvSpPr>
          <p:nvPr>
            <p:ph type="title" idx="4294967295"/>
          </p:nvPr>
        </p:nvSpPr>
        <p:spPr>
          <a:xfrm>
            <a:off x="5832727" y="1628352"/>
            <a:ext cx="6240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03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9154" name="Google Shape;9154;p39"/>
          <p:cNvSpPr txBox="1"/>
          <p:nvPr/>
        </p:nvSpPr>
        <p:spPr>
          <a:xfrm>
            <a:off x="4985527" y="2728771"/>
            <a:ext cx="23184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Started to work on the project</a:t>
            </a: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" name="Google Shape;9141;p39">
            <a:extLst>
              <a:ext uri="{FF2B5EF4-FFF2-40B4-BE49-F238E27FC236}">
                <a16:creationId xmlns:a16="http://schemas.microsoft.com/office/drawing/2014/main" id="{2949F533-9175-4029-A203-02BA4D1E6626}"/>
              </a:ext>
            </a:extLst>
          </p:cNvPr>
          <p:cNvSpPr/>
          <p:nvPr/>
        </p:nvSpPr>
        <p:spPr>
          <a:xfrm>
            <a:off x="8350618" y="2141802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9148;p39">
            <a:extLst>
              <a:ext uri="{FF2B5EF4-FFF2-40B4-BE49-F238E27FC236}">
                <a16:creationId xmlns:a16="http://schemas.microsoft.com/office/drawing/2014/main" id="{535EB884-42AA-4095-8309-0B9FA354CDAB}"/>
              </a:ext>
            </a:extLst>
          </p:cNvPr>
          <p:cNvGrpSpPr/>
          <p:nvPr/>
        </p:nvGrpSpPr>
        <p:grpSpPr>
          <a:xfrm>
            <a:off x="8005098" y="1529834"/>
            <a:ext cx="724264" cy="705611"/>
            <a:chOff x="2581550" y="1973000"/>
            <a:chExt cx="926050" cy="902200"/>
          </a:xfrm>
        </p:grpSpPr>
        <p:sp>
          <p:nvSpPr>
            <p:cNvPr id="27" name="Google Shape;9149;p39">
              <a:extLst>
                <a:ext uri="{FF2B5EF4-FFF2-40B4-BE49-F238E27FC236}">
                  <a16:creationId xmlns:a16="http://schemas.microsoft.com/office/drawing/2014/main" id="{822E185E-8282-497A-84C1-617B258B875A}"/>
                </a:ext>
              </a:extLst>
            </p:cNvPr>
            <p:cNvSpPr/>
            <p:nvPr/>
          </p:nvSpPr>
          <p:spPr>
            <a:xfrm>
              <a:off x="2581550" y="1973000"/>
              <a:ext cx="926050" cy="902200"/>
            </a:xfrm>
            <a:custGeom>
              <a:avLst/>
              <a:gdLst/>
              <a:ahLst/>
              <a:cxnLst/>
              <a:rect l="l" t="t" r="r" b="b"/>
              <a:pathLst>
                <a:path w="37042" h="36088" fill="none" extrusionOk="0">
                  <a:moveTo>
                    <a:pt x="6668" y="31659"/>
                  </a:moveTo>
                  <a:cubicBezTo>
                    <a:pt x="9526" y="34600"/>
                    <a:pt x="12419" y="36088"/>
                    <a:pt x="15265" y="36088"/>
                  </a:cubicBezTo>
                  <a:cubicBezTo>
                    <a:pt x="15491" y="36088"/>
                    <a:pt x="15729" y="36076"/>
                    <a:pt x="15967" y="36052"/>
                  </a:cubicBezTo>
                  <a:cubicBezTo>
                    <a:pt x="16467" y="36016"/>
                    <a:pt x="17027" y="35993"/>
                    <a:pt x="17706" y="35993"/>
                  </a:cubicBezTo>
                  <a:cubicBezTo>
                    <a:pt x="18075" y="35993"/>
                    <a:pt x="18456" y="35993"/>
                    <a:pt x="18813" y="36016"/>
                  </a:cubicBezTo>
                  <a:cubicBezTo>
                    <a:pt x="19182" y="36016"/>
                    <a:pt x="19551" y="36028"/>
                    <a:pt x="19920" y="36028"/>
                  </a:cubicBezTo>
                  <a:cubicBezTo>
                    <a:pt x="20932" y="36028"/>
                    <a:pt x="22111" y="35993"/>
                    <a:pt x="23301" y="35731"/>
                  </a:cubicBezTo>
                  <a:cubicBezTo>
                    <a:pt x="28635" y="34540"/>
                    <a:pt x="32410" y="31016"/>
                    <a:pt x="35196" y="24622"/>
                  </a:cubicBezTo>
                  <a:cubicBezTo>
                    <a:pt x="36089" y="22598"/>
                    <a:pt x="36565" y="20253"/>
                    <a:pt x="36696" y="17455"/>
                  </a:cubicBezTo>
                  <a:cubicBezTo>
                    <a:pt x="37041" y="9561"/>
                    <a:pt x="30910" y="1965"/>
                    <a:pt x="23051" y="488"/>
                  </a:cubicBezTo>
                  <a:cubicBezTo>
                    <a:pt x="21313" y="155"/>
                    <a:pt x="19599" y="0"/>
                    <a:pt x="17956" y="0"/>
                  </a:cubicBezTo>
                  <a:cubicBezTo>
                    <a:pt x="11157" y="0"/>
                    <a:pt x="5918" y="2858"/>
                    <a:pt x="2811" y="8287"/>
                  </a:cubicBezTo>
                  <a:cubicBezTo>
                    <a:pt x="846" y="11704"/>
                    <a:pt x="1" y="16371"/>
                    <a:pt x="453" y="21050"/>
                  </a:cubicBezTo>
                  <a:cubicBezTo>
                    <a:pt x="870" y="25384"/>
                    <a:pt x="3882" y="28801"/>
                    <a:pt x="6668" y="31659"/>
                  </a:cubicBezTo>
                  <a:close/>
                  <a:moveTo>
                    <a:pt x="3537" y="8704"/>
                  </a:moveTo>
                  <a:cubicBezTo>
                    <a:pt x="7264" y="2215"/>
                    <a:pt x="13419" y="845"/>
                    <a:pt x="17944" y="845"/>
                  </a:cubicBezTo>
                  <a:cubicBezTo>
                    <a:pt x="19527" y="845"/>
                    <a:pt x="21170" y="1012"/>
                    <a:pt x="22873" y="1322"/>
                  </a:cubicBezTo>
                  <a:cubicBezTo>
                    <a:pt x="30326" y="2715"/>
                    <a:pt x="36148" y="9930"/>
                    <a:pt x="35815" y="17395"/>
                  </a:cubicBezTo>
                  <a:cubicBezTo>
                    <a:pt x="35696" y="20086"/>
                    <a:pt x="35243" y="22324"/>
                    <a:pt x="34386" y="24253"/>
                  </a:cubicBezTo>
                  <a:cubicBezTo>
                    <a:pt x="31731" y="30361"/>
                    <a:pt x="28135" y="33719"/>
                    <a:pt x="23099" y="34850"/>
                  </a:cubicBezTo>
                  <a:cubicBezTo>
                    <a:pt x="21992" y="35112"/>
                    <a:pt x="20861" y="35135"/>
                    <a:pt x="19908" y="35135"/>
                  </a:cubicBezTo>
                  <a:cubicBezTo>
                    <a:pt x="19539" y="35135"/>
                    <a:pt x="19170" y="35135"/>
                    <a:pt x="18813" y="35124"/>
                  </a:cubicBezTo>
                  <a:cubicBezTo>
                    <a:pt x="18432" y="35124"/>
                    <a:pt x="18063" y="35100"/>
                    <a:pt x="17694" y="35100"/>
                  </a:cubicBezTo>
                  <a:cubicBezTo>
                    <a:pt x="16979" y="35100"/>
                    <a:pt x="16396" y="35124"/>
                    <a:pt x="15872" y="35183"/>
                  </a:cubicBezTo>
                  <a:cubicBezTo>
                    <a:pt x="13038" y="35433"/>
                    <a:pt x="10181" y="34016"/>
                    <a:pt x="7276" y="31040"/>
                  </a:cubicBezTo>
                  <a:cubicBezTo>
                    <a:pt x="4597" y="28289"/>
                    <a:pt x="1704" y="25015"/>
                    <a:pt x="1311" y="20955"/>
                  </a:cubicBezTo>
                  <a:cubicBezTo>
                    <a:pt x="846" y="16443"/>
                    <a:pt x="1668" y="11978"/>
                    <a:pt x="3537" y="8704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150;p39">
              <a:extLst>
                <a:ext uri="{FF2B5EF4-FFF2-40B4-BE49-F238E27FC236}">
                  <a16:creationId xmlns:a16="http://schemas.microsoft.com/office/drawing/2014/main" id="{63D9F382-135C-4B46-8A2C-6D03620399D0}"/>
                </a:ext>
              </a:extLst>
            </p:cNvPr>
            <p:cNvSpPr/>
            <p:nvPr/>
          </p:nvSpPr>
          <p:spPr>
            <a:xfrm>
              <a:off x="2679200" y="2069425"/>
              <a:ext cx="719450" cy="713500"/>
            </a:xfrm>
            <a:custGeom>
              <a:avLst/>
              <a:gdLst/>
              <a:ahLst/>
              <a:cxnLst/>
              <a:rect l="l" t="t" r="r" b="b"/>
              <a:pathLst>
                <a:path w="28778" h="28540" fill="none" extrusionOk="0">
                  <a:moveTo>
                    <a:pt x="13930" y="1"/>
                  </a:moveTo>
                  <a:cubicBezTo>
                    <a:pt x="15216" y="1"/>
                    <a:pt x="16574" y="120"/>
                    <a:pt x="17955" y="394"/>
                  </a:cubicBezTo>
                  <a:cubicBezTo>
                    <a:pt x="23932" y="1572"/>
                    <a:pt x="28778" y="7680"/>
                    <a:pt x="28480" y="13657"/>
                  </a:cubicBezTo>
                  <a:cubicBezTo>
                    <a:pt x="28373" y="15872"/>
                    <a:pt x="28004" y="17729"/>
                    <a:pt x="27313" y="19325"/>
                  </a:cubicBezTo>
                  <a:cubicBezTo>
                    <a:pt x="25146" y="24361"/>
                    <a:pt x="22229" y="27147"/>
                    <a:pt x="18133" y="28076"/>
                  </a:cubicBezTo>
                  <a:cubicBezTo>
                    <a:pt x="17240" y="28290"/>
                    <a:pt x="16336" y="28302"/>
                    <a:pt x="15538" y="28302"/>
                  </a:cubicBezTo>
                  <a:cubicBezTo>
                    <a:pt x="15240" y="28302"/>
                    <a:pt x="14931" y="28302"/>
                    <a:pt x="14633" y="28290"/>
                  </a:cubicBezTo>
                  <a:cubicBezTo>
                    <a:pt x="14323" y="28290"/>
                    <a:pt x="14026" y="28266"/>
                    <a:pt x="13716" y="28266"/>
                  </a:cubicBezTo>
                  <a:cubicBezTo>
                    <a:pt x="13133" y="28266"/>
                    <a:pt x="12657" y="28290"/>
                    <a:pt x="12228" y="28326"/>
                  </a:cubicBezTo>
                  <a:cubicBezTo>
                    <a:pt x="9918" y="28540"/>
                    <a:pt x="7608" y="27373"/>
                    <a:pt x="5239" y="24921"/>
                  </a:cubicBezTo>
                  <a:cubicBezTo>
                    <a:pt x="3060" y="22646"/>
                    <a:pt x="703" y="19932"/>
                    <a:pt x="381" y="16586"/>
                  </a:cubicBezTo>
                  <a:cubicBezTo>
                    <a:pt x="0" y="12848"/>
                    <a:pt x="679" y="9180"/>
                    <a:pt x="2203" y="6466"/>
                  </a:cubicBezTo>
                  <a:cubicBezTo>
                    <a:pt x="5263" y="1132"/>
                    <a:pt x="10275" y="1"/>
                    <a:pt x="1393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9153;p39">
            <a:extLst>
              <a:ext uri="{FF2B5EF4-FFF2-40B4-BE49-F238E27FC236}">
                <a16:creationId xmlns:a16="http://schemas.microsoft.com/office/drawing/2014/main" id="{ABEA8A73-3B71-43AD-AD60-268D8E1D7FCE}"/>
              </a:ext>
            </a:extLst>
          </p:cNvPr>
          <p:cNvSpPr txBox="1">
            <a:spLocks/>
          </p:cNvSpPr>
          <p:nvPr/>
        </p:nvSpPr>
        <p:spPr>
          <a:xfrm>
            <a:off x="8037677" y="1623477"/>
            <a:ext cx="6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erriweather"/>
              <a:buNone/>
              <a:defRPr sz="2800" b="1" i="0" u="none" strike="noStrike" cap="none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algn="ctr"/>
            <a:r>
              <a:rPr lang="en" sz="2200" dirty="0">
                <a:solidFill>
                  <a:schemeClr val="dk2"/>
                </a:solidFill>
              </a:rPr>
              <a:t>04</a:t>
            </a:r>
          </a:p>
        </p:txBody>
      </p:sp>
      <p:sp>
        <p:nvSpPr>
          <p:cNvPr id="30" name="Google Shape;9154;p39">
            <a:extLst>
              <a:ext uri="{FF2B5EF4-FFF2-40B4-BE49-F238E27FC236}">
                <a16:creationId xmlns:a16="http://schemas.microsoft.com/office/drawing/2014/main" id="{1D7544B5-00AC-41F1-8499-6341F810F1C4}"/>
              </a:ext>
            </a:extLst>
          </p:cNvPr>
          <p:cNvSpPr txBox="1"/>
          <p:nvPr/>
        </p:nvSpPr>
        <p:spPr>
          <a:xfrm>
            <a:off x="7350035" y="2739842"/>
            <a:ext cx="1999283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2"/>
                </a:solidFill>
                <a:latin typeface="Merriweather"/>
                <a:ea typeface="Merriweather"/>
                <a:cs typeface="Merriweather"/>
                <a:sym typeface="Merriweather"/>
              </a:rPr>
              <a:t>Finished the project</a:t>
            </a:r>
            <a:endParaRPr sz="1800" b="1" dirty="0">
              <a:solidFill>
                <a:schemeClr val="l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" name="Google Shape;17039;p5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Technologies</a:t>
            </a:r>
            <a:endParaRPr dirty="0"/>
          </a:p>
        </p:txBody>
      </p:sp>
      <p:sp>
        <p:nvSpPr>
          <p:cNvPr id="17040" name="Google Shape;17040;p56"/>
          <p:cNvSpPr/>
          <p:nvPr/>
        </p:nvSpPr>
        <p:spPr>
          <a:xfrm>
            <a:off x="2462713" y="1927538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2" name="Google Shape;17042;p56"/>
          <p:cNvSpPr txBox="1">
            <a:spLocks noGrp="1"/>
          </p:cNvSpPr>
          <p:nvPr>
            <p:ph type="subTitle" idx="4294967295"/>
          </p:nvPr>
        </p:nvSpPr>
        <p:spPr>
          <a:xfrm>
            <a:off x="1175650" y="2468525"/>
            <a:ext cx="26073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C++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45" name="Google Shape;17045;p56"/>
          <p:cNvSpPr/>
          <p:nvPr/>
        </p:nvSpPr>
        <p:spPr>
          <a:xfrm>
            <a:off x="6265507" y="1955963"/>
            <a:ext cx="33225" cy="491820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6" name="Google Shape;17046;p56"/>
          <p:cNvSpPr txBox="1">
            <a:spLocks noGrp="1"/>
          </p:cNvSpPr>
          <p:nvPr>
            <p:ph type="subTitle" idx="4294967295"/>
          </p:nvPr>
        </p:nvSpPr>
        <p:spPr>
          <a:xfrm>
            <a:off x="4995081" y="2478259"/>
            <a:ext cx="26073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Visual Studio 2022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55" name="Google Shape;17055;p56"/>
          <p:cNvSpPr/>
          <p:nvPr/>
        </p:nvSpPr>
        <p:spPr>
          <a:xfrm rot="5400000" flipH="1">
            <a:off x="4357762" y="538889"/>
            <a:ext cx="45719" cy="3799742"/>
          </a:xfrm>
          <a:custGeom>
            <a:avLst/>
            <a:gdLst/>
            <a:ahLst/>
            <a:cxnLst/>
            <a:rect l="l" t="t" r="r" b="b"/>
            <a:pathLst>
              <a:path w="387" h="8516" extrusionOk="0">
                <a:moveTo>
                  <a:pt x="346" y="1"/>
                </a:moveTo>
                <a:cubicBezTo>
                  <a:pt x="326" y="1"/>
                  <a:pt x="307" y="29"/>
                  <a:pt x="280" y="79"/>
                </a:cubicBezTo>
                <a:cubicBezTo>
                  <a:pt x="239" y="153"/>
                  <a:pt x="202" y="231"/>
                  <a:pt x="177" y="313"/>
                </a:cubicBezTo>
                <a:cubicBezTo>
                  <a:pt x="152" y="375"/>
                  <a:pt x="136" y="436"/>
                  <a:pt x="124" y="498"/>
                </a:cubicBezTo>
                <a:cubicBezTo>
                  <a:pt x="111" y="571"/>
                  <a:pt x="103" y="645"/>
                  <a:pt x="103" y="719"/>
                </a:cubicBezTo>
                <a:cubicBezTo>
                  <a:pt x="99" y="793"/>
                  <a:pt x="95" y="871"/>
                  <a:pt x="87" y="941"/>
                </a:cubicBezTo>
                <a:cubicBezTo>
                  <a:pt x="79" y="1023"/>
                  <a:pt x="70" y="1113"/>
                  <a:pt x="66" y="1203"/>
                </a:cubicBezTo>
                <a:cubicBezTo>
                  <a:pt x="62" y="1244"/>
                  <a:pt x="58" y="1310"/>
                  <a:pt x="54" y="1392"/>
                </a:cubicBezTo>
                <a:cubicBezTo>
                  <a:pt x="46" y="1478"/>
                  <a:pt x="46" y="1577"/>
                  <a:pt x="42" y="1696"/>
                </a:cubicBezTo>
                <a:cubicBezTo>
                  <a:pt x="42" y="1753"/>
                  <a:pt x="38" y="1819"/>
                  <a:pt x="38" y="1885"/>
                </a:cubicBezTo>
                <a:cubicBezTo>
                  <a:pt x="38" y="1917"/>
                  <a:pt x="38" y="1950"/>
                  <a:pt x="38" y="1983"/>
                </a:cubicBezTo>
                <a:cubicBezTo>
                  <a:pt x="33" y="2016"/>
                  <a:pt x="33" y="2049"/>
                  <a:pt x="29" y="2086"/>
                </a:cubicBezTo>
                <a:cubicBezTo>
                  <a:pt x="25" y="2155"/>
                  <a:pt x="17" y="2233"/>
                  <a:pt x="13" y="2315"/>
                </a:cubicBezTo>
                <a:cubicBezTo>
                  <a:pt x="9" y="2402"/>
                  <a:pt x="9" y="2488"/>
                  <a:pt x="13" y="2574"/>
                </a:cubicBezTo>
                <a:cubicBezTo>
                  <a:pt x="13" y="2656"/>
                  <a:pt x="17" y="2746"/>
                  <a:pt x="21" y="2832"/>
                </a:cubicBezTo>
                <a:cubicBezTo>
                  <a:pt x="21" y="2923"/>
                  <a:pt x="21" y="3005"/>
                  <a:pt x="17" y="3099"/>
                </a:cubicBezTo>
                <a:cubicBezTo>
                  <a:pt x="9" y="3189"/>
                  <a:pt x="1" y="3296"/>
                  <a:pt x="5" y="3390"/>
                </a:cubicBezTo>
                <a:cubicBezTo>
                  <a:pt x="9" y="3489"/>
                  <a:pt x="9" y="3587"/>
                  <a:pt x="9" y="3686"/>
                </a:cubicBezTo>
                <a:cubicBezTo>
                  <a:pt x="13" y="4088"/>
                  <a:pt x="21" y="4502"/>
                  <a:pt x="29" y="4925"/>
                </a:cubicBezTo>
                <a:cubicBezTo>
                  <a:pt x="33" y="5044"/>
                  <a:pt x="42" y="5159"/>
                  <a:pt x="46" y="5266"/>
                </a:cubicBezTo>
                <a:cubicBezTo>
                  <a:pt x="46" y="5376"/>
                  <a:pt x="33" y="5487"/>
                  <a:pt x="25" y="5602"/>
                </a:cubicBezTo>
                <a:cubicBezTo>
                  <a:pt x="17" y="5660"/>
                  <a:pt x="17" y="5717"/>
                  <a:pt x="17" y="5774"/>
                </a:cubicBezTo>
                <a:cubicBezTo>
                  <a:pt x="17" y="5832"/>
                  <a:pt x="25" y="5889"/>
                  <a:pt x="33" y="5947"/>
                </a:cubicBezTo>
                <a:cubicBezTo>
                  <a:pt x="50" y="6049"/>
                  <a:pt x="54" y="6152"/>
                  <a:pt x="54" y="6254"/>
                </a:cubicBezTo>
                <a:cubicBezTo>
                  <a:pt x="50" y="6357"/>
                  <a:pt x="33" y="6460"/>
                  <a:pt x="29" y="6562"/>
                </a:cubicBezTo>
                <a:cubicBezTo>
                  <a:pt x="21" y="6665"/>
                  <a:pt x="21" y="6767"/>
                  <a:pt x="29" y="6870"/>
                </a:cubicBezTo>
                <a:cubicBezTo>
                  <a:pt x="33" y="6968"/>
                  <a:pt x="33" y="7055"/>
                  <a:pt x="33" y="7149"/>
                </a:cubicBezTo>
                <a:cubicBezTo>
                  <a:pt x="33" y="7239"/>
                  <a:pt x="38" y="7330"/>
                  <a:pt x="42" y="7412"/>
                </a:cubicBezTo>
                <a:cubicBezTo>
                  <a:pt x="42" y="7494"/>
                  <a:pt x="46" y="7572"/>
                  <a:pt x="42" y="7641"/>
                </a:cubicBezTo>
                <a:cubicBezTo>
                  <a:pt x="42" y="7715"/>
                  <a:pt x="33" y="7785"/>
                  <a:pt x="29" y="7855"/>
                </a:cubicBezTo>
                <a:cubicBezTo>
                  <a:pt x="25" y="7920"/>
                  <a:pt x="21" y="7986"/>
                  <a:pt x="25" y="8052"/>
                </a:cubicBezTo>
                <a:cubicBezTo>
                  <a:pt x="29" y="8109"/>
                  <a:pt x="33" y="8163"/>
                  <a:pt x="38" y="8212"/>
                </a:cubicBezTo>
                <a:cubicBezTo>
                  <a:pt x="58" y="8405"/>
                  <a:pt x="87" y="8515"/>
                  <a:pt x="136" y="8515"/>
                </a:cubicBezTo>
                <a:cubicBezTo>
                  <a:pt x="189" y="8515"/>
                  <a:pt x="214" y="8405"/>
                  <a:pt x="222" y="8212"/>
                </a:cubicBezTo>
                <a:cubicBezTo>
                  <a:pt x="226" y="8163"/>
                  <a:pt x="222" y="8105"/>
                  <a:pt x="226" y="8052"/>
                </a:cubicBezTo>
                <a:cubicBezTo>
                  <a:pt x="226" y="7998"/>
                  <a:pt x="230" y="7937"/>
                  <a:pt x="239" y="7871"/>
                </a:cubicBezTo>
                <a:cubicBezTo>
                  <a:pt x="243" y="7801"/>
                  <a:pt x="251" y="7732"/>
                  <a:pt x="251" y="7646"/>
                </a:cubicBezTo>
                <a:cubicBezTo>
                  <a:pt x="255" y="7563"/>
                  <a:pt x="247" y="7477"/>
                  <a:pt x="243" y="7395"/>
                </a:cubicBezTo>
                <a:cubicBezTo>
                  <a:pt x="239" y="7313"/>
                  <a:pt x="230" y="7235"/>
                  <a:pt x="226" y="7141"/>
                </a:cubicBezTo>
                <a:cubicBezTo>
                  <a:pt x="226" y="7046"/>
                  <a:pt x="218" y="6948"/>
                  <a:pt x="210" y="6854"/>
                </a:cubicBezTo>
                <a:cubicBezTo>
                  <a:pt x="202" y="6755"/>
                  <a:pt x="202" y="6661"/>
                  <a:pt x="202" y="6562"/>
                </a:cubicBezTo>
                <a:cubicBezTo>
                  <a:pt x="206" y="6464"/>
                  <a:pt x="218" y="6361"/>
                  <a:pt x="218" y="6246"/>
                </a:cubicBezTo>
                <a:cubicBezTo>
                  <a:pt x="214" y="6136"/>
                  <a:pt x="206" y="6021"/>
                  <a:pt x="185" y="5910"/>
                </a:cubicBezTo>
                <a:cubicBezTo>
                  <a:pt x="177" y="5861"/>
                  <a:pt x="173" y="5807"/>
                  <a:pt x="169" y="5758"/>
                </a:cubicBezTo>
                <a:cubicBezTo>
                  <a:pt x="169" y="5705"/>
                  <a:pt x="173" y="5651"/>
                  <a:pt x="177" y="5598"/>
                </a:cubicBezTo>
                <a:cubicBezTo>
                  <a:pt x="185" y="5487"/>
                  <a:pt x="198" y="5364"/>
                  <a:pt x="198" y="5249"/>
                </a:cubicBezTo>
                <a:cubicBezTo>
                  <a:pt x="198" y="5130"/>
                  <a:pt x="193" y="5015"/>
                  <a:pt x="193" y="4905"/>
                </a:cubicBezTo>
                <a:cubicBezTo>
                  <a:pt x="202" y="4486"/>
                  <a:pt x="210" y="4067"/>
                  <a:pt x="222" y="3674"/>
                </a:cubicBezTo>
                <a:cubicBezTo>
                  <a:pt x="222" y="3575"/>
                  <a:pt x="222" y="3468"/>
                  <a:pt x="226" y="3378"/>
                </a:cubicBezTo>
                <a:cubicBezTo>
                  <a:pt x="230" y="3288"/>
                  <a:pt x="239" y="3198"/>
                  <a:pt x="247" y="3103"/>
                </a:cubicBezTo>
                <a:cubicBezTo>
                  <a:pt x="255" y="3009"/>
                  <a:pt x="259" y="2910"/>
                  <a:pt x="259" y="2820"/>
                </a:cubicBezTo>
                <a:lnTo>
                  <a:pt x="259" y="2562"/>
                </a:lnTo>
                <a:cubicBezTo>
                  <a:pt x="259" y="2521"/>
                  <a:pt x="259" y="2479"/>
                  <a:pt x="259" y="2443"/>
                </a:cubicBezTo>
                <a:cubicBezTo>
                  <a:pt x="263" y="2402"/>
                  <a:pt x="263" y="2369"/>
                  <a:pt x="267" y="2328"/>
                </a:cubicBezTo>
                <a:cubicBezTo>
                  <a:pt x="271" y="2254"/>
                  <a:pt x="284" y="2180"/>
                  <a:pt x="292" y="2106"/>
                </a:cubicBezTo>
                <a:cubicBezTo>
                  <a:pt x="296" y="2073"/>
                  <a:pt x="300" y="2036"/>
                  <a:pt x="300" y="1999"/>
                </a:cubicBezTo>
                <a:cubicBezTo>
                  <a:pt x="304" y="1979"/>
                  <a:pt x="304" y="1962"/>
                  <a:pt x="304" y="1942"/>
                </a:cubicBezTo>
                <a:cubicBezTo>
                  <a:pt x="308" y="1926"/>
                  <a:pt x="308" y="1909"/>
                  <a:pt x="308" y="1893"/>
                </a:cubicBezTo>
                <a:cubicBezTo>
                  <a:pt x="312" y="1827"/>
                  <a:pt x="312" y="1766"/>
                  <a:pt x="317" y="1708"/>
                </a:cubicBezTo>
                <a:cubicBezTo>
                  <a:pt x="325" y="1593"/>
                  <a:pt x="325" y="1495"/>
                  <a:pt x="333" y="1413"/>
                </a:cubicBezTo>
                <a:cubicBezTo>
                  <a:pt x="337" y="1331"/>
                  <a:pt x="341" y="1269"/>
                  <a:pt x="345" y="1228"/>
                </a:cubicBezTo>
                <a:cubicBezTo>
                  <a:pt x="353" y="1138"/>
                  <a:pt x="358" y="1052"/>
                  <a:pt x="362" y="969"/>
                </a:cubicBezTo>
                <a:cubicBezTo>
                  <a:pt x="366" y="887"/>
                  <a:pt x="366" y="805"/>
                  <a:pt x="362" y="723"/>
                </a:cubicBezTo>
                <a:cubicBezTo>
                  <a:pt x="358" y="649"/>
                  <a:pt x="358" y="584"/>
                  <a:pt x="358" y="526"/>
                </a:cubicBezTo>
                <a:cubicBezTo>
                  <a:pt x="358" y="469"/>
                  <a:pt x="366" y="411"/>
                  <a:pt x="370" y="358"/>
                </a:cubicBezTo>
                <a:cubicBezTo>
                  <a:pt x="382" y="276"/>
                  <a:pt x="386" y="190"/>
                  <a:pt x="386" y="104"/>
                </a:cubicBezTo>
                <a:cubicBezTo>
                  <a:pt x="382" y="38"/>
                  <a:pt x="374" y="5"/>
                  <a:pt x="349" y="1"/>
                </a:cubicBezTo>
                <a:cubicBezTo>
                  <a:pt x="348" y="1"/>
                  <a:pt x="347" y="1"/>
                  <a:pt x="34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7" name="Google Shape;17057;p56"/>
          <p:cNvSpPr/>
          <p:nvPr/>
        </p:nvSpPr>
        <p:spPr>
          <a:xfrm rot="537707">
            <a:off x="-991763" y="2855330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8" name="Google Shape;17058;p56"/>
          <p:cNvSpPr/>
          <p:nvPr/>
        </p:nvSpPr>
        <p:spPr>
          <a:xfrm rot="537707">
            <a:off x="-991763" y="2780293"/>
            <a:ext cx="3725197" cy="3082255"/>
          </a:xfrm>
          <a:custGeom>
            <a:avLst/>
            <a:gdLst/>
            <a:ahLst/>
            <a:cxnLst/>
            <a:rect l="l" t="t" r="r" b="b"/>
            <a:pathLst>
              <a:path w="118006" h="97639" extrusionOk="0">
                <a:moveTo>
                  <a:pt x="18955" y="8403"/>
                </a:moveTo>
                <a:lnTo>
                  <a:pt x="18991" y="8451"/>
                </a:lnTo>
                <a:cubicBezTo>
                  <a:pt x="18931" y="8689"/>
                  <a:pt x="18872" y="8927"/>
                  <a:pt x="18836" y="9142"/>
                </a:cubicBezTo>
                <a:cubicBezTo>
                  <a:pt x="18193" y="10320"/>
                  <a:pt x="17562" y="11499"/>
                  <a:pt x="16955" y="12678"/>
                </a:cubicBezTo>
                <a:cubicBezTo>
                  <a:pt x="17384" y="11082"/>
                  <a:pt x="18003" y="9082"/>
                  <a:pt x="18550" y="8523"/>
                </a:cubicBezTo>
                <a:cubicBezTo>
                  <a:pt x="18681" y="8487"/>
                  <a:pt x="18812" y="8451"/>
                  <a:pt x="18955" y="8403"/>
                </a:cubicBezTo>
                <a:close/>
                <a:moveTo>
                  <a:pt x="18455" y="10809"/>
                </a:moveTo>
                <a:lnTo>
                  <a:pt x="18455" y="10809"/>
                </a:lnTo>
                <a:cubicBezTo>
                  <a:pt x="18336" y="11356"/>
                  <a:pt x="18205" y="11904"/>
                  <a:pt x="18086" y="12452"/>
                </a:cubicBezTo>
                <a:cubicBezTo>
                  <a:pt x="17503" y="13368"/>
                  <a:pt x="16895" y="14285"/>
                  <a:pt x="16336" y="15202"/>
                </a:cubicBezTo>
                <a:cubicBezTo>
                  <a:pt x="16360" y="15035"/>
                  <a:pt x="16407" y="14880"/>
                  <a:pt x="16431" y="14714"/>
                </a:cubicBezTo>
                <a:cubicBezTo>
                  <a:pt x="16467" y="14583"/>
                  <a:pt x="16574" y="14166"/>
                  <a:pt x="16705" y="13607"/>
                </a:cubicBezTo>
                <a:cubicBezTo>
                  <a:pt x="16753" y="13607"/>
                  <a:pt x="16776" y="13595"/>
                  <a:pt x="16812" y="13547"/>
                </a:cubicBezTo>
                <a:cubicBezTo>
                  <a:pt x="17372" y="12642"/>
                  <a:pt x="17919" y="11737"/>
                  <a:pt x="18455" y="10809"/>
                </a:cubicBezTo>
                <a:close/>
                <a:moveTo>
                  <a:pt x="16110" y="13154"/>
                </a:moveTo>
                <a:lnTo>
                  <a:pt x="16110" y="13154"/>
                </a:lnTo>
                <a:cubicBezTo>
                  <a:pt x="16014" y="13702"/>
                  <a:pt x="15955" y="14166"/>
                  <a:pt x="15872" y="14499"/>
                </a:cubicBezTo>
                <a:cubicBezTo>
                  <a:pt x="15502" y="16023"/>
                  <a:pt x="15121" y="17559"/>
                  <a:pt x="14740" y="19071"/>
                </a:cubicBezTo>
                <a:cubicBezTo>
                  <a:pt x="14654" y="18985"/>
                  <a:pt x="14531" y="18935"/>
                  <a:pt x="14413" y="18935"/>
                </a:cubicBezTo>
                <a:cubicBezTo>
                  <a:pt x="14352" y="18935"/>
                  <a:pt x="14293" y="18948"/>
                  <a:pt x="14240" y="18976"/>
                </a:cubicBezTo>
                <a:cubicBezTo>
                  <a:pt x="14621" y="17714"/>
                  <a:pt x="15002" y="16452"/>
                  <a:pt x="15371" y="15178"/>
                </a:cubicBezTo>
                <a:cubicBezTo>
                  <a:pt x="15645" y="15083"/>
                  <a:pt x="15764" y="14714"/>
                  <a:pt x="15717" y="14023"/>
                </a:cubicBezTo>
                <a:cubicBezTo>
                  <a:pt x="15741" y="13964"/>
                  <a:pt x="15752" y="13904"/>
                  <a:pt x="15776" y="13845"/>
                </a:cubicBezTo>
                <a:cubicBezTo>
                  <a:pt x="15895" y="13642"/>
                  <a:pt x="16002" y="13404"/>
                  <a:pt x="16110" y="13154"/>
                </a:cubicBezTo>
                <a:close/>
                <a:moveTo>
                  <a:pt x="17741" y="14059"/>
                </a:moveTo>
                <a:lnTo>
                  <a:pt x="17741" y="14059"/>
                </a:lnTo>
                <a:cubicBezTo>
                  <a:pt x="17681" y="14309"/>
                  <a:pt x="17622" y="14583"/>
                  <a:pt x="17562" y="14845"/>
                </a:cubicBezTo>
                <a:cubicBezTo>
                  <a:pt x="17538" y="14880"/>
                  <a:pt x="17526" y="14892"/>
                  <a:pt x="17503" y="14940"/>
                </a:cubicBezTo>
                <a:cubicBezTo>
                  <a:pt x="16931" y="16404"/>
                  <a:pt x="16169" y="17750"/>
                  <a:pt x="15371" y="19071"/>
                </a:cubicBezTo>
                <a:cubicBezTo>
                  <a:pt x="15586" y="18250"/>
                  <a:pt x="15776" y="17417"/>
                  <a:pt x="15991" y="16595"/>
                </a:cubicBezTo>
                <a:cubicBezTo>
                  <a:pt x="16610" y="15785"/>
                  <a:pt x="17193" y="14940"/>
                  <a:pt x="17741" y="14059"/>
                </a:cubicBezTo>
                <a:close/>
                <a:moveTo>
                  <a:pt x="16407" y="20453"/>
                </a:moveTo>
                <a:lnTo>
                  <a:pt x="16407" y="20453"/>
                </a:lnTo>
                <a:cubicBezTo>
                  <a:pt x="16395" y="20500"/>
                  <a:pt x="16372" y="20536"/>
                  <a:pt x="16372" y="20560"/>
                </a:cubicBezTo>
                <a:lnTo>
                  <a:pt x="16348" y="20560"/>
                </a:lnTo>
                <a:cubicBezTo>
                  <a:pt x="16360" y="20536"/>
                  <a:pt x="16372" y="20488"/>
                  <a:pt x="16407" y="20453"/>
                </a:cubicBezTo>
                <a:close/>
                <a:moveTo>
                  <a:pt x="17134" y="16988"/>
                </a:moveTo>
                <a:lnTo>
                  <a:pt x="16907" y="18059"/>
                </a:lnTo>
                <a:cubicBezTo>
                  <a:pt x="16229" y="19548"/>
                  <a:pt x="15360" y="20917"/>
                  <a:pt x="14574" y="22346"/>
                </a:cubicBezTo>
                <a:cubicBezTo>
                  <a:pt x="14633" y="22096"/>
                  <a:pt x="14705" y="21822"/>
                  <a:pt x="14764" y="21572"/>
                </a:cubicBezTo>
                <a:cubicBezTo>
                  <a:pt x="14871" y="21143"/>
                  <a:pt x="14979" y="20691"/>
                  <a:pt x="15098" y="20262"/>
                </a:cubicBezTo>
                <a:cubicBezTo>
                  <a:pt x="15919" y="19274"/>
                  <a:pt x="16574" y="18155"/>
                  <a:pt x="17134" y="16988"/>
                </a:cubicBezTo>
                <a:close/>
                <a:moveTo>
                  <a:pt x="15586" y="21917"/>
                </a:moveTo>
                <a:lnTo>
                  <a:pt x="15586" y="21917"/>
                </a:lnTo>
                <a:cubicBezTo>
                  <a:pt x="14919" y="23251"/>
                  <a:pt x="14217" y="24608"/>
                  <a:pt x="13669" y="26001"/>
                </a:cubicBezTo>
                <a:lnTo>
                  <a:pt x="14240" y="23643"/>
                </a:lnTo>
                <a:cubicBezTo>
                  <a:pt x="14288" y="23643"/>
                  <a:pt x="14348" y="23608"/>
                  <a:pt x="14383" y="23572"/>
                </a:cubicBezTo>
                <a:cubicBezTo>
                  <a:pt x="14824" y="23072"/>
                  <a:pt x="15217" y="22512"/>
                  <a:pt x="15586" y="21917"/>
                </a:cubicBezTo>
                <a:close/>
                <a:moveTo>
                  <a:pt x="12719" y="27351"/>
                </a:moveTo>
                <a:lnTo>
                  <a:pt x="12719" y="27351"/>
                </a:lnTo>
                <a:cubicBezTo>
                  <a:pt x="12654" y="27621"/>
                  <a:pt x="12587" y="27897"/>
                  <a:pt x="12526" y="28168"/>
                </a:cubicBezTo>
                <a:cubicBezTo>
                  <a:pt x="12502" y="28168"/>
                  <a:pt x="12502" y="28156"/>
                  <a:pt x="12490" y="28156"/>
                </a:cubicBezTo>
                <a:cubicBezTo>
                  <a:pt x="12570" y="27891"/>
                  <a:pt x="12649" y="27626"/>
                  <a:pt x="12719" y="27351"/>
                </a:cubicBezTo>
                <a:close/>
                <a:moveTo>
                  <a:pt x="15157" y="7737"/>
                </a:moveTo>
                <a:cubicBezTo>
                  <a:pt x="15169" y="7772"/>
                  <a:pt x="15169" y="7808"/>
                  <a:pt x="15205" y="7856"/>
                </a:cubicBezTo>
                <a:cubicBezTo>
                  <a:pt x="15574" y="8427"/>
                  <a:pt x="16514" y="8582"/>
                  <a:pt x="17169" y="8630"/>
                </a:cubicBezTo>
                <a:lnTo>
                  <a:pt x="17312" y="8630"/>
                </a:lnTo>
                <a:lnTo>
                  <a:pt x="17181" y="8844"/>
                </a:lnTo>
                <a:cubicBezTo>
                  <a:pt x="17113" y="8714"/>
                  <a:pt x="16961" y="8632"/>
                  <a:pt x="16818" y="8632"/>
                </a:cubicBezTo>
                <a:cubicBezTo>
                  <a:pt x="16686" y="8632"/>
                  <a:pt x="16560" y="8702"/>
                  <a:pt x="16514" y="8868"/>
                </a:cubicBezTo>
                <a:cubicBezTo>
                  <a:pt x="16419" y="9142"/>
                  <a:pt x="16348" y="9416"/>
                  <a:pt x="16253" y="9701"/>
                </a:cubicBezTo>
                <a:cubicBezTo>
                  <a:pt x="16133" y="9892"/>
                  <a:pt x="16038" y="10082"/>
                  <a:pt x="15919" y="10273"/>
                </a:cubicBezTo>
                <a:cubicBezTo>
                  <a:pt x="16014" y="9797"/>
                  <a:pt x="16110" y="9344"/>
                  <a:pt x="16217" y="8868"/>
                </a:cubicBezTo>
                <a:cubicBezTo>
                  <a:pt x="16241" y="8725"/>
                  <a:pt x="16122" y="8642"/>
                  <a:pt x="15991" y="8642"/>
                </a:cubicBezTo>
                <a:cubicBezTo>
                  <a:pt x="15945" y="8617"/>
                  <a:pt x="15892" y="8604"/>
                  <a:pt x="15839" y="8604"/>
                </a:cubicBezTo>
                <a:cubicBezTo>
                  <a:pt x="15740" y="8604"/>
                  <a:pt x="15645" y="8652"/>
                  <a:pt x="15621" y="8761"/>
                </a:cubicBezTo>
                <a:cubicBezTo>
                  <a:pt x="14693" y="11380"/>
                  <a:pt x="13895" y="13892"/>
                  <a:pt x="13574" y="16619"/>
                </a:cubicBezTo>
                <a:cubicBezTo>
                  <a:pt x="12621" y="19322"/>
                  <a:pt x="11871" y="22084"/>
                  <a:pt x="11311" y="24894"/>
                </a:cubicBezTo>
                <a:cubicBezTo>
                  <a:pt x="11061" y="26013"/>
                  <a:pt x="10835" y="27156"/>
                  <a:pt x="10645" y="28287"/>
                </a:cubicBezTo>
                <a:cubicBezTo>
                  <a:pt x="10061" y="30335"/>
                  <a:pt x="9514" y="32406"/>
                  <a:pt x="8966" y="34478"/>
                </a:cubicBezTo>
                <a:cubicBezTo>
                  <a:pt x="8418" y="35657"/>
                  <a:pt x="7942" y="36847"/>
                  <a:pt x="7549" y="38050"/>
                </a:cubicBezTo>
                <a:cubicBezTo>
                  <a:pt x="7942" y="36562"/>
                  <a:pt x="8311" y="35085"/>
                  <a:pt x="8692" y="33597"/>
                </a:cubicBezTo>
                <a:cubicBezTo>
                  <a:pt x="10883" y="25060"/>
                  <a:pt x="13716" y="16440"/>
                  <a:pt x="15157" y="7737"/>
                </a:cubicBezTo>
                <a:close/>
                <a:moveTo>
                  <a:pt x="115253" y="45444"/>
                </a:moveTo>
                <a:lnTo>
                  <a:pt x="115396" y="45539"/>
                </a:lnTo>
                <a:cubicBezTo>
                  <a:pt x="115455" y="45575"/>
                  <a:pt x="115503" y="45610"/>
                  <a:pt x="115551" y="45658"/>
                </a:cubicBezTo>
                <a:cubicBezTo>
                  <a:pt x="115336" y="45980"/>
                  <a:pt x="115122" y="46325"/>
                  <a:pt x="114920" y="46682"/>
                </a:cubicBezTo>
                <a:cubicBezTo>
                  <a:pt x="115074" y="46253"/>
                  <a:pt x="115217" y="45837"/>
                  <a:pt x="115253" y="45444"/>
                </a:cubicBezTo>
                <a:close/>
                <a:moveTo>
                  <a:pt x="115872" y="45837"/>
                </a:moveTo>
                <a:cubicBezTo>
                  <a:pt x="116086" y="45980"/>
                  <a:pt x="116360" y="46111"/>
                  <a:pt x="116610" y="46194"/>
                </a:cubicBezTo>
                <a:cubicBezTo>
                  <a:pt x="116491" y="46408"/>
                  <a:pt x="116384" y="46622"/>
                  <a:pt x="116289" y="46849"/>
                </a:cubicBezTo>
                <a:cubicBezTo>
                  <a:pt x="116241" y="46825"/>
                  <a:pt x="116194" y="46801"/>
                  <a:pt x="116170" y="46789"/>
                </a:cubicBezTo>
                <a:cubicBezTo>
                  <a:pt x="116139" y="46772"/>
                  <a:pt x="116101" y="46764"/>
                  <a:pt x="116061" y="46764"/>
                </a:cubicBezTo>
                <a:cubicBezTo>
                  <a:pt x="115993" y="46764"/>
                  <a:pt x="115922" y="46787"/>
                  <a:pt x="115884" y="46825"/>
                </a:cubicBezTo>
                <a:cubicBezTo>
                  <a:pt x="115884" y="46611"/>
                  <a:pt x="115884" y="46372"/>
                  <a:pt x="115836" y="46158"/>
                </a:cubicBezTo>
                <a:cubicBezTo>
                  <a:pt x="115836" y="46134"/>
                  <a:pt x="115813" y="46111"/>
                  <a:pt x="115789" y="46087"/>
                </a:cubicBezTo>
                <a:cubicBezTo>
                  <a:pt x="115824" y="45991"/>
                  <a:pt x="115848" y="45920"/>
                  <a:pt x="115872" y="45837"/>
                </a:cubicBezTo>
                <a:close/>
                <a:moveTo>
                  <a:pt x="117491" y="46146"/>
                </a:moveTo>
                <a:lnTo>
                  <a:pt x="117003" y="46992"/>
                </a:lnTo>
                <a:cubicBezTo>
                  <a:pt x="117075" y="46742"/>
                  <a:pt x="117134" y="46492"/>
                  <a:pt x="117206" y="46253"/>
                </a:cubicBezTo>
                <a:cubicBezTo>
                  <a:pt x="117265" y="46218"/>
                  <a:pt x="117325" y="46218"/>
                  <a:pt x="117384" y="46206"/>
                </a:cubicBezTo>
                <a:cubicBezTo>
                  <a:pt x="117432" y="46194"/>
                  <a:pt x="117456" y="46170"/>
                  <a:pt x="117491" y="46146"/>
                </a:cubicBezTo>
                <a:close/>
                <a:moveTo>
                  <a:pt x="115988" y="47529"/>
                </a:moveTo>
                <a:lnTo>
                  <a:pt x="115988" y="47529"/>
                </a:lnTo>
                <a:cubicBezTo>
                  <a:pt x="115967" y="47542"/>
                  <a:pt x="115967" y="47575"/>
                  <a:pt x="115955" y="47587"/>
                </a:cubicBezTo>
                <a:cubicBezTo>
                  <a:pt x="115884" y="47658"/>
                  <a:pt x="115801" y="47765"/>
                  <a:pt x="115717" y="47837"/>
                </a:cubicBezTo>
                <a:cubicBezTo>
                  <a:pt x="115753" y="47742"/>
                  <a:pt x="115765" y="47646"/>
                  <a:pt x="115789" y="47539"/>
                </a:cubicBezTo>
                <a:cubicBezTo>
                  <a:pt x="115816" y="47556"/>
                  <a:pt x="115844" y="47565"/>
                  <a:pt x="115874" y="47565"/>
                </a:cubicBezTo>
                <a:cubicBezTo>
                  <a:pt x="115908" y="47565"/>
                  <a:pt x="115945" y="47553"/>
                  <a:pt x="115988" y="47529"/>
                </a:cubicBezTo>
                <a:close/>
                <a:moveTo>
                  <a:pt x="114027" y="48456"/>
                </a:moveTo>
                <a:lnTo>
                  <a:pt x="114027" y="48456"/>
                </a:lnTo>
                <a:cubicBezTo>
                  <a:pt x="113943" y="48635"/>
                  <a:pt x="113860" y="48789"/>
                  <a:pt x="113789" y="48968"/>
                </a:cubicBezTo>
                <a:cubicBezTo>
                  <a:pt x="113729" y="49004"/>
                  <a:pt x="113693" y="49051"/>
                  <a:pt x="113646" y="49075"/>
                </a:cubicBezTo>
                <a:cubicBezTo>
                  <a:pt x="113765" y="48873"/>
                  <a:pt x="113908" y="48670"/>
                  <a:pt x="114027" y="48456"/>
                </a:cubicBezTo>
                <a:close/>
                <a:moveTo>
                  <a:pt x="6216" y="43158"/>
                </a:moveTo>
                <a:cubicBezTo>
                  <a:pt x="6001" y="44206"/>
                  <a:pt x="5811" y="45265"/>
                  <a:pt x="5644" y="46349"/>
                </a:cubicBezTo>
                <a:cubicBezTo>
                  <a:pt x="5596" y="46563"/>
                  <a:pt x="5537" y="46765"/>
                  <a:pt x="5501" y="46992"/>
                </a:cubicBezTo>
                <a:cubicBezTo>
                  <a:pt x="5144" y="47920"/>
                  <a:pt x="4811" y="48849"/>
                  <a:pt x="4501" y="49801"/>
                </a:cubicBezTo>
                <a:cubicBezTo>
                  <a:pt x="5061" y="47587"/>
                  <a:pt x="5644" y="45372"/>
                  <a:pt x="6216" y="43158"/>
                </a:cubicBezTo>
                <a:close/>
                <a:moveTo>
                  <a:pt x="114646" y="51016"/>
                </a:moveTo>
                <a:cubicBezTo>
                  <a:pt x="114646" y="51028"/>
                  <a:pt x="114634" y="51040"/>
                  <a:pt x="114634" y="51040"/>
                </a:cubicBezTo>
                <a:cubicBezTo>
                  <a:pt x="114634" y="51028"/>
                  <a:pt x="114646" y="51028"/>
                  <a:pt x="114646" y="51016"/>
                </a:cubicBezTo>
                <a:close/>
                <a:moveTo>
                  <a:pt x="112455" y="41753"/>
                </a:moveTo>
                <a:lnTo>
                  <a:pt x="112455" y="41753"/>
                </a:lnTo>
                <a:cubicBezTo>
                  <a:pt x="112693" y="41765"/>
                  <a:pt x="112919" y="41789"/>
                  <a:pt x="113157" y="41812"/>
                </a:cubicBezTo>
                <a:cubicBezTo>
                  <a:pt x="113693" y="41884"/>
                  <a:pt x="114241" y="42098"/>
                  <a:pt x="114777" y="42170"/>
                </a:cubicBezTo>
                <a:cubicBezTo>
                  <a:pt x="113086" y="44837"/>
                  <a:pt x="111467" y="47551"/>
                  <a:pt x="109883" y="50325"/>
                </a:cubicBezTo>
                <a:cubicBezTo>
                  <a:pt x="109867" y="50209"/>
                  <a:pt x="109757" y="50109"/>
                  <a:pt x="109635" y="50109"/>
                </a:cubicBezTo>
                <a:cubicBezTo>
                  <a:pt x="109583" y="50109"/>
                  <a:pt x="109528" y="50128"/>
                  <a:pt x="109478" y="50171"/>
                </a:cubicBezTo>
                <a:cubicBezTo>
                  <a:pt x="108157" y="51314"/>
                  <a:pt x="106942" y="52528"/>
                  <a:pt x="105835" y="53861"/>
                </a:cubicBezTo>
                <a:cubicBezTo>
                  <a:pt x="105287" y="54552"/>
                  <a:pt x="104752" y="55243"/>
                  <a:pt x="104168" y="55897"/>
                </a:cubicBezTo>
                <a:cubicBezTo>
                  <a:pt x="104097" y="55981"/>
                  <a:pt x="104037" y="56005"/>
                  <a:pt x="103978" y="56052"/>
                </a:cubicBezTo>
                <a:lnTo>
                  <a:pt x="105228" y="53195"/>
                </a:lnTo>
                <a:cubicBezTo>
                  <a:pt x="106407" y="52183"/>
                  <a:pt x="107454" y="50992"/>
                  <a:pt x="108562" y="49897"/>
                </a:cubicBezTo>
                <a:cubicBezTo>
                  <a:pt x="109574" y="48873"/>
                  <a:pt x="110657" y="47885"/>
                  <a:pt x="111550" y="46742"/>
                </a:cubicBezTo>
                <a:cubicBezTo>
                  <a:pt x="111671" y="46587"/>
                  <a:pt x="111524" y="46419"/>
                  <a:pt x="111370" y="46419"/>
                </a:cubicBezTo>
                <a:cubicBezTo>
                  <a:pt x="111311" y="46419"/>
                  <a:pt x="111251" y="46444"/>
                  <a:pt x="111205" y="46503"/>
                </a:cubicBezTo>
                <a:cubicBezTo>
                  <a:pt x="109586" y="48527"/>
                  <a:pt x="107514" y="50147"/>
                  <a:pt x="105728" y="52028"/>
                </a:cubicBezTo>
                <a:cubicBezTo>
                  <a:pt x="106073" y="51254"/>
                  <a:pt x="106407" y="50456"/>
                  <a:pt x="106728" y="49682"/>
                </a:cubicBezTo>
                <a:cubicBezTo>
                  <a:pt x="106754" y="49760"/>
                  <a:pt x="106835" y="49818"/>
                  <a:pt x="106923" y="49818"/>
                </a:cubicBezTo>
                <a:cubicBezTo>
                  <a:pt x="106957" y="49818"/>
                  <a:pt x="106993" y="49809"/>
                  <a:pt x="107026" y="49790"/>
                </a:cubicBezTo>
                <a:cubicBezTo>
                  <a:pt x="109038" y="48349"/>
                  <a:pt x="110788" y="46337"/>
                  <a:pt x="112598" y="44646"/>
                </a:cubicBezTo>
                <a:cubicBezTo>
                  <a:pt x="112786" y="44468"/>
                  <a:pt x="112618" y="44185"/>
                  <a:pt x="112422" y="44185"/>
                </a:cubicBezTo>
                <a:cubicBezTo>
                  <a:pt x="112369" y="44185"/>
                  <a:pt x="112315" y="44205"/>
                  <a:pt x="112265" y="44253"/>
                </a:cubicBezTo>
                <a:cubicBezTo>
                  <a:pt x="110479" y="45932"/>
                  <a:pt x="108395" y="47563"/>
                  <a:pt x="106835" y="49444"/>
                </a:cubicBezTo>
                <a:cubicBezTo>
                  <a:pt x="107395" y="48111"/>
                  <a:pt x="107954" y="46765"/>
                  <a:pt x="108514" y="45432"/>
                </a:cubicBezTo>
                <a:cubicBezTo>
                  <a:pt x="108514" y="45495"/>
                  <a:pt x="108582" y="45564"/>
                  <a:pt x="108661" y="45564"/>
                </a:cubicBezTo>
                <a:cubicBezTo>
                  <a:pt x="108687" y="45564"/>
                  <a:pt x="108714" y="45557"/>
                  <a:pt x="108740" y="45539"/>
                </a:cubicBezTo>
                <a:cubicBezTo>
                  <a:pt x="110157" y="44527"/>
                  <a:pt x="111383" y="43301"/>
                  <a:pt x="112538" y="41991"/>
                </a:cubicBezTo>
                <a:cubicBezTo>
                  <a:pt x="112622" y="41884"/>
                  <a:pt x="112550" y="41800"/>
                  <a:pt x="112455" y="41753"/>
                </a:cubicBezTo>
                <a:close/>
                <a:moveTo>
                  <a:pt x="4144" y="60839"/>
                </a:moveTo>
                <a:cubicBezTo>
                  <a:pt x="4406" y="60958"/>
                  <a:pt x="4692" y="61077"/>
                  <a:pt x="4965" y="61196"/>
                </a:cubicBezTo>
                <a:cubicBezTo>
                  <a:pt x="4668" y="61100"/>
                  <a:pt x="4370" y="61005"/>
                  <a:pt x="4072" y="60910"/>
                </a:cubicBezTo>
                <a:cubicBezTo>
                  <a:pt x="4096" y="60910"/>
                  <a:pt x="4132" y="60874"/>
                  <a:pt x="4144" y="60839"/>
                </a:cubicBezTo>
                <a:close/>
                <a:moveTo>
                  <a:pt x="109705" y="50671"/>
                </a:moveTo>
                <a:lnTo>
                  <a:pt x="109705" y="50671"/>
                </a:lnTo>
                <a:cubicBezTo>
                  <a:pt x="109288" y="51397"/>
                  <a:pt x="108871" y="52135"/>
                  <a:pt x="108466" y="52873"/>
                </a:cubicBezTo>
                <a:cubicBezTo>
                  <a:pt x="108446" y="52867"/>
                  <a:pt x="108425" y="52864"/>
                  <a:pt x="108402" y="52864"/>
                </a:cubicBezTo>
                <a:cubicBezTo>
                  <a:pt x="108333" y="52864"/>
                  <a:pt x="108259" y="52893"/>
                  <a:pt x="108204" y="52957"/>
                </a:cubicBezTo>
                <a:cubicBezTo>
                  <a:pt x="106442" y="54897"/>
                  <a:pt x="104335" y="56802"/>
                  <a:pt x="102870" y="58957"/>
                </a:cubicBezTo>
                <a:cubicBezTo>
                  <a:pt x="102778" y="59096"/>
                  <a:pt x="102894" y="59249"/>
                  <a:pt x="103028" y="59249"/>
                </a:cubicBezTo>
                <a:cubicBezTo>
                  <a:pt x="103067" y="59249"/>
                  <a:pt x="103107" y="59237"/>
                  <a:pt x="103144" y="59207"/>
                </a:cubicBezTo>
                <a:cubicBezTo>
                  <a:pt x="104764" y="57874"/>
                  <a:pt x="106180" y="56112"/>
                  <a:pt x="107573" y="54457"/>
                </a:cubicBezTo>
                <a:lnTo>
                  <a:pt x="107573" y="54457"/>
                </a:lnTo>
                <a:cubicBezTo>
                  <a:pt x="107216" y="55112"/>
                  <a:pt x="106859" y="55790"/>
                  <a:pt x="106502" y="56445"/>
                </a:cubicBezTo>
                <a:cubicBezTo>
                  <a:pt x="106448" y="56403"/>
                  <a:pt x="106380" y="56377"/>
                  <a:pt x="106308" y="56377"/>
                </a:cubicBezTo>
                <a:cubicBezTo>
                  <a:pt x="106237" y="56377"/>
                  <a:pt x="106163" y="56403"/>
                  <a:pt x="106097" y="56469"/>
                </a:cubicBezTo>
                <a:cubicBezTo>
                  <a:pt x="104585" y="58172"/>
                  <a:pt x="102787" y="59838"/>
                  <a:pt x="101477" y="61696"/>
                </a:cubicBezTo>
                <a:cubicBezTo>
                  <a:pt x="102263" y="59946"/>
                  <a:pt x="103025" y="58195"/>
                  <a:pt x="103799" y="56457"/>
                </a:cubicBezTo>
                <a:cubicBezTo>
                  <a:pt x="103811" y="56552"/>
                  <a:pt x="103859" y="56612"/>
                  <a:pt x="103942" y="56648"/>
                </a:cubicBezTo>
                <a:cubicBezTo>
                  <a:pt x="104008" y="56678"/>
                  <a:pt x="104061" y="56693"/>
                  <a:pt x="104110" y="56693"/>
                </a:cubicBezTo>
                <a:cubicBezTo>
                  <a:pt x="104192" y="56693"/>
                  <a:pt x="104261" y="56651"/>
                  <a:pt x="104359" y="56576"/>
                </a:cubicBezTo>
                <a:cubicBezTo>
                  <a:pt x="104442" y="56517"/>
                  <a:pt x="104454" y="56409"/>
                  <a:pt x="104418" y="56326"/>
                </a:cubicBezTo>
                <a:cubicBezTo>
                  <a:pt x="104418" y="56326"/>
                  <a:pt x="104418" y="56302"/>
                  <a:pt x="104406" y="56302"/>
                </a:cubicBezTo>
                <a:cubicBezTo>
                  <a:pt x="104573" y="56231"/>
                  <a:pt x="104752" y="56159"/>
                  <a:pt x="104787" y="56124"/>
                </a:cubicBezTo>
                <a:cubicBezTo>
                  <a:pt x="105335" y="55743"/>
                  <a:pt x="105823" y="54683"/>
                  <a:pt x="106252" y="54183"/>
                </a:cubicBezTo>
                <a:cubicBezTo>
                  <a:pt x="107288" y="52897"/>
                  <a:pt x="108455" y="51754"/>
                  <a:pt x="109705" y="50671"/>
                </a:cubicBezTo>
                <a:close/>
                <a:moveTo>
                  <a:pt x="2679" y="56850"/>
                </a:moveTo>
                <a:cubicBezTo>
                  <a:pt x="2715" y="56921"/>
                  <a:pt x="2763" y="56981"/>
                  <a:pt x="2834" y="57040"/>
                </a:cubicBezTo>
                <a:cubicBezTo>
                  <a:pt x="2477" y="58255"/>
                  <a:pt x="2120" y="59493"/>
                  <a:pt x="1798" y="60731"/>
                </a:cubicBezTo>
                <a:cubicBezTo>
                  <a:pt x="1727" y="61005"/>
                  <a:pt x="1846" y="61231"/>
                  <a:pt x="2025" y="61362"/>
                </a:cubicBezTo>
                <a:cubicBezTo>
                  <a:pt x="2025" y="61446"/>
                  <a:pt x="2036" y="61517"/>
                  <a:pt x="2072" y="61577"/>
                </a:cubicBezTo>
                <a:cubicBezTo>
                  <a:pt x="1989" y="61589"/>
                  <a:pt x="1917" y="61660"/>
                  <a:pt x="1941" y="61767"/>
                </a:cubicBezTo>
                <a:lnTo>
                  <a:pt x="1977" y="61946"/>
                </a:lnTo>
                <a:cubicBezTo>
                  <a:pt x="1786" y="61743"/>
                  <a:pt x="1644" y="61517"/>
                  <a:pt x="1536" y="61279"/>
                </a:cubicBezTo>
                <a:cubicBezTo>
                  <a:pt x="1917" y="59803"/>
                  <a:pt x="2298" y="58314"/>
                  <a:pt x="2679" y="56850"/>
                </a:cubicBezTo>
                <a:close/>
                <a:moveTo>
                  <a:pt x="11359" y="32835"/>
                </a:moveTo>
                <a:cubicBezTo>
                  <a:pt x="9192" y="41681"/>
                  <a:pt x="6989" y="50504"/>
                  <a:pt x="4799" y="59338"/>
                </a:cubicBezTo>
                <a:cubicBezTo>
                  <a:pt x="4572" y="59493"/>
                  <a:pt x="4513" y="59815"/>
                  <a:pt x="4727" y="59981"/>
                </a:cubicBezTo>
                <a:cubicBezTo>
                  <a:pt x="4739" y="60017"/>
                  <a:pt x="4751" y="60041"/>
                  <a:pt x="4787" y="60077"/>
                </a:cubicBezTo>
                <a:cubicBezTo>
                  <a:pt x="4787" y="60077"/>
                  <a:pt x="4787" y="60088"/>
                  <a:pt x="4763" y="60088"/>
                </a:cubicBezTo>
                <a:cubicBezTo>
                  <a:pt x="4706" y="60137"/>
                  <a:pt x="4765" y="60191"/>
                  <a:pt x="4812" y="60191"/>
                </a:cubicBezTo>
                <a:cubicBezTo>
                  <a:pt x="4835" y="60191"/>
                  <a:pt x="4854" y="60179"/>
                  <a:pt x="4858" y="60148"/>
                </a:cubicBezTo>
                <a:cubicBezTo>
                  <a:pt x="4933" y="60208"/>
                  <a:pt x="5017" y="60235"/>
                  <a:pt x="5096" y="60235"/>
                </a:cubicBezTo>
                <a:cubicBezTo>
                  <a:pt x="5143" y="60235"/>
                  <a:pt x="5187" y="60225"/>
                  <a:pt x="5227" y="60207"/>
                </a:cubicBezTo>
                <a:cubicBezTo>
                  <a:pt x="7323" y="61053"/>
                  <a:pt x="9442" y="61886"/>
                  <a:pt x="11550" y="62708"/>
                </a:cubicBezTo>
                <a:cubicBezTo>
                  <a:pt x="9168" y="61851"/>
                  <a:pt x="6775" y="61029"/>
                  <a:pt x="4346" y="60255"/>
                </a:cubicBezTo>
                <a:cubicBezTo>
                  <a:pt x="4442" y="59957"/>
                  <a:pt x="4513" y="59660"/>
                  <a:pt x="4584" y="59374"/>
                </a:cubicBezTo>
                <a:cubicBezTo>
                  <a:pt x="5168" y="57171"/>
                  <a:pt x="5620" y="54969"/>
                  <a:pt x="5894" y="52695"/>
                </a:cubicBezTo>
                <a:cubicBezTo>
                  <a:pt x="5918" y="52588"/>
                  <a:pt x="5894" y="52516"/>
                  <a:pt x="5870" y="52421"/>
                </a:cubicBezTo>
                <a:cubicBezTo>
                  <a:pt x="6108" y="51480"/>
                  <a:pt x="6311" y="50552"/>
                  <a:pt x="6525" y="49599"/>
                </a:cubicBezTo>
                <a:lnTo>
                  <a:pt x="6525" y="49575"/>
                </a:lnTo>
                <a:cubicBezTo>
                  <a:pt x="6537" y="49540"/>
                  <a:pt x="6537" y="49492"/>
                  <a:pt x="6549" y="49444"/>
                </a:cubicBezTo>
                <a:cubicBezTo>
                  <a:pt x="6585" y="49278"/>
                  <a:pt x="6537" y="49147"/>
                  <a:pt x="6454" y="49063"/>
                </a:cubicBezTo>
                <a:cubicBezTo>
                  <a:pt x="6775" y="48146"/>
                  <a:pt x="7085" y="47254"/>
                  <a:pt x="7406" y="46349"/>
                </a:cubicBezTo>
                <a:cubicBezTo>
                  <a:pt x="8156" y="44217"/>
                  <a:pt x="9144" y="42158"/>
                  <a:pt x="9144" y="39895"/>
                </a:cubicBezTo>
                <a:cubicBezTo>
                  <a:pt x="9442" y="38931"/>
                  <a:pt x="9740" y="37943"/>
                  <a:pt x="10049" y="36978"/>
                </a:cubicBezTo>
                <a:cubicBezTo>
                  <a:pt x="10097" y="36919"/>
                  <a:pt x="10145" y="36847"/>
                  <a:pt x="10157" y="36752"/>
                </a:cubicBezTo>
                <a:cubicBezTo>
                  <a:pt x="10168" y="36645"/>
                  <a:pt x="10204" y="36550"/>
                  <a:pt x="10228" y="36431"/>
                </a:cubicBezTo>
                <a:cubicBezTo>
                  <a:pt x="10597" y="35240"/>
                  <a:pt x="10990" y="34026"/>
                  <a:pt x="11359" y="32835"/>
                </a:cubicBezTo>
                <a:close/>
                <a:moveTo>
                  <a:pt x="2370" y="61815"/>
                </a:moveTo>
                <a:cubicBezTo>
                  <a:pt x="2423" y="61842"/>
                  <a:pt x="2490" y="61855"/>
                  <a:pt x="2551" y="61855"/>
                </a:cubicBezTo>
                <a:cubicBezTo>
                  <a:pt x="2571" y="61855"/>
                  <a:pt x="2590" y="61854"/>
                  <a:pt x="2608" y="61851"/>
                </a:cubicBezTo>
                <a:cubicBezTo>
                  <a:pt x="2656" y="61874"/>
                  <a:pt x="2691" y="61922"/>
                  <a:pt x="2763" y="61934"/>
                </a:cubicBezTo>
                <a:cubicBezTo>
                  <a:pt x="3013" y="62029"/>
                  <a:pt x="3263" y="62112"/>
                  <a:pt x="3537" y="62220"/>
                </a:cubicBezTo>
                <a:cubicBezTo>
                  <a:pt x="4311" y="62636"/>
                  <a:pt x="5096" y="63041"/>
                  <a:pt x="5894" y="63410"/>
                </a:cubicBezTo>
                <a:cubicBezTo>
                  <a:pt x="4549" y="63232"/>
                  <a:pt x="3251" y="62886"/>
                  <a:pt x="2370" y="61815"/>
                </a:cubicBezTo>
                <a:close/>
                <a:moveTo>
                  <a:pt x="16074" y="21905"/>
                </a:moveTo>
                <a:lnTo>
                  <a:pt x="16074" y="21905"/>
                </a:lnTo>
                <a:cubicBezTo>
                  <a:pt x="15895" y="22762"/>
                  <a:pt x="15717" y="23632"/>
                  <a:pt x="15538" y="24477"/>
                </a:cubicBezTo>
                <a:cubicBezTo>
                  <a:pt x="15482" y="24415"/>
                  <a:pt x="15399" y="24377"/>
                  <a:pt x="15318" y="24377"/>
                </a:cubicBezTo>
                <a:cubicBezTo>
                  <a:pt x="15228" y="24377"/>
                  <a:pt x="15141" y="24424"/>
                  <a:pt x="15098" y="24536"/>
                </a:cubicBezTo>
                <a:cubicBezTo>
                  <a:pt x="14490" y="26084"/>
                  <a:pt x="13633" y="27501"/>
                  <a:pt x="13014" y="29025"/>
                </a:cubicBezTo>
                <a:cubicBezTo>
                  <a:pt x="12965" y="29163"/>
                  <a:pt x="13072" y="29262"/>
                  <a:pt x="13182" y="29262"/>
                </a:cubicBezTo>
                <a:cubicBezTo>
                  <a:pt x="13233" y="29262"/>
                  <a:pt x="13286" y="29241"/>
                  <a:pt x="13324" y="29192"/>
                </a:cubicBezTo>
                <a:cubicBezTo>
                  <a:pt x="14228" y="28013"/>
                  <a:pt x="14848" y="26572"/>
                  <a:pt x="15395" y="25191"/>
                </a:cubicBezTo>
                <a:lnTo>
                  <a:pt x="15395" y="25191"/>
                </a:lnTo>
                <a:cubicBezTo>
                  <a:pt x="14967" y="27263"/>
                  <a:pt x="14514" y="29311"/>
                  <a:pt x="14038" y="31371"/>
                </a:cubicBezTo>
                <a:cubicBezTo>
                  <a:pt x="12085" y="39848"/>
                  <a:pt x="9966" y="48289"/>
                  <a:pt x="7740" y="56695"/>
                </a:cubicBezTo>
                <a:cubicBezTo>
                  <a:pt x="7673" y="56973"/>
                  <a:pt x="7855" y="57199"/>
                  <a:pt x="8121" y="57199"/>
                </a:cubicBezTo>
                <a:cubicBezTo>
                  <a:pt x="8141" y="57199"/>
                  <a:pt x="8160" y="57198"/>
                  <a:pt x="8180" y="57195"/>
                </a:cubicBezTo>
                <a:cubicBezTo>
                  <a:pt x="8422" y="57179"/>
                  <a:pt x="8666" y="57170"/>
                  <a:pt x="8913" y="57170"/>
                </a:cubicBezTo>
                <a:cubicBezTo>
                  <a:pt x="12706" y="57170"/>
                  <a:pt x="16998" y="59072"/>
                  <a:pt x="20408" y="60469"/>
                </a:cubicBezTo>
                <a:cubicBezTo>
                  <a:pt x="23265" y="61648"/>
                  <a:pt x="26051" y="62946"/>
                  <a:pt x="28861" y="64232"/>
                </a:cubicBezTo>
                <a:cubicBezTo>
                  <a:pt x="29433" y="64482"/>
                  <a:pt x="29980" y="64732"/>
                  <a:pt x="30540" y="64982"/>
                </a:cubicBezTo>
                <a:cubicBezTo>
                  <a:pt x="30528" y="65030"/>
                  <a:pt x="30540" y="65065"/>
                  <a:pt x="30564" y="65101"/>
                </a:cubicBezTo>
                <a:cubicBezTo>
                  <a:pt x="31254" y="66256"/>
                  <a:pt x="31957" y="67375"/>
                  <a:pt x="32659" y="68530"/>
                </a:cubicBezTo>
                <a:cubicBezTo>
                  <a:pt x="32921" y="68959"/>
                  <a:pt x="33183" y="69423"/>
                  <a:pt x="33433" y="69863"/>
                </a:cubicBezTo>
                <a:cubicBezTo>
                  <a:pt x="32826" y="69661"/>
                  <a:pt x="32195" y="69435"/>
                  <a:pt x="31588" y="69232"/>
                </a:cubicBezTo>
                <a:cubicBezTo>
                  <a:pt x="31183" y="68744"/>
                  <a:pt x="30754" y="68280"/>
                  <a:pt x="30397" y="67768"/>
                </a:cubicBezTo>
                <a:cubicBezTo>
                  <a:pt x="29588" y="66625"/>
                  <a:pt x="28933" y="65399"/>
                  <a:pt x="28385" y="64137"/>
                </a:cubicBezTo>
                <a:cubicBezTo>
                  <a:pt x="28345" y="64048"/>
                  <a:pt x="28275" y="64011"/>
                  <a:pt x="28203" y="64011"/>
                </a:cubicBezTo>
                <a:cubicBezTo>
                  <a:pt x="28063" y="64011"/>
                  <a:pt x="27917" y="64153"/>
                  <a:pt x="27980" y="64327"/>
                </a:cubicBezTo>
                <a:cubicBezTo>
                  <a:pt x="28480" y="65541"/>
                  <a:pt x="29076" y="66684"/>
                  <a:pt x="29766" y="67780"/>
                </a:cubicBezTo>
                <a:cubicBezTo>
                  <a:pt x="29980" y="68113"/>
                  <a:pt x="30207" y="68470"/>
                  <a:pt x="30457" y="68828"/>
                </a:cubicBezTo>
                <a:cubicBezTo>
                  <a:pt x="29802" y="68589"/>
                  <a:pt x="29135" y="68351"/>
                  <a:pt x="28480" y="68113"/>
                </a:cubicBezTo>
                <a:cubicBezTo>
                  <a:pt x="27623" y="66744"/>
                  <a:pt x="26790" y="65387"/>
                  <a:pt x="26099" y="63934"/>
                </a:cubicBezTo>
                <a:cubicBezTo>
                  <a:pt x="26063" y="63858"/>
                  <a:pt x="25999" y="63826"/>
                  <a:pt x="25935" y="63826"/>
                </a:cubicBezTo>
                <a:cubicBezTo>
                  <a:pt x="25810" y="63826"/>
                  <a:pt x="25683" y="63947"/>
                  <a:pt x="25754" y="64089"/>
                </a:cubicBezTo>
                <a:cubicBezTo>
                  <a:pt x="26301" y="65315"/>
                  <a:pt x="26897" y="66589"/>
                  <a:pt x="27587" y="67804"/>
                </a:cubicBezTo>
                <a:lnTo>
                  <a:pt x="25706" y="67125"/>
                </a:lnTo>
                <a:cubicBezTo>
                  <a:pt x="25599" y="66970"/>
                  <a:pt x="25504" y="66815"/>
                  <a:pt x="25408" y="66649"/>
                </a:cubicBezTo>
                <a:cubicBezTo>
                  <a:pt x="24873" y="65684"/>
                  <a:pt x="24456" y="64684"/>
                  <a:pt x="24111" y="63636"/>
                </a:cubicBezTo>
                <a:cubicBezTo>
                  <a:pt x="24074" y="63517"/>
                  <a:pt x="23972" y="63463"/>
                  <a:pt x="23875" y="63463"/>
                </a:cubicBezTo>
                <a:cubicBezTo>
                  <a:pt x="23749" y="63463"/>
                  <a:pt x="23630" y="63553"/>
                  <a:pt x="23670" y="63708"/>
                </a:cubicBezTo>
                <a:cubicBezTo>
                  <a:pt x="23968" y="64708"/>
                  <a:pt x="24349" y="65803"/>
                  <a:pt x="24873" y="66827"/>
                </a:cubicBezTo>
                <a:cubicBezTo>
                  <a:pt x="24384" y="66649"/>
                  <a:pt x="23896" y="66470"/>
                  <a:pt x="23384" y="66292"/>
                </a:cubicBezTo>
                <a:cubicBezTo>
                  <a:pt x="23361" y="66256"/>
                  <a:pt x="23325" y="66220"/>
                  <a:pt x="23313" y="66173"/>
                </a:cubicBezTo>
                <a:cubicBezTo>
                  <a:pt x="22718" y="65137"/>
                  <a:pt x="22206" y="64065"/>
                  <a:pt x="21765" y="62946"/>
                </a:cubicBezTo>
                <a:cubicBezTo>
                  <a:pt x="21732" y="62864"/>
                  <a:pt x="21668" y="62830"/>
                  <a:pt x="21601" y="62830"/>
                </a:cubicBezTo>
                <a:cubicBezTo>
                  <a:pt x="21473" y="62830"/>
                  <a:pt x="21337" y="62956"/>
                  <a:pt x="21408" y="63113"/>
                </a:cubicBezTo>
                <a:cubicBezTo>
                  <a:pt x="21753" y="64017"/>
                  <a:pt x="22146" y="65030"/>
                  <a:pt x="22646" y="66018"/>
                </a:cubicBezTo>
                <a:cubicBezTo>
                  <a:pt x="22372" y="65911"/>
                  <a:pt x="22110" y="65815"/>
                  <a:pt x="21837" y="65720"/>
                </a:cubicBezTo>
                <a:cubicBezTo>
                  <a:pt x="21015" y="64172"/>
                  <a:pt x="20063" y="62648"/>
                  <a:pt x="19253" y="61148"/>
                </a:cubicBezTo>
                <a:cubicBezTo>
                  <a:pt x="19217" y="61085"/>
                  <a:pt x="19159" y="61058"/>
                  <a:pt x="19101" y="61058"/>
                </a:cubicBezTo>
                <a:cubicBezTo>
                  <a:pt x="18984" y="61058"/>
                  <a:pt x="18868" y="61164"/>
                  <a:pt x="18931" y="61291"/>
                </a:cubicBezTo>
                <a:cubicBezTo>
                  <a:pt x="19634" y="62636"/>
                  <a:pt x="20289" y="64053"/>
                  <a:pt x="21003" y="65422"/>
                </a:cubicBezTo>
                <a:cubicBezTo>
                  <a:pt x="20444" y="65208"/>
                  <a:pt x="19860" y="65006"/>
                  <a:pt x="19289" y="64791"/>
                </a:cubicBezTo>
                <a:cubicBezTo>
                  <a:pt x="18443" y="63410"/>
                  <a:pt x="17586" y="62029"/>
                  <a:pt x="16836" y="60565"/>
                </a:cubicBezTo>
                <a:cubicBezTo>
                  <a:pt x="16796" y="60489"/>
                  <a:pt x="16730" y="60457"/>
                  <a:pt x="16665" y="60457"/>
                </a:cubicBezTo>
                <a:cubicBezTo>
                  <a:pt x="16536" y="60457"/>
                  <a:pt x="16408" y="60581"/>
                  <a:pt x="16479" y="60731"/>
                </a:cubicBezTo>
                <a:cubicBezTo>
                  <a:pt x="17074" y="61934"/>
                  <a:pt x="17681" y="63220"/>
                  <a:pt x="18360" y="64446"/>
                </a:cubicBezTo>
                <a:cubicBezTo>
                  <a:pt x="18015" y="64315"/>
                  <a:pt x="17669" y="64196"/>
                  <a:pt x="17324" y="64065"/>
                </a:cubicBezTo>
                <a:cubicBezTo>
                  <a:pt x="17110" y="63672"/>
                  <a:pt x="16872" y="63291"/>
                  <a:pt x="16657" y="62898"/>
                </a:cubicBezTo>
                <a:cubicBezTo>
                  <a:pt x="15943" y="61636"/>
                  <a:pt x="15181" y="60398"/>
                  <a:pt x="14395" y="59195"/>
                </a:cubicBezTo>
                <a:cubicBezTo>
                  <a:pt x="14348" y="59127"/>
                  <a:pt x="14289" y="59098"/>
                  <a:pt x="14229" y="59098"/>
                </a:cubicBezTo>
                <a:cubicBezTo>
                  <a:pt x="14060" y="59098"/>
                  <a:pt x="13891" y="59327"/>
                  <a:pt x="14014" y="59529"/>
                </a:cubicBezTo>
                <a:cubicBezTo>
                  <a:pt x="14848" y="60850"/>
                  <a:pt x="15645" y="62184"/>
                  <a:pt x="16395" y="63553"/>
                </a:cubicBezTo>
                <a:cubicBezTo>
                  <a:pt x="16419" y="63613"/>
                  <a:pt x="16455" y="63696"/>
                  <a:pt x="16491" y="63756"/>
                </a:cubicBezTo>
                <a:cubicBezTo>
                  <a:pt x="16133" y="63613"/>
                  <a:pt x="15764" y="63482"/>
                  <a:pt x="15407" y="63339"/>
                </a:cubicBezTo>
                <a:cubicBezTo>
                  <a:pt x="15217" y="63041"/>
                  <a:pt x="15026" y="62744"/>
                  <a:pt x="14848" y="62422"/>
                </a:cubicBezTo>
                <a:cubicBezTo>
                  <a:pt x="14228" y="61350"/>
                  <a:pt x="13657" y="60267"/>
                  <a:pt x="13085" y="59172"/>
                </a:cubicBezTo>
                <a:cubicBezTo>
                  <a:pt x="13057" y="59102"/>
                  <a:pt x="13004" y="59073"/>
                  <a:pt x="12950" y="59073"/>
                </a:cubicBezTo>
                <a:cubicBezTo>
                  <a:pt x="12848" y="59073"/>
                  <a:pt x="12741" y="59178"/>
                  <a:pt x="12788" y="59303"/>
                </a:cubicBezTo>
                <a:cubicBezTo>
                  <a:pt x="13276" y="60505"/>
                  <a:pt x="13812" y="61684"/>
                  <a:pt x="14443" y="62827"/>
                </a:cubicBezTo>
                <a:cubicBezTo>
                  <a:pt x="14467" y="62886"/>
                  <a:pt x="14502" y="62934"/>
                  <a:pt x="14526" y="62994"/>
                </a:cubicBezTo>
                <a:cubicBezTo>
                  <a:pt x="14217" y="62874"/>
                  <a:pt x="13907" y="62755"/>
                  <a:pt x="13574" y="62636"/>
                </a:cubicBezTo>
                <a:cubicBezTo>
                  <a:pt x="13455" y="62458"/>
                  <a:pt x="13335" y="62267"/>
                  <a:pt x="13240" y="62089"/>
                </a:cubicBezTo>
                <a:cubicBezTo>
                  <a:pt x="12681" y="61172"/>
                  <a:pt x="12181" y="59981"/>
                  <a:pt x="11407" y="59255"/>
                </a:cubicBezTo>
                <a:cubicBezTo>
                  <a:pt x="11350" y="59213"/>
                  <a:pt x="11286" y="59183"/>
                  <a:pt x="11222" y="59183"/>
                </a:cubicBezTo>
                <a:cubicBezTo>
                  <a:pt x="11179" y="59183"/>
                  <a:pt x="11136" y="59197"/>
                  <a:pt x="11097" y="59231"/>
                </a:cubicBezTo>
                <a:cubicBezTo>
                  <a:pt x="10954" y="59350"/>
                  <a:pt x="10930" y="59410"/>
                  <a:pt x="11038" y="59553"/>
                </a:cubicBezTo>
                <a:cubicBezTo>
                  <a:pt x="11049" y="59565"/>
                  <a:pt x="11061" y="59565"/>
                  <a:pt x="11073" y="59565"/>
                </a:cubicBezTo>
                <a:cubicBezTo>
                  <a:pt x="11097" y="59553"/>
                  <a:pt x="11121" y="59553"/>
                  <a:pt x="11133" y="59541"/>
                </a:cubicBezTo>
                <a:cubicBezTo>
                  <a:pt x="11240" y="59826"/>
                  <a:pt x="12073" y="61446"/>
                  <a:pt x="12478" y="62220"/>
                </a:cubicBezTo>
                <a:cubicBezTo>
                  <a:pt x="10157" y="61339"/>
                  <a:pt x="7823" y="60446"/>
                  <a:pt x="5501" y="59541"/>
                </a:cubicBezTo>
                <a:cubicBezTo>
                  <a:pt x="7585" y="50992"/>
                  <a:pt x="9633" y="42443"/>
                  <a:pt x="11716" y="33895"/>
                </a:cubicBezTo>
                <a:cubicBezTo>
                  <a:pt x="12288" y="31585"/>
                  <a:pt x="12847" y="29299"/>
                  <a:pt x="13419" y="26989"/>
                </a:cubicBezTo>
                <a:cubicBezTo>
                  <a:pt x="13442" y="27007"/>
                  <a:pt x="13468" y="27017"/>
                  <a:pt x="13495" y="27017"/>
                </a:cubicBezTo>
                <a:cubicBezTo>
                  <a:pt x="13537" y="27017"/>
                  <a:pt x="13580" y="26993"/>
                  <a:pt x="13609" y="26941"/>
                </a:cubicBezTo>
                <a:cubicBezTo>
                  <a:pt x="14574" y="25370"/>
                  <a:pt x="15324" y="23596"/>
                  <a:pt x="16074" y="21905"/>
                </a:cubicBezTo>
                <a:close/>
                <a:moveTo>
                  <a:pt x="25635" y="4272"/>
                </a:moveTo>
                <a:cubicBezTo>
                  <a:pt x="26575" y="5344"/>
                  <a:pt x="27921" y="5987"/>
                  <a:pt x="29326" y="6213"/>
                </a:cubicBezTo>
                <a:cubicBezTo>
                  <a:pt x="24932" y="20500"/>
                  <a:pt x="20717" y="34728"/>
                  <a:pt x="15098" y="48670"/>
                </a:cubicBezTo>
                <a:cubicBezTo>
                  <a:pt x="15050" y="48778"/>
                  <a:pt x="15062" y="48885"/>
                  <a:pt x="15121" y="48956"/>
                </a:cubicBezTo>
                <a:cubicBezTo>
                  <a:pt x="14812" y="50242"/>
                  <a:pt x="16062" y="51242"/>
                  <a:pt x="17050" y="52183"/>
                </a:cubicBezTo>
                <a:cubicBezTo>
                  <a:pt x="20039" y="55040"/>
                  <a:pt x="23551" y="57410"/>
                  <a:pt x="27206" y="59303"/>
                </a:cubicBezTo>
                <a:cubicBezTo>
                  <a:pt x="31219" y="61362"/>
                  <a:pt x="35576" y="62160"/>
                  <a:pt x="39636" y="63958"/>
                </a:cubicBezTo>
                <a:cubicBezTo>
                  <a:pt x="42589" y="65268"/>
                  <a:pt x="44613" y="67696"/>
                  <a:pt x="46733" y="69994"/>
                </a:cubicBezTo>
                <a:cubicBezTo>
                  <a:pt x="42327" y="67018"/>
                  <a:pt x="37315" y="64970"/>
                  <a:pt x="32493" y="62767"/>
                </a:cubicBezTo>
                <a:cubicBezTo>
                  <a:pt x="25516" y="59600"/>
                  <a:pt x="18562" y="56016"/>
                  <a:pt x="11359" y="53409"/>
                </a:cubicBezTo>
                <a:cubicBezTo>
                  <a:pt x="16062" y="37038"/>
                  <a:pt x="21527" y="20798"/>
                  <a:pt x="25635" y="4272"/>
                </a:cubicBezTo>
                <a:close/>
                <a:moveTo>
                  <a:pt x="31171" y="65280"/>
                </a:moveTo>
                <a:lnTo>
                  <a:pt x="31171" y="65280"/>
                </a:lnTo>
                <a:cubicBezTo>
                  <a:pt x="31885" y="65601"/>
                  <a:pt x="32612" y="65922"/>
                  <a:pt x="33338" y="66256"/>
                </a:cubicBezTo>
                <a:cubicBezTo>
                  <a:pt x="33957" y="67506"/>
                  <a:pt x="34552" y="68744"/>
                  <a:pt x="35160" y="70006"/>
                </a:cubicBezTo>
                <a:cubicBezTo>
                  <a:pt x="35231" y="70161"/>
                  <a:pt x="35303" y="70363"/>
                  <a:pt x="35398" y="70554"/>
                </a:cubicBezTo>
                <a:cubicBezTo>
                  <a:pt x="35064" y="70435"/>
                  <a:pt x="34731" y="70316"/>
                  <a:pt x="34398" y="70209"/>
                </a:cubicBezTo>
                <a:cubicBezTo>
                  <a:pt x="33993" y="69542"/>
                  <a:pt x="33517" y="68899"/>
                  <a:pt x="33100" y="68280"/>
                </a:cubicBezTo>
                <a:cubicBezTo>
                  <a:pt x="32469" y="67280"/>
                  <a:pt x="31814" y="66280"/>
                  <a:pt x="31171" y="65280"/>
                </a:cubicBezTo>
                <a:close/>
                <a:moveTo>
                  <a:pt x="9049" y="65006"/>
                </a:moveTo>
                <a:lnTo>
                  <a:pt x="9049" y="65006"/>
                </a:lnTo>
                <a:cubicBezTo>
                  <a:pt x="12895" y="66101"/>
                  <a:pt x="16455" y="67839"/>
                  <a:pt x="20289" y="69113"/>
                </a:cubicBezTo>
                <a:cubicBezTo>
                  <a:pt x="20979" y="69328"/>
                  <a:pt x="21670" y="69542"/>
                  <a:pt x="22360" y="69732"/>
                </a:cubicBezTo>
                <a:cubicBezTo>
                  <a:pt x="22360" y="69792"/>
                  <a:pt x="22384" y="69852"/>
                  <a:pt x="22444" y="69887"/>
                </a:cubicBezTo>
                <a:cubicBezTo>
                  <a:pt x="22980" y="70137"/>
                  <a:pt x="23539" y="70387"/>
                  <a:pt x="24075" y="70637"/>
                </a:cubicBezTo>
                <a:cubicBezTo>
                  <a:pt x="22860" y="70209"/>
                  <a:pt x="21658" y="69768"/>
                  <a:pt x="20467" y="69316"/>
                </a:cubicBezTo>
                <a:cubicBezTo>
                  <a:pt x="16931" y="67958"/>
                  <a:pt x="13383" y="66625"/>
                  <a:pt x="9847" y="65268"/>
                </a:cubicBezTo>
                <a:cubicBezTo>
                  <a:pt x="9609" y="65172"/>
                  <a:pt x="9335" y="65089"/>
                  <a:pt x="9049" y="65006"/>
                </a:cubicBezTo>
                <a:close/>
                <a:moveTo>
                  <a:pt x="31362" y="962"/>
                </a:moveTo>
                <a:cubicBezTo>
                  <a:pt x="35350" y="4939"/>
                  <a:pt x="39958" y="8892"/>
                  <a:pt x="44804" y="11702"/>
                </a:cubicBezTo>
                <a:cubicBezTo>
                  <a:pt x="44853" y="11720"/>
                  <a:pt x="44900" y="11729"/>
                  <a:pt x="44944" y="11729"/>
                </a:cubicBezTo>
                <a:cubicBezTo>
                  <a:pt x="45174" y="11729"/>
                  <a:pt x="45305" y="11495"/>
                  <a:pt x="45125" y="11344"/>
                </a:cubicBezTo>
                <a:cubicBezTo>
                  <a:pt x="44518" y="10844"/>
                  <a:pt x="43911" y="10356"/>
                  <a:pt x="43280" y="9856"/>
                </a:cubicBezTo>
                <a:lnTo>
                  <a:pt x="43280" y="9856"/>
                </a:lnTo>
                <a:cubicBezTo>
                  <a:pt x="44911" y="10809"/>
                  <a:pt x="46590" y="11666"/>
                  <a:pt x="48340" y="12404"/>
                </a:cubicBezTo>
                <a:cubicBezTo>
                  <a:pt x="51138" y="13595"/>
                  <a:pt x="54031" y="14511"/>
                  <a:pt x="56948" y="15333"/>
                </a:cubicBezTo>
                <a:cubicBezTo>
                  <a:pt x="60222" y="16250"/>
                  <a:pt x="63854" y="16762"/>
                  <a:pt x="66235" y="19441"/>
                </a:cubicBezTo>
                <a:cubicBezTo>
                  <a:pt x="66949" y="20357"/>
                  <a:pt x="67497" y="21381"/>
                  <a:pt x="67902" y="22453"/>
                </a:cubicBezTo>
                <a:cubicBezTo>
                  <a:pt x="67866" y="22524"/>
                  <a:pt x="67842" y="22584"/>
                  <a:pt x="67795" y="22655"/>
                </a:cubicBezTo>
                <a:cubicBezTo>
                  <a:pt x="67616" y="22727"/>
                  <a:pt x="67449" y="22810"/>
                  <a:pt x="67295" y="22893"/>
                </a:cubicBezTo>
                <a:lnTo>
                  <a:pt x="67628" y="22548"/>
                </a:lnTo>
                <a:cubicBezTo>
                  <a:pt x="67750" y="22427"/>
                  <a:pt x="67643" y="22239"/>
                  <a:pt x="67517" y="22239"/>
                </a:cubicBezTo>
                <a:cubicBezTo>
                  <a:pt x="67483" y="22239"/>
                  <a:pt x="67447" y="22253"/>
                  <a:pt x="67414" y="22286"/>
                </a:cubicBezTo>
                <a:cubicBezTo>
                  <a:pt x="67092" y="22596"/>
                  <a:pt x="66783" y="22893"/>
                  <a:pt x="66497" y="23251"/>
                </a:cubicBezTo>
                <a:cubicBezTo>
                  <a:pt x="66437" y="23322"/>
                  <a:pt x="66485" y="23405"/>
                  <a:pt x="66556" y="23441"/>
                </a:cubicBezTo>
                <a:cubicBezTo>
                  <a:pt x="66485" y="23524"/>
                  <a:pt x="66414" y="23608"/>
                  <a:pt x="66354" y="23703"/>
                </a:cubicBezTo>
                <a:cubicBezTo>
                  <a:pt x="66430" y="23562"/>
                  <a:pt x="66348" y="23352"/>
                  <a:pt x="66179" y="23352"/>
                </a:cubicBezTo>
                <a:cubicBezTo>
                  <a:pt x="66163" y="23352"/>
                  <a:pt x="66146" y="23354"/>
                  <a:pt x="66128" y="23358"/>
                </a:cubicBezTo>
                <a:cubicBezTo>
                  <a:pt x="66104" y="23370"/>
                  <a:pt x="66068" y="23370"/>
                  <a:pt x="66021" y="23382"/>
                </a:cubicBezTo>
                <a:cubicBezTo>
                  <a:pt x="65902" y="23417"/>
                  <a:pt x="65830" y="23501"/>
                  <a:pt x="65818" y="23620"/>
                </a:cubicBezTo>
                <a:cubicBezTo>
                  <a:pt x="65729" y="24037"/>
                  <a:pt x="65878" y="24175"/>
                  <a:pt x="66116" y="24175"/>
                </a:cubicBezTo>
                <a:cubicBezTo>
                  <a:pt x="66481" y="24175"/>
                  <a:pt x="67056" y="23847"/>
                  <a:pt x="67295" y="23703"/>
                </a:cubicBezTo>
                <a:lnTo>
                  <a:pt x="67295" y="23703"/>
                </a:lnTo>
                <a:cubicBezTo>
                  <a:pt x="66675" y="24965"/>
                  <a:pt x="66104" y="26251"/>
                  <a:pt x="65521" y="27537"/>
                </a:cubicBezTo>
                <a:cubicBezTo>
                  <a:pt x="64854" y="28120"/>
                  <a:pt x="64175" y="28835"/>
                  <a:pt x="64211" y="29561"/>
                </a:cubicBezTo>
                <a:cubicBezTo>
                  <a:pt x="64217" y="29670"/>
                  <a:pt x="64296" y="29727"/>
                  <a:pt x="64373" y="29727"/>
                </a:cubicBezTo>
                <a:cubicBezTo>
                  <a:pt x="64439" y="29727"/>
                  <a:pt x="64504" y="29685"/>
                  <a:pt x="64520" y="29597"/>
                </a:cubicBezTo>
                <a:cubicBezTo>
                  <a:pt x="64580" y="29227"/>
                  <a:pt x="64806" y="28870"/>
                  <a:pt x="65092" y="28525"/>
                </a:cubicBezTo>
                <a:lnTo>
                  <a:pt x="65092" y="28525"/>
                </a:lnTo>
                <a:cubicBezTo>
                  <a:pt x="60937" y="37979"/>
                  <a:pt x="57543" y="47777"/>
                  <a:pt x="54162" y="57564"/>
                </a:cubicBezTo>
                <a:cubicBezTo>
                  <a:pt x="54102" y="57660"/>
                  <a:pt x="54043" y="57755"/>
                  <a:pt x="53995" y="57862"/>
                </a:cubicBezTo>
                <a:cubicBezTo>
                  <a:pt x="53721" y="55540"/>
                  <a:pt x="52686" y="53278"/>
                  <a:pt x="51305" y="51433"/>
                </a:cubicBezTo>
                <a:cubicBezTo>
                  <a:pt x="51286" y="51404"/>
                  <a:pt x="51261" y="51393"/>
                  <a:pt x="51236" y="51393"/>
                </a:cubicBezTo>
                <a:cubicBezTo>
                  <a:pt x="51167" y="51393"/>
                  <a:pt x="51097" y="51485"/>
                  <a:pt x="51150" y="51564"/>
                </a:cubicBezTo>
                <a:cubicBezTo>
                  <a:pt x="52757" y="53992"/>
                  <a:pt x="53352" y="56540"/>
                  <a:pt x="53531" y="59362"/>
                </a:cubicBezTo>
                <a:lnTo>
                  <a:pt x="53269" y="60124"/>
                </a:lnTo>
                <a:cubicBezTo>
                  <a:pt x="52817" y="58541"/>
                  <a:pt x="51947" y="56993"/>
                  <a:pt x="51209" y="55778"/>
                </a:cubicBezTo>
                <a:cubicBezTo>
                  <a:pt x="51189" y="55741"/>
                  <a:pt x="51156" y="55725"/>
                  <a:pt x="51124" y="55725"/>
                </a:cubicBezTo>
                <a:cubicBezTo>
                  <a:pt x="51065" y="55725"/>
                  <a:pt x="51007" y="55780"/>
                  <a:pt x="51031" y="55850"/>
                </a:cubicBezTo>
                <a:cubicBezTo>
                  <a:pt x="51650" y="57088"/>
                  <a:pt x="52305" y="58362"/>
                  <a:pt x="52674" y="59684"/>
                </a:cubicBezTo>
                <a:cubicBezTo>
                  <a:pt x="52805" y="60136"/>
                  <a:pt x="52876" y="60577"/>
                  <a:pt x="52912" y="61005"/>
                </a:cubicBezTo>
                <a:cubicBezTo>
                  <a:pt x="52638" y="61601"/>
                  <a:pt x="52388" y="62220"/>
                  <a:pt x="52150" y="62839"/>
                </a:cubicBezTo>
                <a:cubicBezTo>
                  <a:pt x="51852" y="61684"/>
                  <a:pt x="51388" y="60553"/>
                  <a:pt x="50816" y="59517"/>
                </a:cubicBezTo>
                <a:cubicBezTo>
                  <a:pt x="50789" y="59469"/>
                  <a:pt x="50744" y="59449"/>
                  <a:pt x="50699" y="59449"/>
                </a:cubicBezTo>
                <a:cubicBezTo>
                  <a:pt x="50610" y="59449"/>
                  <a:pt x="50523" y="59529"/>
                  <a:pt x="50578" y="59624"/>
                </a:cubicBezTo>
                <a:cubicBezTo>
                  <a:pt x="51245" y="60981"/>
                  <a:pt x="51602" y="62339"/>
                  <a:pt x="51793" y="63767"/>
                </a:cubicBezTo>
                <a:cubicBezTo>
                  <a:pt x="51769" y="63851"/>
                  <a:pt x="51733" y="63934"/>
                  <a:pt x="51709" y="64017"/>
                </a:cubicBezTo>
                <a:cubicBezTo>
                  <a:pt x="50852" y="66387"/>
                  <a:pt x="49471" y="68530"/>
                  <a:pt x="48566" y="70852"/>
                </a:cubicBezTo>
                <a:cubicBezTo>
                  <a:pt x="44863" y="67042"/>
                  <a:pt x="41910" y="63720"/>
                  <a:pt x="36386" y="62065"/>
                </a:cubicBezTo>
                <a:cubicBezTo>
                  <a:pt x="32695" y="60969"/>
                  <a:pt x="29123" y="59648"/>
                  <a:pt x="25730" y="57767"/>
                </a:cubicBezTo>
                <a:cubicBezTo>
                  <a:pt x="23944" y="56790"/>
                  <a:pt x="15586" y="52242"/>
                  <a:pt x="15360" y="49135"/>
                </a:cubicBezTo>
                <a:cubicBezTo>
                  <a:pt x="15479" y="49123"/>
                  <a:pt x="15586" y="49063"/>
                  <a:pt x="15645" y="48932"/>
                </a:cubicBezTo>
                <a:cubicBezTo>
                  <a:pt x="21848" y="33466"/>
                  <a:pt x="27909" y="17321"/>
                  <a:pt x="31362" y="962"/>
                </a:cubicBezTo>
                <a:close/>
                <a:moveTo>
                  <a:pt x="34040" y="66565"/>
                </a:moveTo>
                <a:lnTo>
                  <a:pt x="34040" y="66565"/>
                </a:lnTo>
                <a:cubicBezTo>
                  <a:pt x="34564" y="66815"/>
                  <a:pt x="35088" y="67054"/>
                  <a:pt x="35600" y="67280"/>
                </a:cubicBezTo>
                <a:cubicBezTo>
                  <a:pt x="35898" y="68351"/>
                  <a:pt x="36279" y="69387"/>
                  <a:pt x="36743" y="70387"/>
                </a:cubicBezTo>
                <a:cubicBezTo>
                  <a:pt x="36874" y="70625"/>
                  <a:pt x="36993" y="70875"/>
                  <a:pt x="37100" y="71149"/>
                </a:cubicBezTo>
                <a:cubicBezTo>
                  <a:pt x="36791" y="71042"/>
                  <a:pt x="36493" y="70935"/>
                  <a:pt x="36184" y="70816"/>
                </a:cubicBezTo>
                <a:cubicBezTo>
                  <a:pt x="36005" y="70518"/>
                  <a:pt x="35886" y="70185"/>
                  <a:pt x="35755" y="69923"/>
                </a:cubicBezTo>
                <a:cubicBezTo>
                  <a:pt x="35517" y="69447"/>
                  <a:pt x="35279" y="68994"/>
                  <a:pt x="35041" y="68506"/>
                </a:cubicBezTo>
                <a:cubicBezTo>
                  <a:pt x="34707" y="67851"/>
                  <a:pt x="34386" y="67220"/>
                  <a:pt x="34040" y="66565"/>
                </a:cubicBezTo>
                <a:close/>
                <a:moveTo>
                  <a:pt x="49947" y="69673"/>
                </a:moveTo>
                <a:lnTo>
                  <a:pt x="49947" y="69673"/>
                </a:lnTo>
                <a:cubicBezTo>
                  <a:pt x="49804" y="70090"/>
                  <a:pt x="49650" y="70506"/>
                  <a:pt x="49495" y="70923"/>
                </a:cubicBezTo>
                <a:cubicBezTo>
                  <a:pt x="49459" y="71018"/>
                  <a:pt x="49459" y="71102"/>
                  <a:pt x="49507" y="71173"/>
                </a:cubicBezTo>
                <a:cubicBezTo>
                  <a:pt x="49459" y="71292"/>
                  <a:pt x="49411" y="71435"/>
                  <a:pt x="49376" y="71554"/>
                </a:cubicBezTo>
                <a:cubicBezTo>
                  <a:pt x="49316" y="71495"/>
                  <a:pt x="49257" y="71411"/>
                  <a:pt x="49197" y="71352"/>
                </a:cubicBezTo>
                <a:cubicBezTo>
                  <a:pt x="49435" y="70792"/>
                  <a:pt x="49685" y="70221"/>
                  <a:pt x="49947" y="69673"/>
                </a:cubicBezTo>
                <a:close/>
                <a:moveTo>
                  <a:pt x="36148" y="67542"/>
                </a:moveTo>
                <a:cubicBezTo>
                  <a:pt x="36541" y="67708"/>
                  <a:pt x="36910" y="67875"/>
                  <a:pt x="37267" y="68042"/>
                </a:cubicBezTo>
                <a:cubicBezTo>
                  <a:pt x="37767" y="69292"/>
                  <a:pt x="38291" y="70661"/>
                  <a:pt x="38970" y="71887"/>
                </a:cubicBezTo>
                <a:cubicBezTo>
                  <a:pt x="38636" y="71745"/>
                  <a:pt x="38327" y="71626"/>
                  <a:pt x="38041" y="71506"/>
                </a:cubicBezTo>
                <a:cubicBezTo>
                  <a:pt x="37767" y="71054"/>
                  <a:pt x="37469" y="70625"/>
                  <a:pt x="37219" y="70161"/>
                </a:cubicBezTo>
                <a:cubicBezTo>
                  <a:pt x="36791" y="69316"/>
                  <a:pt x="36446" y="68435"/>
                  <a:pt x="36148" y="67542"/>
                </a:cubicBezTo>
                <a:close/>
                <a:moveTo>
                  <a:pt x="46173" y="72054"/>
                </a:moveTo>
                <a:lnTo>
                  <a:pt x="46173" y="72054"/>
                </a:lnTo>
                <a:cubicBezTo>
                  <a:pt x="46280" y="72102"/>
                  <a:pt x="46375" y="72161"/>
                  <a:pt x="46494" y="72209"/>
                </a:cubicBezTo>
                <a:cubicBezTo>
                  <a:pt x="46411" y="72233"/>
                  <a:pt x="46352" y="72280"/>
                  <a:pt x="46292" y="72316"/>
                </a:cubicBezTo>
                <a:cubicBezTo>
                  <a:pt x="46244" y="72233"/>
                  <a:pt x="46197" y="72138"/>
                  <a:pt x="46173" y="72054"/>
                </a:cubicBezTo>
                <a:close/>
                <a:moveTo>
                  <a:pt x="37970" y="68351"/>
                </a:moveTo>
                <a:lnTo>
                  <a:pt x="37970" y="68351"/>
                </a:lnTo>
                <a:cubicBezTo>
                  <a:pt x="38434" y="68554"/>
                  <a:pt x="38874" y="68768"/>
                  <a:pt x="39339" y="68970"/>
                </a:cubicBezTo>
                <a:cubicBezTo>
                  <a:pt x="39708" y="70018"/>
                  <a:pt x="40125" y="71042"/>
                  <a:pt x="40625" y="72042"/>
                </a:cubicBezTo>
                <a:cubicBezTo>
                  <a:pt x="40720" y="72268"/>
                  <a:pt x="40827" y="72483"/>
                  <a:pt x="40946" y="72721"/>
                </a:cubicBezTo>
                <a:cubicBezTo>
                  <a:pt x="40684" y="72614"/>
                  <a:pt x="40410" y="72507"/>
                  <a:pt x="40125" y="72388"/>
                </a:cubicBezTo>
                <a:cubicBezTo>
                  <a:pt x="39767" y="71768"/>
                  <a:pt x="39374" y="71173"/>
                  <a:pt x="39041" y="70566"/>
                </a:cubicBezTo>
                <a:cubicBezTo>
                  <a:pt x="38660" y="69840"/>
                  <a:pt x="38315" y="69090"/>
                  <a:pt x="37970" y="68351"/>
                </a:cubicBezTo>
                <a:close/>
                <a:moveTo>
                  <a:pt x="48721" y="72530"/>
                </a:moveTo>
                <a:cubicBezTo>
                  <a:pt x="48792" y="72590"/>
                  <a:pt x="48864" y="72649"/>
                  <a:pt x="48923" y="72709"/>
                </a:cubicBezTo>
                <a:cubicBezTo>
                  <a:pt x="48876" y="72780"/>
                  <a:pt x="48852" y="72876"/>
                  <a:pt x="48864" y="72947"/>
                </a:cubicBezTo>
                <a:lnTo>
                  <a:pt x="48864" y="72995"/>
                </a:lnTo>
                <a:cubicBezTo>
                  <a:pt x="48733" y="73007"/>
                  <a:pt x="48602" y="73019"/>
                  <a:pt x="48495" y="73054"/>
                </a:cubicBezTo>
                <a:cubicBezTo>
                  <a:pt x="48483" y="72995"/>
                  <a:pt x="48459" y="72947"/>
                  <a:pt x="48435" y="72900"/>
                </a:cubicBezTo>
                <a:cubicBezTo>
                  <a:pt x="48518" y="72888"/>
                  <a:pt x="48602" y="72828"/>
                  <a:pt x="48626" y="72721"/>
                </a:cubicBezTo>
                <a:cubicBezTo>
                  <a:pt x="48673" y="72649"/>
                  <a:pt x="48697" y="72590"/>
                  <a:pt x="48721" y="72530"/>
                </a:cubicBezTo>
                <a:close/>
                <a:moveTo>
                  <a:pt x="43649" y="70911"/>
                </a:moveTo>
                <a:cubicBezTo>
                  <a:pt x="44220" y="71173"/>
                  <a:pt x="44792" y="71423"/>
                  <a:pt x="45351" y="71685"/>
                </a:cubicBezTo>
                <a:cubicBezTo>
                  <a:pt x="45470" y="72007"/>
                  <a:pt x="45601" y="72352"/>
                  <a:pt x="45720" y="72697"/>
                </a:cubicBezTo>
                <a:cubicBezTo>
                  <a:pt x="45447" y="72888"/>
                  <a:pt x="45173" y="73066"/>
                  <a:pt x="44887" y="73197"/>
                </a:cubicBezTo>
                <a:cubicBezTo>
                  <a:pt x="44768" y="73007"/>
                  <a:pt x="44649" y="72816"/>
                  <a:pt x="44542" y="72638"/>
                </a:cubicBezTo>
                <a:cubicBezTo>
                  <a:pt x="44232" y="72066"/>
                  <a:pt x="43935" y="71483"/>
                  <a:pt x="43649" y="70911"/>
                </a:cubicBezTo>
                <a:close/>
                <a:moveTo>
                  <a:pt x="39982" y="69244"/>
                </a:moveTo>
                <a:lnTo>
                  <a:pt x="39982" y="69244"/>
                </a:lnTo>
                <a:cubicBezTo>
                  <a:pt x="40386" y="69435"/>
                  <a:pt x="40756" y="69613"/>
                  <a:pt x="41137" y="69780"/>
                </a:cubicBezTo>
                <a:cubicBezTo>
                  <a:pt x="41518" y="70673"/>
                  <a:pt x="41887" y="71554"/>
                  <a:pt x="42268" y="72423"/>
                </a:cubicBezTo>
                <a:cubicBezTo>
                  <a:pt x="42387" y="72709"/>
                  <a:pt x="42530" y="73007"/>
                  <a:pt x="42649" y="73292"/>
                </a:cubicBezTo>
                <a:cubicBezTo>
                  <a:pt x="42411" y="73233"/>
                  <a:pt x="42172" y="73161"/>
                  <a:pt x="41910" y="73078"/>
                </a:cubicBezTo>
                <a:cubicBezTo>
                  <a:pt x="41637" y="72590"/>
                  <a:pt x="41303" y="72114"/>
                  <a:pt x="41053" y="71637"/>
                </a:cubicBezTo>
                <a:cubicBezTo>
                  <a:pt x="40648" y="70864"/>
                  <a:pt x="40303" y="70054"/>
                  <a:pt x="39982" y="69244"/>
                </a:cubicBezTo>
                <a:close/>
                <a:moveTo>
                  <a:pt x="41839" y="70102"/>
                </a:moveTo>
                <a:lnTo>
                  <a:pt x="41839" y="70102"/>
                </a:lnTo>
                <a:cubicBezTo>
                  <a:pt x="42315" y="70316"/>
                  <a:pt x="42792" y="70530"/>
                  <a:pt x="43268" y="70744"/>
                </a:cubicBezTo>
                <a:cubicBezTo>
                  <a:pt x="43184" y="70804"/>
                  <a:pt x="43101" y="70923"/>
                  <a:pt x="43161" y="71054"/>
                </a:cubicBezTo>
                <a:cubicBezTo>
                  <a:pt x="43446" y="71697"/>
                  <a:pt x="43756" y="72340"/>
                  <a:pt x="44089" y="72971"/>
                </a:cubicBezTo>
                <a:lnTo>
                  <a:pt x="44316" y="73423"/>
                </a:lnTo>
                <a:cubicBezTo>
                  <a:pt x="44208" y="73459"/>
                  <a:pt x="44089" y="73471"/>
                  <a:pt x="43970" y="73483"/>
                </a:cubicBezTo>
                <a:cubicBezTo>
                  <a:pt x="43929" y="73486"/>
                  <a:pt x="43885" y="73487"/>
                  <a:pt x="43841" y="73487"/>
                </a:cubicBezTo>
                <a:cubicBezTo>
                  <a:pt x="43709" y="73487"/>
                  <a:pt x="43568" y="73474"/>
                  <a:pt x="43434" y="73447"/>
                </a:cubicBezTo>
                <a:cubicBezTo>
                  <a:pt x="43196" y="72971"/>
                  <a:pt x="42934" y="72519"/>
                  <a:pt x="42720" y="72054"/>
                </a:cubicBezTo>
                <a:cubicBezTo>
                  <a:pt x="42422" y="71411"/>
                  <a:pt x="42125" y="70756"/>
                  <a:pt x="41839" y="70102"/>
                </a:cubicBezTo>
                <a:close/>
                <a:moveTo>
                  <a:pt x="44697" y="74495"/>
                </a:moveTo>
                <a:cubicBezTo>
                  <a:pt x="44792" y="74495"/>
                  <a:pt x="44887" y="74507"/>
                  <a:pt x="44982" y="74507"/>
                </a:cubicBezTo>
                <a:cubicBezTo>
                  <a:pt x="45006" y="74554"/>
                  <a:pt x="45042" y="74602"/>
                  <a:pt x="45089" y="74626"/>
                </a:cubicBezTo>
                <a:cubicBezTo>
                  <a:pt x="44947" y="74590"/>
                  <a:pt x="44816" y="74543"/>
                  <a:pt x="44697" y="74495"/>
                </a:cubicBezTo>
                <a:close/>
                <a:moveTo>
                  <a:pt x="45709" y="74424"/>
                </a:moveTo>
                <a:cubicBezTo>
                  <a:pt x="45613" y="74531"/>
                  <a:pt x="45518" y="74650"/>
                  <a:pt x="45423" y="74745"/>
                </a:cubicBezTo>
                <a:cubicBezTo>
                  <a:pt x="45399" y="74733"/>
                  <a:pt x="45363" y="74733"/>
                  <a:pt x="45351" y="74721"/>
                </a:cubicBezTo>
                <a:cubicBezTo>
                  <a:pt x="45470" y="74685"/>
                  <a:pt x="45542" y="74590"/>
                  <a:pt x="45530" y="74447"/>
                </a:cubicBezTo>
                <a:cubicBezTo>
                  <a:pt x="45578" y="74447"/>
                  <a:pt x="45625" y="74447"/>
                  <a:pt x="45685" y="74435"/>
                </a:cubicBezTo>
                <a:cubicBezTo>
                  <a:pt x="45697" y="74435"/>
                  <a:pt x="45697" y="74424"/>
                  <a:pt x="45709" y="74424"/>
                </a:cubicBezTo>
                <a:close/>
                <a:moveTo>
                  <a:pt x="45875" y="77329"/>
                </a:moveTo>
                <a:cubicBezTo>
                  <a:pt x="45899" y="77329"/>
                  <a:pt x="45923" y="77341"/>
                  <a:pt x="45935" y="77341"/>
                </a:cubicBezTo>
                <a:cubicBezTo>
                  <a:pt x="45935" y="77341"/>
                  <a:pt x="45911" y="77341"/>
                  <a:pt x="45911" y="77352"/>
                </a:cubicBezTo>
                <a:cubicBezTo>
                  <a:pt x="45899" y="77341"/>
                  <a:pt x="45887" y="77329"/>
                  <a:pt x="45875" y="77329"/>
                </a:cubicBezTo>
                <a:close/>
                <a:moveTo>
                  <a:pt x="52209" y="75436"/>
                </a:moveTo>
                <a:lnTo>
                  <a:pt x="52209" y="75436"/>
                </a:lnTo>
                <a:cubicBezTo>
                  <a:pt x="52959" y="75638"/>
                  <a:pt x="53698" y="75852"/>
                  <a:pt x="54436" y="76055"/>
                </a:cubicBezTo>
                <a:cubicBezTo>
                  <a:pt x="54019" y="76555"/>
                  <a:pt x="53602" y="77043"/>
                  <a:pt x="53186" y="77543"/>
                </a:cubicBezTo>
                <a:cubicBezTo>
                  <a:pt x="52805" y="76948"/>
                  <a:pt x="52543" y="76138"/>
                  <a:pt x="52209" y="75436"/>
                </a:cubicBezTo>
                <a:close/>
                <a:moveTo>
                  <a:pt x="51114" y="77293"/>
                </a:moveTo>
                <a:cubicBezTo>
                  <a:pt x="51138" y="77424"/>
                  <a:pt x="51174" y="77531"/>
                  <a:pt x="51233" y="77602"/>
                </a:cubicBezTo>
                <a:cubicBezTo>
                  <a:pt x="51245" y="77626"/>
                  <a:pt x="51257" y="77650"/>
                  <a:pt x="51281" y="77662"/>
                </a:cubicBezTo>
                <a:cubicBezTo>
                  <a:pt x="51257" y="77698"/>
                  <a:pt x="51245" y="77710"/>
                  <a:pt x="51245" y="77722"/>
                </a:cubicBezTo>
                <a:cubicBezTo>
                  <a:pt x="51197" y="77710"/>
                  <a:pt x="51162" y="77686"/>
                  <a:pt x="51114" y="77650"/>
                </a:cubicBezTo>
                <a:cubicBezTo>
                  <a:pt x="51066" y="77626"/>
                  <a:pt x="51019" y="77626"/>
                  <a:pt x="50983" y="77626"/>
                </a:cubicBezTo>
                <a:cubicBezTo>
                  <a:pt x="51019" y="77519"/>
                  <a:pt x="51066" y="77400"/>
                  <a:pt x="51114" y="77293"/>
                </a:cubicBezTo>
                <a:close/>
                <a:moveTo>
                  <a:pt x="42911" y="78103"/>
                </a:moveTo>
                <a:cubicBezTo>
                  <a:pt x="42970" y="78114"/>
                  <a:pt x="43030" y="78126"/>
                  <a:pt x="43089" y="78162"/>
                </a:cubicBezTo>
                <a:cubicBezTo>
                  <a:pt x="43101" y="78186"/>
                  <a:pt x="43101" y="78198"/>
                  <a:pt x="43125" y="78234"/>
                </a:cubicBezTo>
                <a:cubicBezTo>
                  <a:pt x="43042" y="78186"/>
                  <a:pt x="42982" y="78138"/>
                  <a:pt x="42911" y="78103"/>
                </a:cubicBezTo>
                <a:close/>
                <a:moveTo>
                  <a:pt x="72010" y="22187"/>
                </a:moveTo>
                <a:cubicBezTo>
                  <a:pt x="75066" y="22187"/>
                  <a:pt x="77836" y="23861"/>
                  <a:pt x="80558" y="25096"/>
                </a:cubicBezTo>
                <a:cubicBezTo>
                  <a:pt x="83332" y="26346"/>
                  <a:pt x="86142" y="27513"/>
                  <a:pt x="89047" y="28394"/>
                </a:cubicBezTo>
                <a:cubicBezTo>
                  <a:pt x="90881" y="28942"/>
                  <a:pt x="92714" y="29382"/>
                  <a:pt x="94572" y="29680"/>
                </a:cubicBezTo>
                <a:lnTo>
                  <a:pt x="92202" y="29644"/>
                </a:lnTo>
                <a:cubicBezTo>
                  <a:pt x="91941" y="29644"/>
                  <a:pt x="91905" y="30013"/>
                  <a:pt x="92179" y="30061"/>
                </a:cubicBezTo>
                <a:cubicBezTo>
                  <a:pt x="95241" y="30590"/>
                  <a:pt x="98476" y="30800"/>
                  <a:pt x="101711" y="30800"/>
                </a:cubicBezTo>
                <a:cubicBezTo>
                  <a:pt x="104298" y="30800"/>
                  <a:pt x="106886" y="30665"/>
                  <a:pt x="109383" y="30454"/>
                </a:cubicBezTo>
                <a:lnTo>
                  <a:pt x="109383" y="30454"/>
                </a:lnTo>
                <a:cubicBezTo>
                  <a:pt x="101525" y="45218"/>
                  <a:pt x="95774" y="61493"/>
                  <a:pt x="90583" y="77305"/>
                </a:cubicBezTo>
                <a:cubicBezTo>
                  <a:pt x="90548" y="77400"/>
                  <a:pt x="90571" y="77460"/>
                  <a:pt x="90595" y="77531"/>
                </a:cubicBezTo>
                <a:cubicBezTo>
                  <a:pt x="89559" y="78186"/>
                  <a:pt x="87071" y="78484"/>
                  <a:pt x="86202" y="78531"/>
                </a:cubicBezTo>
                <a:cubicBezTo>
                  <a:pt x="86042" y="78540"/>
                  <a:pt x="85880" y="78544"/>
                  <a:pt x="85718" y="78544"/>
                </a:cubicBezTo>
                <a:cubicBezTo>
                  <a:pt x="85021" y="78544"/>
                  <a:pt x="84304" y="78472"/>
                  <a:pt x="83618" y="78424"/>
                </a:cubicBezTo>
                <a:cubicBezTo>
                  <a:pt x="81665" y="78305"/>
                  <a:pt x="79737" y="78055"/>
                  <a:pt x="77808" y="77698"/>
                </a:cubicBezTo>
                <a:cubicBezTo>
                  <a:pt x="73795" y="76936"/>
                  <a:pt x="69997" y="75638"/>
                  <a:pt x="66247" y="74019"/>
                </a:cubicBezTo>
                <a:cubicBezTo>
                  <a:pt x="63392" y="72785"/>
                  <a:pt x="60782" y="72408"/>
                  <a:pt x="58148" y="72408"/>
                </a:cubicBezTo>
                <a:cubicBezTo>
                  <a:pt x="55599" y="72408"/>
                  <a:pt x="53026" y="72761"/>
                  <a:pt x="50185" y="73030"/>
                </a:cubicBezTo>
                <a:cubicBezTo>
                  <a:pt x="50209" y="72995"/>
                  <a:pt x="50221" y="72935"/>
                  <a:pt x="50221" y="72876"/>
                </a:cubicBezTo>
                <a:cubicBezTo>
                  <a:pt x="50340" y="72757"/>
                  <a:pt x="50400" y="72554"/>
                  <a:pt x="50245" y="72411"/>
                </a:cubicBezTo>
                <a:lnTo>
                  <a:pt x="50245" y="72411"/>
                </a:lnTo>
                <a:cubicBezTo>
                  <a:pt x="50275" y="72421"/>
                  <a:pt x="50304" y="72425"/>
                  <a:pt x="50331" y="72425"/>
                </a:cubicBezTo>
                <a:cubicBezTo>
                  <a:pt x="50608" y="72425"/>
                  <a:pt x="50738" y="71973"/>
                  <a:pt x="50423" y="71876"/>
                </a:cubicBezTo>
                <a:lnTo>
                  <a:pt x="50162" y="71780"/>
                </a:lnTo>
                <a:cubicBezTo>
                  <a:pt x="50114" y="71768"/>
                  <a:pt x="50090" y="71768"/>
                  <a:pt x="50054" y="71768"/>
                </a:cubicBezTo>
                <a:cubicBezTo>
                  <a:pt x="50781" y="69732"/>
                  <a:pt x="51495" y="67696"/>
                  <a:pt x="52197" y="65637"/>
                </a:cubicBezTo>
                <a:cubicBezTo>
                  <a:pt x="52237" y="65655"/>
                  <a:pt x="52280" y="65664"/>
                  <a:pt x="52323" y="65664"/>
                </a:cubicBezTo>
                <a:cubicBezTo>
                  <a:pt x="52448" y="65664"/>
                  <a:pt x="52567" y="65588"/>
                  <a:pt x="52567" y="65446"/>
                </a:cubicBezTo>
                <a:cubicBezTo>
                  <a:pt x="52567" y="65160"/>
                  <a:pt x="52567" y="64899"/>
                  <a:pt x="52543" y="64613"/>
                </a:cubicBezTo>
                <a:lnTo>
                  <a:pt x="52948" y="63410"/>
                </a:lnTo>
                <a:lnTo>
                  <a:pt x="52948" y="63410"/>
                </a:lnTo>
                <a:cubicBezTo>
                  <a:pt x="52948" y="63482"/>
                  <a:pt x="52924" y="63541"/>
                  <a:pt x="52924" y="63613"/>
                </a:cubicBezTo>
                <a:cubicBezTo>
                  <a:pt x="52917" y="63724"/>
                  <a:pt x="53003" y="63786"/>
                  <a:pt x="53092" y="63786"/>
                </a:cubicBezTo>
                <a:cubicBezTo>
                  <a:pt x="53156" y="63786"/>
                  <a:pt x="53222" y="63754"/>
                  <a:pt x="53257" y="63684"/>
                </a:cubicBezTo>
                <a:cubicBezTo>
                  <a:pt x="53436" y="63267"/>
                  <a:pt x="53531" y="62851"/>
                  <a:pt x="53579" y="62410"/>
                </a:cubicBezTo>
                <a:cubicBezTo>
                  <a:pt x="54126" y="61648"/>
                  <a:pt x="54710" y="60910"/>
                  <a:pt x="55365" y="60196"/>
                </a:cubicBezTo>
                <a:cubicBezTo>
                  <a:pt x="55420" y="60122"/>
                  <a:pt x="55353" y="60026"/>
                  <a:pt x="55282" y="60026"/>
                </a:cubicBezTo>
                <a:cubicBezTo>
                  <a:pt x="55261" y="60026"/>
                  <a:pt x="55240" y="60034"/>
                  <a:pt x="55222" y="60053"/>
                </a:cubicBezTo>
                <a:cubicBezTo>
                  <a:pt x="54662" y="60624"/>
                  <a:pt x="54114" y="61208"/>
                  <a:pt x="53614" y="61815"/>
                </a:cubicBezTo>
                <a:cubicBezTo>
                  <a:pt x="53614" y="61529"/>
                  <a:pt x="53579" y="61243"/>
                  <a:pt x="53531" y="60946"/>
                </a:cubicBezTo>
                <a:cubicBezTo>
                  <a:pt x="53531" y="60934"/>
                  <a:pt x="53555" y="60922"/>
                  <a:pt x="53555" y="60922"/>
                </a:cubicBezTo>
                <a:cubicBezTo>
                  <a:pt x="54400" y="59541"/>
                  <a:pt x="55293" y="58374"/>
                  <a:pt x="56734" y="57410"/>
                </a:cubicBezTo>
                <a:cubicBezTo>
                  <a:pt x="56794" y="57370"/>
                  <a:pt x="56745" y="57279"/>
                  <a:pt x="56685" y="57279"/>
                </a:cubicBezTo>
                <a:cubicBezTo>
                  <a:pt x="56674" y="57279"/>
                  <a:pt x="56662" y="57283"/>
                  <a:pt x="56650" y="57290"/>
                </a:cubicBezTo>
                <a:cubicBezTo>
                  <a:pt x="55793" y="57826"/>
                  <a:pt x="54948" y="58505"/>
                  <a:pt x="54245" y="59315"/>
                </a:cubicBezTo>
                <a:cubicBezTo>
                  <a:pt x="54662" y="58386"/>
                  <a:pt x="55103" y="57469"/>
                  <a:pt x="55579" y="56564"/>
                </a:cubicBezTo>
                <a:cubicBezTo>
                  <a:pt x="56948" y="55016"/>
                  <a:pt x="58567" y="53826"/>
                  <a:pt x="60734" y="53195"/>
                </a:cubicBezTo>
                <a:cubicBezTo>
                  <a:pt x="60866" y="53173"/>
                  <a:pt x="60836" y="52988"/>
                  <a:pt x="60727" y="52988"/>
                </a:cubicBezTo>
                <a:cubicBezTo>
                  <a:pt x="60718" y="52988"/>
                  <a:pt x="60709" y="52990"/>
                  <a:pt x="60699" y="52992"/>
                </a:cubicBezTo>
                <a:cubicBezTo>
                  <a:pt x="58698" y="53480"/>
                  <a:pt x="56686" y="54564"/>
                  <a:pt x="55257" y="56124"/>
                </a:cubicBezTo>
                <a:lnTo>
                  <a:pt x="55841" y="54612"/>
                </a:lnTo>
                <a:cubicBezTo>
                  <a:pt x="56531" y="53921"/>
                  <a:pt x="57210" y="53242"/>
                  <a:pt x="57912" y="52576"/>
                </a:cubicBezTo>
                <a:cubicBezTo>
                  <a:pt x="57930" y="52549"/>
                  <a:pt x="57915" y="52510"/>
                  <a:pt x="57892" y="52510"/>
                </a:cubicBezTo>
                <a:cubicBezTo>
                  <a:pt x="57884" y="52510"/>
                  <a:pt x="57874" y="52515"/>
                  <a:pt x="57865" y="52528"/>
                </a:cubicBezTo>
                <a:cubicBezTo>
                  <a:pt x="57210" y="53195"/>
                  <a:pt x="56543" y="53850"/>
                  <a:pt x="55888" y="54516"/>
                </a:cubicBezTo>
                <a:cubicBezTo>
                  <a:pt x="58174" y="48468"/>
                  <a:pt x="60615" y="42467"/>
                  <a:pt x="63032" y="36466"/>
                </a:cubicBezTo>
                <a:cubicBezTo>
                  <a:pt x="63044" y="36466"/>
                  <a:pt x="63056" y="36466"/>
                  <a:pt x="63080" y="36455"/>
                </a:cubicBezTo>
                <a:cubicBezTo>
                  <a:pt x="63937" y="35740"/>
                  <a:pt x="64663" y="34835"/>
                  <a:pt x="65306" y="33907"/>
                </a:cubicBezTo>
                <a:cubicBezTo>
                  <a:pt x="65351" y="33844"/>
                  <a:pt x="65288" y="33774"/>
                  <a:pt x="65229" y="33774"/>
                </a:cubicBezTo>
                <a:cubicBezTo>
                  <a:pt x="65209" y="33774"/>
                  <a:pt x="65190" y="33782"/>
                  <a:pt x="65175" y="33799"/>
                </a:cubicBezTo>
                <a:cubicBezTo>
                  <a:pt x="64580" y="34561"/>
                  <a:pt x="63925" y="35228"/>
                  <a:pt x="63258" y="35907"/>
                </a:cubicBezTo>
                <a:cubicBezTo>
                  <a:pt x="63461" y="35371"/>
                  <a:pt x="63687" y="34835"/>
                  <a:pt x="63889" y="34311"/>
                </a:cubicBezTo>
                <a:cubicBezTo>
                  <a:pt x="65235" y="32609"/>
                  <a:pt x="66616" y="31025"/>
                  <a:pt x="68283" y="29573"/>
                </a:cubicBezTo>
                <a:cubicBezTo>
                  <a:pt x="68360" y="29515"/>
                  <a:pt x="68297" y="29410"/>
                  <a:pt x="68219" y="29410"/>
                </a:cubicBezTo>
                <a:cubicBezTo>
                  <a:pt x="68201" y="29410"/>
                  <a:pt x="68182" y="29416"/>
                  <a:pt x="68164" y="29430"/>
                </a:cubicBezTo>
                <a:cubicBezTo>
                  <a:pt x="66866" y="30442"/>
                  <a:pt x="65604" y="31561"/>
                  <a:pt x="64509" y="32787"/>
                </a:cubicBezTo>
                <a:cubicBezTo>
                  <a:pt x="64580" y="32609"/>
                  <a:pt x="64651" y="32418"/>
                  <a:pt x="64723" y="32240"/>
                </a:cubicBezTo>
                <a:cubicBezTo>
                  <a:pt x="65318" y="31597"/>
                  <a:pt x="65902" y="30942"/>
                  <a:pt x="66545" y="30335"/>
                </a:cubicBezTo>
                <a:cubicBezTo>
                  <a:pt x="67509" y="29418"/>
                  <a:pt x="68569" y="28585"/>
                  <a:pt x="69569" y="27692"/>
                </a:cubicBezTo>
                <a:cubicBezTo>
                  <a:pt x="69648" y="27612"/>
                  <a:pt x="69595" y="27458"/>
                  <a:pt x="69492" y="27458"/>
                </a:cubicBezTo>
                <a:cubicBezTo>
                  <a:pt x="69472" y="27458"/>
                  <a:pt x="69449" y="27464"/>
                  <a:pt x="69426" y="27477"/>
                </a:cubicBezTo>
                <a:cubicBezTo>
                  <a:pt x="68033" y="28299"/>
                  <a:pt x="66604" y="29394"/>
                  <a:pt x="65378" y="30632"/>
                </a:cubicBezTo>
                <a:cubicBezTo>
                  <a:pt x="65521" y="30311"/>
                  <a:pt x="65640" y="29978"/>
                  <a:pt x="65771" y="29656"/>
                </a:cubicBezTo>
                <a:cubicBezTo>
                  <a:pt x="66080" y="29263"/>
                  <a:pt x="66414" y="28894"/>
                  <a:pt x="66783" y="28549"/>
                </a:cubicBezTo>
                <a:cubicBezTo>
                  <a:pt x="67640" y="27775"/>
                  <a:pt x="68604" y="27120"/>
                  <a:pt x="69569" y="26477"/>
                </a:cubicBezTo>
                <a:cubicBezTo>
                  <a:pt x="69673" y="26414"/>
                  <a:pt x="69594" y="26278"/>
                  <a:pt x="69493" y="26278"/>
                </a:cubicBezTo>
                <a:cubicBezTo>
                  <a:pt x="69479" y="26278"/>
                  <a:pt x="69464" y="26281"/>
                  <a:pt x="69450" y="26287"/>
                </a:cubicBezTo>
                <a:cubicBezTo>
                  <a:pt x="68450" y="26691"/>
                  <a:pt x="67330" y="27346"/>
                  <a:pt x="66354" y="28144"/>
                </a:cubicBezTo>
                <a:cubicBezTo>
                  <a:pt x="66485" y="27787"/>
                  <a:pt x="66640" y="27418"/>
                  <a:pt x="66771" y="27061"/>
                </a:cubicBezTo>
                <a:cubicBezTo>
                  <a:pt x="67021" y="26870"/>
                  <a:pt x="67259" y="26691"/>
                  <a:pt x="67449" y="26537"/>
                </a:cubicBezTo>
                <a:cubicBezTo>
                  <a:pt x="68450" y="25787"/>
                  <a:pt x="69521" y="25132"/>
                  <a:pt x="70640" y="24572"/>
                </a:cubicBezTo>
                <a:cubicBezTo>
                  <a:pt x="70815" y="24490"/>
                  <a:pt x="70732" y="24230"/>
                  <a:pt x="70568" y="24230"/>
                </a:cubicBezTo>
                <a:cubicBezTo>
                  <a:pt x="70542" y="24230"/>
                  <a:pt x="70515" y="24236"/>
                  <a:pt x="70485" y="24251"/>
                </a:cubicBezTo>
                <a:cubicBezTo>
                  <a:pt x="69271" y="24834"/>
                  <a:pt x="68104" y="25525"/>
                  <a:pt x="67033" y="26346"/>
                </a:cubicBezTo>
                <a:cubicBezTo>
                  <a:pt x="67437" y="25310"/>
                  <a:pt x="67830" y="24263"/>
                  <a:pt x="68211" y="23227"/>
                </a:cubicBezTo>
                <a:cubicBezTo>
                  <a:pt x="68223" y="23227"/>
                  <a:pt x="68247" y="23203"/>
                  <a:pt x="68247" y="23203"/>
                </a:cubicBezTo>
                <a:cubicBezTo>
                  <a:pt x="68390" y="23548"/>
                  <a:pt x="68604" y="23917"/>
                  <a:pt x="68819" y="23977"/>
                </a:cubicBezTo>
                <a:cubicBezTo>
                  <a:pt x="68676" y="24144"/>
                  <a:pt x="68509" y="24298"/>
                  <a:pt x="68378" y="24489"/>
                </a:cubicBezTo>
                <a:cubicBezTo>
                  <a:pt x="68323" y="24554"/>
                  <a:pt x="68397" y="24662"/>
                  <a:pt x="68466" y="24662"/>
                </a:cubicBezTo>
                <a:cubicBezTo>
                  <a:pt x="68486" y="24662"/>
                  <a:pt x="68505" y="24653"/>
                  <a:pt x="68521" y="24632"/>
                </a:cubicBezTo>
                <a:cubicBezTo>
                  <a:pt x="69271" y="23846"/>
                  <a:pt x="70188" y="23239"/>
                  <a:pt x="71236" y="22941"/>
                </a:cubicBezTo>
                <a:cubicBezTo>
                  <a:pt x="71392" y="22896"/>
                  <a:pt x="71370" y="22664"/>
                  <a:pt x="71220" y="22664"/>
                </a:cubicBezTo>
                <a:cubicBezTo>
                  <a:pt x="71210" y="22664"/>
                  <a:pt x="71199" y="22665"/>
                  <a:pt x="71188" y="22667"/>
                </a:cubicBezTo>
                <a:cubicBezTo>
                  <a:pt x="70474" y="22846"/>
                  <a:pt x="69819" y="23167"/>
                  <a:pt x="69271" y="23608"/>
                </a:cubicBezTo>
                <a:cubicBezTo>
                  <a:pt x="69295" y="23536"/>
                  <a:pt x="69295" y="23441"/>
                  <a:pt x="69235" y="23370"/>
                </a:cubicBezTo>
                <a:cubicBezTo>
                  <a:pt x="69223" y="23346"/>
                  <a:pt x="69200" y="23310"/>
                  <a:pt x="69176" y="23286"/>
                </a:cubicBezTo>
                <a:cubicBezTo>
                  <a:pt x="69134" y="23228"/>
                  <a:pt x="69078" y="23203"/>
                  <a:pt x="69022" y="23203"/>
                </a:cubicBezTo>
                <a:cubicBezTo>
                  <a:pt x="68916" y="23203"/>
                  <a:pt x="68810" y="23289"/>
                  <a:pt x="68795" y="23405"/>
                </a:cubicBezTo>
                <a:cubicBezTo>
                  <a:pt x="68807" y="23298"/>
                  <a:pt x="68807" y="23191"/>
                  <a:pt x="68795" y="23072"/>
                </a:cubicBezTo>
                <a:lnTo>
                  <a:pt x="68795" y="23072"/>
                </a:lnTo>
                <a:cubicBezTo>
                  <a:pt x="68806" y="23074"/>
                  <a:pt x="68817" y="23075"/>
                  <a:pt x="68829" y="23075"/>
                </a:cubicBezTo>
                <a:cubicBezTo>
                  <a:pt x="68893" y="23075"/>
                  <a:pt x="68961" y="23045"/>
                  <a:pt x="68961" y="22965"/>
                </a:cubicBezTo>
                <a:lnTo>
                  <a:pt x="68961" y="22893"/>
                </a:lnTo>
                <a:cubicBezTo>
                  <a:pt x="69521" y="22620"/>
                  <a:pt x="70164" y="22405"/>
                  <a:pt x="70819" y="22274"/>
                </a:cubicBezTo>
                <a:cubicBezTo>
                  <a:pt x="71221" y="22215"/>
                  <a:pt x="71618" y="22187"/>
                  <a:pt x="72010" y="22187"/>
                </a:cubicBezTo>
                <a:close/>
                <a:moveTo>
                  <a:pt x="46649" y="78674"/>
                </a:moveTo>
                <a:cubicBezTo>
                  <a:pt x="46661" y="78698"/>
                  <a:pt x="46673" y="78710"/>
                  <a:pt x="46709" y="78710"/>
                </a:cubicBezTo>
                <a:cubicBezTo>
                  <a:pt x="46375" y="78769"/>
                  <a:pt x="46197" y="79150"/>
                  <a:pt x="46244" y="79484"/>
                </a:cubicBezTo>
                <a:cubicBezTo>
                  <a:pt x="46113" y="79424"/>
                  <a:pt x="45971" y="79365"/>
                  <a:pt x="45851" y="79293"/>
                </a:cubicBezTo>
                <a:cubicBezTo>
                  <a:pt x="46101" y="79210"/>
                  <a:pt x="46304" y="79019"/>
                  <a:pt x="46399" y="78781"/>
                </a:cubicBezTo>
                <a:cubicBezTo>
                  <a:pt x="46482" y="78734"/>
                  <a:pt x="46554" y="78710"/>
                  <a:pt x="46649" y="78674"/>
                </a:cubicBezTo>
                <a:close/>
                <a:moveTo>
                  <a:pt x="100299" y="75864"/>
                </a:moveTo>
                <a:cubicBezTo>
                  <a:pt x="100275" y="75971"/>
                  <a:pt x="100251" y="76055"/>
                  <a:pt x="100227" y="76162"/>
                </a:cubicBezTo>
                <a:cubicBezTo>
                  <a:pt x="99644" y="77329"/>
                  <a:pt x="99060" y="78484"/>
                  <a:pt x="98465" y="79650"/>
                </a:cubicBezTo>
                <a:cubicBezTo>
                  <a:pt x="98453" y="79662"/>
                  <a:pt x="98441" y="79674"/>
                  <a:pt x="98429" y="79674"/>
                </a:cubicBezTo>
                <a:cubicBezTo>
                  <a:pt x="99060" y="78412"/>
                  <a:pt x="99680" y="77150"/>
                  <a:pt x="100299" y="75864"/>
                </a:cubicBezTo>
                <a:close/>
                <a:moveTo>
                  <a:pt x="54388" y="79412"/>
                </a:moveTo>
                <a:lnTo>
                  <a:pt x="54960" y="79627"/>
                </a:lnTo>
                <a:cubicBezTo>
                  <a:pt x="54948" y="79662"/>
                  <a:pt x="54936" y="79686"/>
                  <a:pt x="54912" y="79710"/>
                </a:cubicBezTo>
                <a:cubicBezTo>
                  <a:pt x="54734" y="79603"/>
                  <a:pt x="54567" y="79496"/>
                  <a:pt x="54388" y="79412"/>
                </a:cubicBezTo>
                <a:close/>
                <a:moveTo>
                  <a:pt x="55210" y="79722"/>
                </a:moveTo>
                <a:cubicBezTo>
                  <a:pt x="55484" y="79829"/>
                  <a:pt x="55769" y="79948"/>
                  <a:pt x="56055" y="80043"/>
                </a:cubicBezTo>
                <a:cubicBezTo>
                  <a:pt x="55984" y="80139"/>
                  <a:pt x="55924" y="80198"/>
                  <a:pt x="55865" y="80269"/>
                </a:cubicBezTo>
                <a:cubicBezTo>
                  <a:pt x="55603" y="80127"/>
                  <a:pt x="55365" y="79972"/>
                  <a:pt x="55115" y="79829"/>
                </a:cubicBezTo>
                <a:cubicBezTo>
                  <a:pt x="55150" y="79793"/>
                  <a:pt x="55174" y="79769"/>
                  <a:pt x="55210" y="79722"/>
                </a:cubicBezTo>
                <a:close/>
                <a:moveTo>
                  <a:pt x="56412" y="80210"/>
                </a:moveTo>
                <a:cubicBezTo>
                  <a:pt x="56936" y="80424"/>
                  <a:pt x="57448" y="80627"/>
                  <a:pt x="57972" y="80817"/>
                </a:cubicBezTo>
                <a:cubicBezTo>
                  <a:pt x="57889" y="80901"/>
                  <a:pt x="57805" y="80984"/>
                  <a:pt x="57734" y="81079"/>
                </a:cubicBezTo>
                <a:cubicBezTo>
                  <a:pt x="57305" y="80924"/>
                  <a:pt x="56877" y="80793"/>
                  <a:pt x="56436" y="80627"/>
                </a:cubicBezTo>
                <a:cubicBezTo>
                  <a:pt x="56353" y="80567"/>
                  <a:pt x="56258" y="80508"/>
                  <a:pt x="56174" y="80460"/>
                </a:cubicBezTo>
                <a:cubicBezTo>
                  <a:pt x="56246" y="80377"/>
                  <a:pt x="56341" y="80281"/>
                  <a:pt x="56412" y="80210"/>
                </a:cubicBezTo>
                <a:close/>
                <a:moveTo>
                  <a:pt x="98251" y="80127"/>
                </a:moveTo>
                <a:lnTo>
                  <a:pt x="97536" y="81555"/>
                </a:lnTo>
                <a:cubicBezTo>
                  <a:pt x="97536" y="81555"/>
                  <a:pt x="97522" y="81555"/>
                  <a:pt x="97516" y="81561"/>
                </a:cubicBezTo>
                <a:lnTo>
                  <a:pt x="97516" y="81561"/>
                </a:lnTo>
                <a:cubicBezTo>
                  <a:pt x="97753" y="81075"/>
                  <a:pt x="97978" y="80613"/>
                  <a:pt x="98215" y="80139"/>
                </a:cubicBezTo>
                <a:cubicBezTo>
                  <a:pt x="98227" y="80139"/>
                  <a:pt x="98251" y="80127"/>
                  <a:pt x="98251" y="80127"/>
                </a:cubicBezTo>
                <a:close/>
                <a:moveTo>
                  <a:pt x="58377" y="80972"/>
                </a:moveTo>
                <a:cubicBezTo>
                  <a:pt x="58865" y="81162"/>
                  <a:pt x="59377" y="81353"/>
                  <a:pt x="59865" y="81532"/>
                </a:cubicBezTo>
                <a:cubicBezTo>
                  <a:pt x="59806" y="81591"/>
                  <a:pt x="59746" y="81639"/>
                  <a:pt x="59698" y="81698"/>
                </a:cubicBezTo>
                <a:cubicBezTo>
                  <a:pt x="59163" y="81532"/>
                  <a:pt x="58627" y="81353"/>
                  <a:pt x="58091" y="81198"/>
                </a:cubicBezTo>
                <a:cubicBezTo>
                  <a:pt x="58186" y="81115"/>
                  <a:pt x="58282" y="81055"/>
                  <a:pt x="58377" y="80972"/>
                </a:cubicBezTo>
                <a:close/>
                <a:moveTo>
                  <a:pt x="60282" y="81698"/>
                </a:moveTo>
                <a:cubicBezTo>
                  <a:pt x="60627" y="81829"/>
                  <a:pt x="60960" y="81948"/>
                  <a:pt x="61306" y="82091"/>
                </a:cubicBezTo>
                <a:cubicBezTo>
                  <a:pt x="61258" y="82115"/>
                  <a:pt x="61234" y="82151"/>
                  <a:pt x="61175" y="82174"/>
                </a:cubicBezTo>
                <a:cubicBezTo>
                  <a:pt x="60830" y="82055"/>
                  <a:pt x="60472" y="81936"/>
                  <a:pt x="60115" y="81829"/>
                </a:cubicBezTo>
                <a:cubicBezTo>
                  <a:pt x="60175" y="81793"/>
                  <a:pt x="60222" y="81746"/>
                  <a:pt x="60282" y="81698"/>
                </a:cubicBezTo>
                <a:close/>
                <a:moveTo>
                  <a:pt x="107621" y="35907"/>
                </a:moveTo>
                <a:cubicBezTo>
                  <a:pt x="108600" y="36460"/>
                  <a:pt x="109746" y="36823"/>
                  <a:pt x="110896" y="36823"/>
                </a:cubicBezTo>
                <a:cubicBezTo>
                  <a:pt x="111158" y="36823"/>
                  <a:pt x="111420" y="36804"/>
                  <a:pt x="111681" y="36764"/>
                </a:cubicBezTo>
                <a:lnTo>
                  <a:pt x="111681" y="36764"/>
                </a:lnTo>
                <a:cubicBezTo>
                  <a:pt x="104216" y="52064"/>
                  <a:pt x="97965" y="68018"/>
                  <a:pt x="91048" y="83579"/>
                </a:cubicBezTo>
                <a:lnTo>
                  <a:pt x="91048" y="83591"/>
                </a:lnTo>
                <a:cubicBezTo>
                  <a:pt x="83844" y="80936"/>
                  <a:pt x="76200" y="79234"/>
                  <a:pt x="68819" y="77174"/>
                </a:cubicBezTo>
                <a:cubicBezTo>
                  <a:pt x="63723" y="75745"/>
                  <a:pt x="58567" y="74102"/>
                  <a:pt x="53269" y="73554"/>
                </a:cubicBezTo>
                <a:cubicBezTo>
                  <a:pt x="55155" y="73323"/>
                  <a:pt x="57037" y="73030"/>
                  <a:pt x="58922" y="73030"/>
                </a:cubicBezTo>
                <a:cubicBezTo>
                  <a:pt x="60143" y="73030"/>
                  <a:pt x="61366" y="73153"/>
                  <a:pt x="62592" y="73495"/>
                </a:cubicBezTo>
                <a:cubicBezTo>
                  <a:pt x="66878" y="74709"/>
                  <a:pt x="70712" y="76936"/>
                  <a:pt x="75105" y="77924"/>
                </a:cubicBezTo>
                <a:cubicBezTo>
                  <a:pt x="78404" y="78663"/>
                  <a:pt x="81798" y="79069"/>
                  <a:pt x="85197" y="79069"/>
                </a:cubicBezTo>
                <a:cubicBezTo>
                  <a:pt x="85956" y="79069"/>
                  <a:pt x="86716" y="79049"/>
                  <a:pt x="87476" y="79007"/>
                </a:cubicBezTo>
                <a:cubicBezTo>
                  <a:pt x="88809" y="78936"/>
                  <a:pt x="90417" y="78948"/>
                  <a:pt x="91012" y="77769"/>
                </a:cubicBezTo>
                <a:cubicBezTo>
                  <a:pt x="91107" y="77745"/>
                  <a:pt x="91179" y="77686"/>
                  <a:pt x="91226" y="77579"/>
                </a:cubicBezTo>
                <a:cubicBezTo>
                  <a:pt x="95882" y="63291"/>
                  <a:pt x="101787" y="49682"/>
                  <a:pt x="107621" y="35907"/>
                </a:cubicBezTo>
                <a:close/>
                <a:moveTo>
                  <a:pt x="61080" y="83603"/>
                </a:moveTo>
                <a:lnTo>
                  <a:pt x="61080" y="83603"/>
                </a:lnTo>
                <a:cubicBezTo>
                  <a:pt x="61639" y="83829"/>
                  <a:pt x="62175" y="84032"/>
                  <a:pt x="62723" y="84258"/>
                </a:cubicBezTo>
                <a:lnTo>
                  <a:pt x="61163" y="83818"/>
                </a:lnTo>
                <a:cubicBezTo>
                  <a:pt x="61139" y="83734"/>
                  <a:pt x="61127" y="83663"/>
                  <a:pt x="61080" y="83603"/>
                </a:cubicBezTo>
                <a:close/>
                <a:moveTo>
                  <a:pt x="114146" y="44206"/>
                </a:moveTo>
                <a:cubicBezTo>
                  <a:pt x="114217" y="44336"/>
                  <a:pt x="114289" y="44467"/>
                  <a:pt x="114384" y="44587"/>
                </a:cubicBezTo>
                <a:cubicBezTo>
                  <a:pt x="114467" y="45896"/>
                  <a:pt x="112205" y="50242"/>
                  <a:pt x="112003" y="50671"/>
                </a:cubicBezTo>
                <a:cubicBezTo>
                  <a:pt x="111062" y="52552"/>
                  <a:pt x="110121" y="54457"/>
                  <a:pt x="109181" y="56362"/>
                </a:cubicBezTo>
                <a:cubicBezTo>
                  <a:pt x="108705" y="57338"/>
                  <a:pt x="108228" y="58302"/>
                  <a:pt x="107752" y="59255"/>
                </a:cubicBezTo>
                <a:cubicBezTo>
                  <a:pt x="107097" y="60458"/>
                  <a:pt x="106466" y="61660"/>
                  <a:pt x="105835" y="62886"/>
                </a:cubicBezTo>
                <a:cubicBezTo>
                  <a:pt x="104323" y="65851"/>
                  <a:pt x="102668" y="68851"/>
                  <a:pt x="101477" y="71995"/>
                </a:cubicBezTo>
                <a:cubicBezTo>
                  <a:pt x="99692" y="75614"/>
                  <a:pt x="97894" y="79234"/>
                  <a:pt x="96108" y="82841"/>
                </a:cubicBezTo>
                <a:cubicBezTo>
                  <a:pt x="95072" y="83782"/>
                  <a:pt x="94036" y="84699"/>
                  <a:pt x="92988" y="85615"/>
                </a:cubicBezTo>
                <a:cubicBezTo>
                  <a:pt x="96286" y="78686"/>
                  <a:pt x="99632" y="71780"/>
                  <a:pt x="103109" y="64958"/>
                </a:cubicBezTo>
                <a:cubicBezTo>
                  <a:pt x="106669" y="57993"/>
                  <a:pt x="110586" y="51206"/>
                  <a:pt x="114086" y="44206"/>
                </a:cubicBezTo>
                <a:close/>
                <a:moveTo>
                  <a:pt x="105954" y="57445"/>
                </a:moveTo>
                <a:cubicBezTo>
                  <a:pt x="105478" y="58338"/>
                  <a:pt x="105014" y="59231"/>
                  <a:pt x="104537" y="60124"/>
                </a:cubicBezTo>
                <a:cubicBezTo>
                  <a:pt x="104502" y="60067"/>
                  <a:pt x="104445" y="60027"/>
                  <a:pt x="104387" y="60027"/>
                </a:cubicBezTo>
                <a:cubicBezTo>
                  <a:pt x="104348" y="60027"/>
                  <a:pt x="104309" y="60045"/>
                  <a:pt x="104275" y="60088"/>
                </a:cubicBezTo>
                <a:cubicBezTo>
                  <a:pt x="103168" y="61696"/>
                  <a:pt x="101918" y="63125"/>
                  <a:pt x="100668" y="64613"/>
                </a:cubicBezTo>
                <a:cubicBezTo>
                  <a:pt x="100576" y="64733"/>
                  <a:pt x="100691" y="64881"/>
                  <a:pt x="100808" y="64881"/>
                </a:cubicBezTo>
                <a:cubicBezTo>
                  <a:pt x="100842" y="64881"/>
                  <a:pt x="100876" y="64869"/>
                  <a:pt x="100906" y="64839"/>
                </a:cubicBezTo>
                <a:cubicBezTo>
                  <a:pt x="102144" y="63648"/>
                  <a:pt x="103204" y="62232"/>
                  <a:pt x="104168" y="60803"/>
                </a:cubicBezTo>
                <a:lnTo>
                  <a:pt x="104168" y="60803"/>
                </a:lnTo>
                <a:cubicBezTo>
                  <a:pt x="103192" y="62696"/>
                  <a:pt x="102239" y="64577"/>
                  <a:pt x="101287" y="66494"/>
                </a:cubicBezTo>
                <a:cubicBezTo>
                  <a:pt x="101251" y="66506"/>
                  <a:pt x="101239" y="66506"/>
                  <a:pt x="101204" y="66518"/>
                </a:cubicBezTo>
                <a:cubicBezTo>
                  <a:pt x="100299" y="67637"/>
                  <a:pt x="99299" y="68839"/>
                  <a:pt x="98727" y="70161"/>
                </a:cubicBezTo>
                <a:cubicBezTo>
                  <a:pt x="98694" y="70244"/>
                  <a:pt x="98759" y="70310"/>
                  <a:pt x="98826" y="70310"/>
                </a:cubicBezTo>
                <a:cubicBezTo>
                  <a:pt x="98855" y="70310"/>
                  <a:pt x="98884" y="70297"/>
                  <a:pt x="98906" y="70268"/>
                </a:cubicBezTo>
                <a:cubicBezTo>
                  <a:pt x="99477" y="69530"/>
                  <a:pt x="100001" y="68732"/>
                  <a:pt x="100537" y="67958"/>
                </a:cubicBezTo>
                <a:lnTo>
                  <a:pt x="100537" y="67958"/>
                </a:lnTo>
                <a:cubicBezTo>
                  <a:pt x="97953" y="73197"/>
                  <a:pt x="95465" y="78484"/>
                  <a:pt x="92988" y="83675"/>
                </a:cubicBezTo>
                <a:cubicBezTo>
                  <a:pt x="92679" y="84353"/>
                  <a:pt x="92322" y="85734"/>
                  <a:pt x="91786" y="86223"/>
                </a:cubicBezTo>
                <a:cubicBezTo>
                  <a:pt x="91339" y="86641"/>
                  <a:pt x="90906" y="86805"/>
                  <a:pt x="90431" y="86805"/>
                </a:cubicBezTo>
                <a:cubicBezTo>
                  <a:pt x="89919" y="86805"/>
                  <a:pt x="89358" y="86614"/>
                  <a:pt x="88678" y="86342"/>
                </a:cubicBezTo>
                <a:cubicBezTo>
                  <a:pt x="87297" y="85794"/>
                  <a:pt x="85976" y="84841"/>
                  <a:pt x="84594" y="84234"/>
                </a:cubicBezTo>
                <a:cubicBezTo>
                  <a:pt x="81237" y="82758"/>
                  <a:pt x="77665" y="81746"/>
                  <a:pt x="74141" y="80746"/>
                </a:cubicBezTo>
                <a:cubicBezTo>
                  <a:pt x="66604" y="78615"/>
                  <a:pt x="59055" y="76519"/>
                  <a:pt x="51531" y="74412"/>
                </a:cubicBezTo>
                <a:cubicBezTo>
                  <a:pt x="51519" y="74352"/>
                  <a:pt x="51483" y="74293"/>
                  <a:pt x="51471" y="74245"/>
                </a:cubicBezTo>
                <a:lnTo>
                  <a:pt x="51471" y="74245"/>
                </a:lnTo>
                <a:cubicBezTo>
                  <a:pt x="57972" y="74650"/>
                  <a:pt x="64223" y="76686"/>
                  <a:pt x="70485" y="78400"/>
                </a:cubicBezTo>
                <a:cubicBezTo>
                  <a:pt x="77260" y="80246"/>
                  <a:pt x="84059" y="82460"/>
                  <a:pt x="90964" y="83770"/>
                </a:cubicBezTo>
                <a:cubicBezTo>
                  <a:pt x="91055" y="83939"/>
                  <a:pt x="91231" y="84037"/>
                  <a:pt x="91396" y="84037"/>
                </a:cubicBezTo>
                <a:cubicBezTo>
                  <a:pt x="91533" y="84037"/>
                  <a:pt x="91661" y="83969"/>
                  <a:pt x="91726" y="83818"/>
                </a:cubicBezTo>
                <a:cubicBezTo>
                  <a:pt x="92869" y="81139"/>
                  <a:pt x="94048" y="78460"/>
                  <a:pt x="95227" y="75781"/>
                </a:cubicBezTo>
                <a:cubicBezTo>
                  <a:pt x="95250" y="75804"/>
                  <a:pt x="95294" y="75828"/>
                  <a:pt x="95335" y="75828"/>
                </a:cubicBezTo>
                <a:cubicBezTo>
                  <a:pt x="95356" y="75828"/>
                  <a:pt x="95377" y="75821"/>
                  <a:pt x="95393" y="75805"/>
                </a:cubicBezTo>
                <a:cubicBezTo>
                  <a:pt x="95989" y="75257"/>
                  <a:pt x="96405" y="74435"/>
                  <a:pt x="96858" y="73781"/>
                </a:cubicBezTo>
                <a:cubicBezTo>
                  <a:pt x="96927" y="73694"/>
                  <a:pt x="96852" y="73608"/>
                  <a:pt x="96769" y="73608"/>
                </a:cubicBezTo>
                <a:cubicBezTo>
                  <a:pt x="96738" y="73608"/>
                  <a:pt x="96705" y="73620"/>
                  <a:pt x="96679" y="73650"/>
                </a:cubicBezTo>
                <a:cubicBezTo>
                  <a:pt x="96310" y="74138"/>
                  <a:pt x="95846" y="74650"/>
                  <a:pt x="95489" y="75186"/>
                </a:cubicBezTo>
                <a:cubicBezTo>
                  <a:pt x="97429" y="70804"/>
                  <a:pt x="99394" y="66434"/>
                  <a:pt x="101323" y="62041"/>
                </a:cubicBezTo>
                <a:cubicBezTo>
                  <a:pt x="101348" y="62124"/>
                  <a:pt x="101424" y="62190"/>
                  <a:pt x="101509" y="62190"/>
                </a:cubicBezTo>
                <a:cubicBezTo>
                  <a:pt x="101546" y="62190"/>
                  <a:pt x="101584" y="62177"/>
                  <a:pt x="101620" y="62148"/>
                </a:cubicBezTo>
                <a:cubicBezTo>
                  <a:pt x="103216" y="60803"/>
                  <a:pt x="104585" y="59029"/>
                  <a:pt x="105954" y="57445"/>
                </a:cubicBezTo>
                <a:close/>
                <a:moveTo>
                  <a:pt x="95667" y="83758"/>
                </a:moveTo>
                <a:cubicBezTo>
                  <a:pt x="95477" y="84139"/>
                  <a:pt x="95298" y="84508"/>
                  <a:pt x="95108" y="84901"/>
                </a:cubicBezTo>
                <a:cubicBezTo>
                  <a:pt x="94179" y="85627"/>
                  <a:pt x="93226" y="86354"/>
                  <a:pt x="92310" y="87104"/>
                </a:cubicBezTo>
                <a:cubicBezTo>
                  <a:pt x="92429" y="86830"/>
                  <a:pt x="92548" y="86580"/>
                  <a:pt x="92667" y="86330"/>
                </a:cubicBezTo>
                <a:cubicBezTo>
                  <a:pt x="93703" y="85508"/>
                  <a:pt x="94703" y="84651"/>
                  <a:pt x="95667" y="83758"/>
                </a:cubicBezTo>
                <a:close/>
                <a:moveTo>
                  <a:pt x="64163" y="86127"/>
                </a:moveTo>
                <a:lnTo>
                  <a:pt x="64163" y="86127"/>
                </a:lnTo>
                <a:cubicBezTo>
                  <a:pt x="65223" y="86437"/>
                  <a:pt x="66283" y="86746"/>
                  <a:pt x="67295" y="87068"/>
                </a:cubicBezTo>
                <a:cubicBezTo>
                  <a:pt x="69974" y="87937"/>
                  <a:pt x="72664" y="88794"/>
                  <a:pt x="75343" y="89663"/>
                </a:cubicBezTo>
                <a:cubicBezTo>
                  <a:pt x="75486" y="89783"/>
                  <a:pt x="75653" y="89890"/>
                  <a:pt x="75819" y="89985"/>
                </a:cubicBezTo>
                <a:cubicBezTo>
                  <a:pt x="73986" y="89378"/>
                  <a:pt x="72140" y="88771"/>
                  <a:pt x="70307" y="88175"/>
                </a:cubicBezTo>
                <a:cubicBezTo>
                  <a:pt x="68259" y="87508"/>
                  <a:pt x="66199" y="86818"/>
                  <a:pt x="64163" y="86127"/>
                </a:cubicBezTo>
                <a:close/>
                <a:moveTo>
                  <a:pt x="54841" y="76233"/>
                </a:moveTo>
                <a:cubicBezTo>
                  <a:pt x="60103" y="77710"/>
                  <a:pt x="65354" y="79186"/>
                  <a:pt x="70605" y="80674"/>
                </a:cubicBezTo>
                <a:cubicBezTo>
                  <a:pt x="73569" y="81508"/>
                  <a:pt x="76558" y="82294"/>
                  <a:pt x="79499" y="83246"/>
                </a:cubicBezTo>
                <a:cubicBezTo>
                  <a:pt x="83142" y="84401"/>
                  <a:pt x="87857" y="85758"/>
                  <a:pt x="90750" y="88401"/>
                </a:cubicBezTo>
                <a:cubicBezTo>
                  <a:pt x="90274" y="88794"/>
                  <a:pt x="89809" y="89199"/>
                  <a:pt x="89357" y="89616"/>
                </a:cubicBezTo>
                <a:cubicBezTo>
                  <a:pt x="89234" y="89748"/>
                  <a:pt x="89381" y="89978"/>
                  <a:pt x="89578" y="89978"/>
                </a:cubicBezTo>
                <a:cubicBezTo>
                  <a:pt x="89629" y="89978"/>
                  <a:pt x="89684" y="89962"/>
                  <a:pt x="89738" y="89925"/>
                </a:cubicBezTo>
                <a:cubicBezTo>
                  <a:pt x="91369" y="88818"/>
                  <a:pt x="92905" y="87532"/>
                  <a:pt x="94441" y="86270"/>
                </a:cubicBezTo>
                <a:lnTo>
                  <a:pt x="94441" y="86270"/>
                </a:lnTo>
                <a:cubicBezTo>
                  <a:pt x="94262" y="86639"/>
                  <a:pt x="94084" y="86996"/>
                  <a:pt x="93881" y="87366"/>
                </a:cubicBezTo>
                <a:cubicBezTo>
                  <a:pt x="93868" y="87363"/>
                  <a:pt x="93854" y="87361"/>
                  <a:pt x="93840" y="87361"/>
                </a:cubicBezTo>
                <a:cubicBezTo>
                  <a:pt x="93790" y="87361"/>
                  <a:pt x="93737" y="87379"/>
                  <a:pt x="93691" y="87425"/>
                </a:cubicBezTo>
                <a:cubicBezTo>
                  <a:pt x="92310" y="88842"/>
                  <a:pt x="90762" y="89997"/>
                  <a:pt x="89274" y="91271"/>
                </a:cubicBezTo>
                <a:cubicBezTo>
                  <a:pt x="81487" y="88592"/>
                  <a:pt x="73736" y="85830"/>
                  <a:pt x="66021" y="82948"/>
                </a:cubicBezTo>
                <a:cubicBezTo>
                  <a:pt x="64878" y="82520"/>
                  <a:pt x="63723" y="82067"/>
                  <a:pt x="62568" y="81639"/>
                </a:cubicBezTo>
                <a:cubicBezTo>
                  <a:pt x="63294" y="81031"/>
                  <a:pt x="63913" y="80269"/>
                  <a:pt x="64389" y="79472"/>
                </a:cubicBezTo>
                <a:cubicBezTo>
                  <a:pt x="64442" y="79384"/>
                  <a:pt x="64360" y="79284"/>
                  <a:pt x="64284" y="79284"/>
                </a:cubicBezTo>
                <a:cubicBezTo>
                  <a:pt x="64256" y="79284"/>
                  <a:pt x="64230" y="79297"/>
                  <a:pt x="64211" y="79329"/>
                </a:cubicBezTo>
                <a:cubicBezTo>
                  <a:pt x="63663" y="80222"/>
                  <a:pt x="62973" y="80901"/>
                  <a:pt x="62187" y="81496"/>
                </a:cubicBezTo>
                <a:cubicBezTo>
                  <a:pt x="61794" y="81341"/>
                  <a:pt x="61413" y="81198"/>
                  <a:pt x="61008" y="81043"/>
                </a:cubicBezTo>
                <a:lnTo>
                  <a:pt x="61282" y="80781"/>
                </a:lnTo>
                <a:cubicBezTo>
                  <a:pt x="61818" y="80246"/>
                  <a:pt x="62306" y="79674"/>
                  <a:pt x="62770" y="79091"/>
                </a:cubicBezTo>
                <a:cubicBezTo>
                  <a:pt x="62855" y="78988"/>
                  <a:pt x="62758" y="78874"/>
                  <a:pt x="62651" y="78874"/>
                </a:cubicBezTo>
                <a:cubicBezTo>
                  <a:pt x="62609" y="78874"/>
                  <a:pt x="62566" y="78892"/>
                  <a:pt x="62532" y="78936"/>
                </a:cubicBezTo>
                <a:cubicBezTo>
                  <a:pt x="61984" y="79555"/>
                  <a:pt x="61425" y="80139"/>
                  <a:pt x="60830" y="80698"/>
                </a:cubicBezTo>
                <a:cubicBezTo>
                  <a:pt x="60758" y="80781"/>
                  <a:pt x="60687" y="80841"/>
                  <a:pt x="60591" y="80912"/>
                </a:cubicBezTo>
                <a:cubicBezTo>
                  <a:pt x="60246" y="80781"/>
                  <a:pt x="59901" y="80639"/>
                  <a:pt x="59556" y="80520"/>
                </a:cubicBezTo>
                <a:cubicBezTo>
                  <a:pt x="59377" y="80460"/>
                  <a:pt x="59198" y="80389"/>
                  <a:pt x="59008" y="80329"/>
                </a:cubicBezTo>
                <a:cubicBezTo>
                  <a:pt x="59413" y="79888"/>
                  <a:pt x="59782" y="79388"/>
                  <a:pt x="60115" y="78936"/>
                </a:cubicBezTo>
                <a:cubicBezTo>
                  <a:pt x="60209" y="78790"/>
                  <a:pt x="60081" y="78651"/>
                  <a:pt x="59954" y="78651"/>
                </a:cubicBezTo>
                <a:cubicBezTo>
                  <a:pt x="59904" y="78651"/>
                  <a:pt x="59854" y="78672"/>
                  <a:pt x="59817" y="78722"/>
                </a:cubicBezTo>
                <a:cubicBezTo>
                  <a:pt x="59425" y="79257"/>
                  <a:pt x="58996" y="79722"/>
                  <a:pt x="58555" y="80186"/>
                </a:cubicBezTo>
                <a:cubicBezTo>
                  <a:pt x="57996" y="80008"/>
                  <a:pt x="57436" y="79829"/>
                  <a:pt x="56865" y="79650"/>
                </a:cubicBezTo>
                <a:cubicBezTo>
                  <a:pt x="57270" y="79150"/>
                  <a:pt x="57627" y="78650"/>
                  <a:pt x="57984" y="78162"/>
                </a:cubicBezTo>
                <a:cubicBezTo>
                  <a:pt x="58061" y="78051"/>
                  <a:pt x="57960" y="77934"/>
                  <a:pt x="57857" y="77934"/>
                </a:cubicBezTo>
                <a:cubicBezTo>
                  <a:pt x="57817" y="77934"/>
                  <a:pt x="57776" y="77952"/>
                  <a:pt x="57746" y="77995"/>
                </a:cubicBezTo>
                <a:cubicBezTo>
                  <a:pt x="57365" y="78531"/>
                  <a:pt x="56924" y="79031"/>
                  <a:pt x="56496" y="79531"/>
                </a:cubicBezTo>
                <a:cubicBezTo>
                  <a:pt x="56186" y="79424"/>
                  <a:pt x="55877" y="79305"/>
                  <a:pt x="55579" y="79186"/>
                </a:cubicBezTo>
                <a:cubicBezTo>
                  <a:pt x="55841" y="78769"/>
                  <a:pt x="56067" y="78305"/>
                  <a:pt x="56246" y="77864"/>
                </a:cubicBezTo>
                <a:cubicBezTo>
                  <a:pt x="56260" y="77813"/>
                  <a:pt x="56229" y="77784"/>
                  <a:pt x="56195" y="77784"/>
                </a:cubicBezTo>
                <a:cubicBezTo>
                  <a:pt x="56174" y="77784"/>
                  <a:pt x="56152" y="77794"/>
                  <a:pt x="56138" y="77817"/>
                </a:cubicBezTo>
                <a:cubicBezTo>
                  <a:pt x="55912" y="78281"/>
                  <a:pt x="55650" y="78698"/>
                  <a:pt x="55353" y="79091"/>
                </a:cubicBezTo>
                <a:cubicBezTo>
                  <a:pt x="54995" y="78948"/>
                  <a:pt x="54650" y="78793"/>
                  <a:pt x="54341" y="78638"/>
                </a:cubicBezTo>
                <a:cubicBezTo>
                  <a:pt x="54698" y="78234"/>
                  <a:pt x="55043" y="77781"/>
                  <a:pt x="55341" y="77388"/>
                </a:cubicBezTo>
                <a:cubicBezTo>
                  <a:pt x="55429" y="77265"/>
                  <a:pt x="55308" y="77129"/>
                  <a:pt x="55187" y="77129"/>
                </a:cubicBezTo>
                <a:cubicBezTo>
                  <a:pt x="55144" y="77129"/>
                  <a:pt x="55101" y="77145"/>
                  <a:pt x="55067" y="77186"/>
                </a:cubicBezTo>
                <a:cubicBezTo>
                  <a:pt x="54757" y="77602"/>
                  <a:pt x="54424" y="78007"/>
                  <a:pt x="54067" y="78376"/>
                </a:cubicBezTo>
                <a:lnTo>
                  <a:pt x="54007" y="78436"/>
                </a:lnTo>
                <a:cubicBezTo>
                  <a:pt x="53924" y="78376"/>
                  <a:pt x="53817" y="78341"/>
                  <a:pt x="53733" y="78281"/>
                </a:cubicBezTo>
                <a:cubicBezTo>
                  <a:pt x="53614" y="78186"/>
                  <a:pt x="53495" y="78079"/>
                  <a:pt x="53388" y="77960"/>
                </a:cubicBezTo>
                <a:cubicBezTo>
                  <a:pt x="53876" y="77400"/>
                  <a:pt x="54353" y="76817"/>
                  <a:pt x="54829" y="76257"/>
                </a:cubicBezTo>
                <a:cubicBezTo>
                  <a:pt x="54829" y="76257"/>
                  <a:pt x="54829" y="76233"/>
                  <a:pt x="54841" y="76233"/>
                </a:cubicBezTo>
                <a:close/>
                <a:moveTo>
                  <a:pt x="93286" y="88592"/>
                </a:moveTo>
                <a:lnTo>
                  <a:pt x="93286" y="88592"/>
                </a:lnTo>
                <a:cubicBezTo>
                  <a:pt x="93048" y="89056"/>
                  <a:pt x="92810" y="89533"/>
                  <a:pt x="92572" y="90009"/>
                </a:cubicBezTo>
                <a:cubicBezTo>
                  <a:pt x="91881" y="90568"/>
                  <a:pt x="91143" y="91104"/>
                  <a:pt x="90428" y="91652"/>
                </a:cubicBezTo>
                <a:cubicBezTo>
                  <a:pt x="90286" y="91616"/>
                  <a:pt x="90155" y="91557"/>
                  <a:pt x="90000" y="91509"/>
                </a:cubicBezTo>
                <a:cubicBezTo>
                  <a:pt x="91190" y="90676"/>
                  <a:pt x="92274" y="89628"/>
                  <a:pt x="93286" y="88592"/>
                </a:cubicBezTo>
                <a:close/>
                <a:moveTo>
                  <a:pt x="61711" y="82234"/>
                </a:moveTo>
                <a:cubicBezTo>
                  <a:pt x="63270" y="82817"/>
                  <a:pt x="64830" y="83413"/>
                  <a:pt x="66402" y="83996"/>
                </a:cubicBezTo>
                <a:cubicBezTo>
                  <a:pt x="73772" y="86723"/>
                  <a:pt x="81189" y="89354"/>
                  <a:pt x="88654" y="91830"/>
                </a:cubicBezTo>
                <a:cubicBezTo>
                  <a:pt x="88631" y="91830"/>
                  <a:pt x="88631" y="91866"/>
                  <a:pt x="88631" y="91890"/>
                </a:cubicBezTo>
                <a:cubicBezTo>
                  <a:pt x="82868" y="89842"/>
                  <a:pt x="77034" y="87949"/>
                  <a:pt x="71295" y="85877"/>
                </a:cubicBezTo>
                <a:cubicBezTo>
                  <a:pt x="68223" y="84770"/>
                  <a:pt x="65163" y="83639"/>
                  <a:pt x="62092" y="82508"/>
                </a:cubicBezTo>
                <a:cubicBezTo>
                  <a:pt x="61913" y="82448"/>
                  <a:pt x="61734" y="82365"/>
                  <a:pt x="61556" y="82305"/>
                </a:cubicBezTo>
                <a:cubicBezTo>
                  <a:pt x="61603" y="82282"/>
                  <a:pt x="61651" y="82270"/>
                  <a:pt x="61711" y="82234"/>
                </a:cubicBezTo>
                <a:close/>
                <a:moveTo>
                  <a:pt x="91881" y="91390"/>
                </a:moveTo>
                <a:cubicBezTo>
                  <a:pt x="91774" y="91616"/>
                  <a:pt x="91667" y="91819"/>
                  <a:pt x="91560" y="92045"/>
                </a:cubicBezTo>
                <a:cubicBezTo>
                  <a:pt x="91464" y="92009"/>
                  <a:pt x="91369" y="91973"/>
                  <a:pt x="91262" y="91938"/>
                </a:cubicBezTo>
                <a:cubicBezTo>
                  <a:pt x="91476" y="91759"/>
                  <a:pt x="91679" y="91580"/>
                  <a:pt x="91881" y="91390"/>
                </a:cubicBezTo>
                <a:close/>
                <a:moveTo>
                  <a:pt x="89226" y="92009"/>
                </a:moveTo>
                <a:cubicBezTo>
                  <a:pt x="89393" y="92057"/>
                  <a:pt x="89559" y="92116"/>
                  <a:pt x="89714" y="92176"/>
                </a:cubicBezTo>
                <a:cubicBezTo>
                  <a:pt x="89690" y="92211"/>
                  <a:pt x="89655" y="92223"/>
                  <a:pt x="89631" y="92247"/>
                </a:cubicBezTo>
                <a:lnTo>
                  <a:pt x="89143" y="92069"/>
                </a:lnTo>
                <a:cubicBezTo>
                  <a:pt x="89166" y="92057"/>
                  <a:pt x="89202" y="92033"/>
                  <a:pt x="89226" y="92009"/>
                </a:cubicBezTo>
                <a:close/>
                <a:moveTo>
                  <a:pt x="91821" y="92902"/>
                </a:moveTo>
                <a:cubicBezTo>
                  <a:pt x="91811" y="92921"/>
                  <a:pt x="91800" y="92940"/>
                  <a:pt x="91790" y="92958"/>
                </a:cubicBezTo>
                <a:lnTo>
                  <a:pt x="91790" y="92958"/>
                </a:lnTo>
                <a:cubicBezTo>
                  <a:pt x="91789" y="92952"/>
                  <a:pt x="91788" y="92945"/>
                  <a:pt x="91786" y="92938"/>
                </a:cubicBezTo>
                <a:lnTo>
                  <a:pt x="91786" y="92902"/>
                </a:lnTo>
                <a:close/>
                <a:moveTo>
                  <a:pt x="90631" y="92485"/>
                </a:moveTo>
                <a:cubicBezTo>
                  <a:pt x="90881" y="92569"/>
                  <a:pt x="91119" y="92640"/>
                  <a:pt x="91357" y="92711"/>
                </a:cubicBezTo>
                <a:cubicBezTo>
                  <a:pt x="91417" y="92831"/>
                  <a:pt x="91536" y="92902"/>
                  <a:pt x="91679" y="92926"/>
                </a:cubicBezTo>
                <a:cubicBezTo>
                  <a:pt x="91658" y="92968"/>
                  <a:pt x="91711" y="93006"/>
                  <a:pt x="91751" y="93006"/>
                </a:cubicBezTo>
                <a:cubicBezTo>
                  <a:pt x="91756" y="93006"/>
                  <a:pt x="91761" y="93005"/>
                  <a:pt x="91766" y="93003"/>
                </a:cubicBezTo>
                <a:lnTo>
                  <a:pt x="91766" y="93003"/>
                </a:lnTo>
                <a:cubicBezTo>
                  <a:pt x="91696" y="93137"/>
                  <a:pt x="91635" y="93272"/>
                  <a:pt x="91560" y="93414"/>
                </a:cubicBezTo>
                <a:cubicBezTo>
                  <a:pt x="91560" y="93152"/>
                  <a:pt x="91429" y="92902"/>
                  <a:pt x="91107" y="92783"/>
                </a:cubicBezTo>
                <a:cubicBezTo>
                  <a:pt x="90905" y="92711"/>
                  <a:pt x="90714" y="92652"/>
                  <a:pt x="90524" y="92581"/>
                </a:cubicBezTo>
                <a:cubicBezTo>
                  <a:pt x="90548" y="92545"/>
                  <a:pt x="90595" y="92521"/>
                  <a:pt x="90631" y="92485"/>
                </a:cubicBezTo>
                <a:close/>
                <a:moveTo>
                  <a:pt x="82213" y="92128"/>
                </a:moveTo>
                <a:lnTo>
                  <a:pt x="82213" y="92128"/>
                </a:lnTo>
                <a:cubicBezTo>
                  <a:pt x="82487" y="92188"/>
                  <a:pt x="82749" y="92247"/>
                  <a:pt x="83023" y="92330"/>
                </a:cubicBezTo>
                <a:cubicBezTo>
                  <a:pt x="83189" y="92366"/>
                  <a:pt x="84487" y="92962"/>
                  <a:pt x="85964" y="93604"/>
                </a:cubicBezTo>
                <a:cubicBezTo>
                  <a:pt x="84416" y="93021"/>
                  <a:pt x="82999" y="92450"/>
                  <a:pt x="82213" y="92128"/>
                </a:cubicBezTo>
                <a:close/>
                <a:moveTo>
                  <a:pt x="91071" y="94390"/>
                </a:moveTo>
                <a:cubicBezTo>
                  <a:pt x="91059" y="94438"/>
                  <a:pt x="91059" y="94450"/>
                  <a:pt x="91048" y="94474"/>
                </a:cubicBezTo>
                <a:cubicBezTo>
                  <a:pt x="91024" y="94438"/>
                  <a:pt x="91012" y="94426"/>
                  <a:pt x="91000" y="94414"/>
                </a:cubicBezTo>
                <a:cubicBezTo>
                  <a:pt x="91024" y="94414"/>
                  <a:pt x="91048" y="94390"/>
                  <a:pt x="91071" y="94390"/>
                </a:cubicBezTo>
                <a:close/>
                <a:moveTo>
                  <a:pt x="92453" y="94914"/>
                </a:moveTo>
                <a:cubicBezTo>
                  <a:pt x="92476" y="95045"/>
                  <a:pt x="92512" y="95164"/>
                  <a:pt x="92595" y="95259"/>
                </a:cubicBezTo>
                <a:cubicBezTo>
                  <a:pt x="92475" y="95293"/>
                  <a:pt x="92327" y="95308"/>
                  <a:pt x="92158" y="95308"/>
                </a:cubicBezTo>
                <a:cubicBezTo>
                  <a:pt x="92027" y="95308"/>
                  <a:pt x="91882" y="95299"/>
                  <a:pt x="91726" y="95283"/>
                </a:cubicBezTo>
                <a:cubicBezTo>
                  <a:pt x="91881" y="95283"/>
                  <a:pt x="92024" y="95248"/>
                  <a:pt x="92143" y="95164"/>
                </a:cubicBezTo>
                <a:cubicBezTo>
                  <a:pt x="92250" y="95093"/>
                  <a:pt x="92357" y="95009"/>
                  <a:pt x="92453" y="94914"/>
                </a:cubicBezTo>
                <a:close/>
                <a:moveTo>
                  <a:pt x="97917" y="86639"/>
                </a:moveTo>
                <a:cubicBezTo>
                  <a:pt x="96501" y="89616"/>
                  <a:pt x="95072" y="92592"/>
                  <a:pt x="93679" y="95557"/>
                </a:cubicBezTo>
                <a:cubicBezTo>
                  <a:pt x="93667" y="95486"/>
                  <a:pt x="93631" y="95426"/>
                  <a:pt x="93584" y="95367"/>
                </a:cubicBezTo>
                <a:cubicBezTo>
                  <a:pt x="93667" y="95307"/>
                  <a:pt x="93738" y="95212"/>
                  <a:pt x="93774" y="95093"/>
                </a:cubicBezTo>
                <a:cubicBezTo>
                  <a:pt x="95167" y="92283"/>
                  <a:pt x="96536" y="89449"/>
                  <a:pt x="97917" y="86639"/>
                </a:cubicBezTo>
                <a:close/>
                <a:moveTo>
                  <a:pt x="31417" y="0"/>
                </a:moveTo>
                <a:cubicBezTo>
                  <a:pt x="31339" y="0"/>
                  <a:pt x="31260" y="40"/>
                  <a:pt x="31231" y="129"/>
                </a:cubicBezTo>
                <a:cubicBezTo>
                  <a:pt x="31207" y="129"/>
                  <a:pt x="31207" y="105"/>
                  <a:pt x="31195" y="105"/>
                </a:cubicBezTo>
                <a:cubicBezTo>
                  <a:pt x="31160" y="75"/>
                  <a:pt x="31121" y="62"/>
                  <a:pt x="31082" y="62"/>
                </a:cubicBezTo>
                <a:cubicBezTo>
                  <a:pt x="30922" y="62"/>
                  <a:pt x="30763" y="283"/>
                  <a:pt x="30897" y="426"/>
                </a:cubicBezTo>
                <a:cubicBezTo>
                  <a:pt x="30957" y="486"/>
                  <a:pt x="31016" y="522"/>
                  <a:pt x="31064" y="581"/>
                </a:cubicBezTo>
                <a:cubicBezTo>
                  <a:pt x="30492" y="2391"/>
                  <a:pt x="29945" y="4189"/>
                  <a:pt x="29397" y="5987"/>
                </a:cubicBezTo>
                <a:cubicBezTo>
                  <a:pt x="29397" y="5987"/>
                  <a:pt x="29397" y="5975"/>
                  <a:pt x="29385" y="5975"/>
                </a:cubicBezTo>
                <a:cubicBezTo>
                  <a:pt x="27909" y="5606"/>
                  <a:pt x="26825" y="4784"/>
                  <a:pt x="25825" y="3653"/>
                </a:cubicBezTo>
                <a:cubicBezTo>
                  <a:pt x="25763" y="3579"/>
                  <a:pt x="25689" y="3548"/>
                  <a:pt x="25618" y="3548"/>
                </a:cubicBezTo>
                <a:cubicBezTo>
                  <a:pt x="25414" y="3548"/>
                  <a:pt x="25229" y="3799"/>
                  <a:pt x="25397" y="4010"/>
                </a:cubicBezTo>
                <a:lnTo>
                  <a:pt x="25408" y="4022"/>
                </a:lnTo>
                <a:cubicBezTo>
                  <a:pt x="19860" y="20155"/>
                  <a:pt x="15610" y="36812"/>
                  <a:pt x="10657" y="53135"/>
                </a:cubicBezTo>
                <a:cubicBezTo>
                  <a:pt x="10580" y="53423"/>
                  <a:pt x="10819" y="53625"/>
                  <a:pt x="11040" y="53625"/>
                </a:cubicBezTo>
                <a:cubicBezTo>
                  <a:pt x="11093" y="53625"/>
                  <a:pt x="11146" y="53613"/>
                  <a:pt x="11192" y="53588"/>
                </a:cubicBezTo>
                <a:cubicBezTo>
                  <a:pt x="17324" y="57017"/>
                  <a:pt x="23968" y="59684"/>
                  <a:pt x="30338" y="62613"/>
                </a:cubicBezTo>
                <a:cubicBezTo>
                  <a:pt x="36267" y="65339"/>
                  <a:pt x="42411" y="67827"/>
                  <a:pt x="47661" y="71721"/>
                </a:cubicBezTo>
                <a:cubicBezTo>
                  <a:pt x="47578" y="71721"/>
                  <a:pt x="47506" y="71745"/>
                  <a:pt x="47435" y="71757"/>
                </a:cubicBezTo>
                <a:cubicBezTo>
                  <a:pt x="40494" y="68613"/>
                  <a:pt x="33564" y="65458"/>
                  <a:pt x="26623" y="62339"/>
                </a:cubicBezTo>
                <a:cubicBezTo>
                  <a:pt x="23277" y="60839"/>
                  <a:pt x="19920" y="59303"/>
                  <a:pt x="16407" y="58219"/>
                </a:cubicBezTo>
                <a:cubicBezTo>
                  <a:pt x="14931" y="57755"/>
                  <a:pt x="13407" y="57540"/>
                  <a:pt x="11954" y="57112"/>
                </a:cubicBezTo>
                <a:cubicBezTo>
                  <a:pt x="11049" y="56850"/>
                  <a:pt x="9264" y="56636"/>
                  <a:pt x="8847" y="55600"/>
                </a:cubicBezTo>
                <a:cubicBezTo>
                  <a:pt x="8573" y="54957"/>
                  <a:pt x="9573" y="52826"/>
                  <a:pt x="9752" y="52183"/>
                </a:cubicBezTo>
                <a:cubicBezTo>
                  <a:pt x="13193" y="39050"/>
                  <a:pt x="16741" y="25548"/>
                  <a:pt x="18967" y="12047"/>
                </a:cubicBezTo>
                <a:cubicBezTo>
                  <a:pt x="19098" y="11821"/>
                  <a:pt x="19217" y="11618"/>
                  <a:pt x="19348" y="11392"/>
                </a:cubicBezTo>
                <a:cubicBezTo>
                  <a:pt x="19467" y="11201"/>
                  <a:pt x="19301" y="10987"/>
                  <a:pt x="19122" y="10987"/>
                </a:cubicBezTo>
                <a:cubicBezTo>
                  <a:pt x="19360" y="9475"/>
                  <a:pt x="19586" y="7939"/>
                  <a:pt x="19801" y="6427"/>
                </a:cubicBezTo>
                <a:cubicBezTo>
                  <a:pt x="20253" y="6725"/>
                  <a:pt x="20813" y="6903"/>
                  <a:pt x="21265" y="7201"/>
                </a:cubicBezTo>
                <a:cubicBezTo>
                  <a:pt x="21848" y="7558"/>
                  <a:pt x="22372" y="7987"/>
                  <a:pt x="22896" y="8415"/>
                </a:cubicBezTo>
                <a:cubicBezTo>
                  <a:pt x="22946" y="8455"/>
                  <a:pt x="22996" y="8472"/>
                  <a:pt x="23044" y="8472"/>
                </a:cubicBezTo>
                <a:cubicBezTo>
                  <a:pt x="23225" y="8472"/>
                  <a:pt x="23362" y="8226"/>
                  <a:pt x="23230" y="8046"/>
                </a:cubicBezTo>
                <a:cubicBezTo>
                  <a:pt x="22513" y="7064"/>
                  <a:pt x="21035" y="5769"/>
                  <a:pt x="19719" y="5769"/>
                </a:cubicBezTo>
                <a:cubicBezTo>
                  <a:pt x="19678" y="5769"/>
                  <a:pt x="19638" y="5770"/>
                  <a:pt x="19598" y="5772"/>
                </a:cubicBezTo>
                <a:cubicBezTo>
                  <a:pt x="19360" y="5784"/>
                  <a:pt x="19360" y="6082"/>
                  <a:pt x="19503" y="6213"/>
                </a:cubicBezTo>
                <a:cubicBezTo>
                  <a:pt x="19515" y="6225"/>
                  <a:pt x="19527" y="6225"/>
                  <a:pt x="19539" y="6248"/>
                </a:cubicBezTo>
                <a:cubicBezTo>
                  <a:pt x="19396" y="6808"/>
                  <a:pt x="19265" y="7368"/>
                  <a:pt x="19122" y="7939"/>
                </a:cubicBezTo>
                <a:cubicBezTo>
                  <a:pt x="19098" y="7880"/>
                  <a:pt x="19050" y="7820"/>
                  <a:pt x="19027" y="7761"/>
                </a:cubicBezTo>
                <a:cubicBezTo>
                  <a:pt x="18974" y="7666"/>
                  <a:pt x="18894" y="7627"/>
                  <a:pt x="18795" y="7627"/>
                </a:cubicBezTo>
                <a:cubicBezTo>
                  <a:pt x="18781" y="7627"/>
                  <a:pt x="18767" y="7628"/>
                  <a:pt x="18753" y="7630"/>
                </a:cubicBezTo>
                <a:cubicBezTo>
                  <a:pt x="18408" y="7653"/>
                  <a:pt x="18110" y="7796"/>
                  <a:pt x="17848" y="7987"/>
                </a:cubicBezTo>
                <a:cubicBezTo>
                  <a:pt x="17669" y="7975"/>
                  <a:pt x="17503" y="7951"/>
                  <a:pt x="17324" y="7927"/>
                </a:cubicBezTo>
                <a:cubicBezTo>
                  <a:pt x="16698" y="7811"/>
                  <a:pt x="16084" y="7402"/>
                  <a:pt x="15459" y="7402"/>
                </a:cubicBezTo>
                <a:cubicBezTo>
                  <a:pt x="15442" y="7402"/>
                  <a:pt x="15424" y="7403"/>
                  <a:pt x="15407" y="7403"/>
                </a:cubicBezTo>
                <a:cubicBezTo>
                  <a:pt x="15300" y="7403"/>
                  <a:pt x="15229" y="7463"/>
                  <a:pt x="15181" y="7522"/>
                </a:cubicBezTo>
                <a:cubicBezTo>
                  <a:pt x="15217" y="7380"/>
                  <a:pt x="15240" y="7225"/>
                  <a:pt x="15252" y="7082"/>
                </a:cubicBezTo>
                <a:cubicBezTo>
                  <a:pt x="15267" y="7018"/>
                  <a:pt x="15217" y="6979"/>
                  <a:pt x="15164" y="6979"/>
                </a:cubicBezTo>
                <a:cubicBezTo>
                  <a:pt x="15129" y="6979"/>
                  <a:pt x="15093" y="6996"/>
                  <a:pt x="15074" y="7034"/>
                </a:cubicBezTo>
                <a:cubicBezTo>
                  <a:pt x="11883" y="15690"/>
                  <a:pt x="10097" y="25060"/>
                  <a:pt x="7751" y="33990"/>
                </a:cubicBezTo>
                <a:cubicBezTo>
                  <a:pt x="5465" y="42777"/>
                  <a:pt x="3132" y="51564"/>
                  <a:pt x="834" y="60362"/>
                </a:cubicBezTo>
                <a:cubicBezTo>
                  <a:pt x="572" y="60898"/>
                  <a:pt x="298" y="61446"/>
                  <a:pt x="72" y="61993"/>
                </a:cubicBezTo>
                <a:cubicBezTo>
                  <a:pt x="0" y="62172"/>
                  <a:pt x="120" y="62363"/>
                  <a:pt x="286" y="62422"/>
                </a:cubicBezTo>
                <a:cubicBezTo>
                  <a:pt x="7037" y="65268"/>
                  <a:pt x="13978" y="67744"/>
                  <a:pt x="20825" y="70340"/>
                </a:cubicBezTo>
                <a:cubicBezTo>
                  <a:pt x="27599" y="72911"/>
                  <a:pt x="34445" y="76209"/>
                  <a:pt x="41446" y="78043"/>
                </a:cubicBezTo>
                <a:cubicBezTo>
                  <a:pt x="41477" y="78051"/>
                  <a:pt x="41505" y="78055"/>
                  <a:pt x="41532" y="78055"/>
                </a:cubicBezTo>
                <a:cubicBezTo>
                  <a:pt x="41746" y="78055"/>
                  <a:pt x="41839" y="77821"/>
                  <a:pt x="41744" y="77662"/>
                </a:cubicBezTo>
                <a:lnTo>
                  <a:pt x="41744" y="77662"/>
                </a:lnTo>
                <a:lnTo>
                  <a:pt x="42018" y="77757"/>
                </a:lnTo>
                <a:cubicBezTo>
                  <a:pt x="42018" y="77781"/>
                  <a:pt x="42018" y="77817"/>
                  <a:pt x="42041" y="77829"/>
                </a:cubicBezTo>
                <a:cubicBezTo>
                  <a:pt x="42458" y="78222"/>
                  <a:pt x="42911" y="78555"/>
                  <a:pt x="43375" y="78841"/>
                </a:cubicBezTo>
                <a:cubicBezTo>
                  <a:pt x="44488" y="81013"/>
                  <a:pt x="47024" y="82582"/>
                  <a:pt x="49457" y="82582"/>
                </a:cubicBezTo>
                <a:cubicBezTo>
                  <a:pt x="49758" y="82582"/>
                  <a:pt x="50057" y="82558"/>
                  <a:pt x="50352" y="82508"/>
                </a:cubicBezTo>
                <a:cubicBezTo>
                  <a:pt x="50622" y="82544"/>
                  <a:pt x="50896" y="82558"/>
                  <a:pt x="51175" y="82558"/>
                </a:cubicBezTo>
                <a:cubicBezTo>
                  <a:pt x="51351" y="82558"/>
                  <a:pt x="51529" y="82553"/>
                  <a:pt x="51709" y="82544"/>
                </a:cubicBezTo>
                <a:cubicBezTo>
                  <a:pt x="51793" y="82603"/>
                  <a:pt x="51900" y="82663"/>
                  <a:pt x="51983" y="82746"/>
                </a:cubicBezTo>
                <a:cubicBezTo>
                  <a:pt x="51924" y="82853"/>
                  <a:pt x="51959" y="83020"/>
                  <a:pt x="52126" y="83103"/>
                </a:cubicBezTo>
                <a:cubicBezTo>
                  <a:pt x="57020" y="85437"/>
                  <a:pt x="62389" y="87068"/>
                  <a:pt x="67664" y="88759"/>
                </a:cubicBezTo>
                <a:cubicBezTo>
                  <a:pt x="67926" y="88842"/>
                  <a:pt x="68211" y="88937"/>
                  <a:pt x="68473" y="89032"/>
                </a:cubicBezTo>
                <a:cubicBezTo>
                  <a:pt x="71807" y="90187"/>
                  <a:pt x="75141" y="91307"/>
                  <a:pt x="78498" y="92461"/>
                </a:cubicBezTo>
                <a:cubicBezTo>
                  <a:pt x="83535" y="94247"/>
                  <a:pt x="88583" y="96045"/>
                  <a:pt x="93691" y="97629"/>
                </a:cubicBezTo>
                <a:cubicBezTo>
                  <a:pt x="93721" y="97635"/>
                  <a:pt x="93753" y="97639"/>
                  <a:pt x="93785" y="97639"/>
                </a:cubicBezTo>
                <a:cubicBezTo>
                  <a:pt x="93930" y="97639"/>
                  <a:pt x="94080" y="97570"/>
                  <a:pt x="94119" y="97414"/>
                </a:cubicBezTo>
                <a:cubicBezTo>
                  <a:pt x="94298" y="96831"/>
                  <a:pt x="94453" y="96260"/>
                  <a:pt x="94584" y="95676"/>
                </a:cubicBezTo>
                <a:cubicBezTo>
                  <a:pt x="98489" y="87473"/>
                  <a:pt x="102359" y="79246"/>
                  <a:pt x="106240" y="71030"/>
                </a:cubicBezTo>
                <a:cubicBezTo>
                  <a:pt x="108800" y="65625"/>
                  <a:pt x="111622" y="60255"/>
                  <a:pt x="114170" y="54790"/>
                </a:cubicBezTo>
                <a:cubicBezTo>
                  <a:pt x="114300" y="54564"/>
                  <a:pt x="114420" y="54302"/>
                  <a:pt x="114515" y="54028"/>
                </a:cubicBezTo>
                <a:cubicBezTo>
                  <a:pt x="115777" y="51266"/>
                  <a:pt x="116956" y="48480"/>
                  <a:pt x="117980" y="45658"/>
                </a:cubicBezTo>
                <a:cubicBezTo>
                  <a:pt x="118005" y="45590"/>
                  <a:pt x="117939" y="45534"/>
                  <a:pt x="117878" y="45534"/>
                </a:cubicBezTo>
                <a:cubicBezTo>
                  <a:pt x="117853" y="45534"/>
                  <a:pt x="117830" y="45543"/>
                  <a:pt x="117813" y="45563"/>
                </a:cubicBezTo>
                <a:cubicBezTo>
                  <a:pt x="117741" y="45694"/>
                  <a:pt x="117670" y="45825"/>
                  <a:pt x="117587" y="45956"/>
                </a:cubicBezTo>
                <a:cubicBezTo>
                  <a:pt x="117610" y="45872"/>
                  <a:pt x="117575" y="45789"/>
                  <a:pt x="117503" y="45706"/>
                </a:cubicBezTo>
                <a:cubicBezTo>
                  <a:pt x="117456" y="45670"/>
                  <a:pt x="117384" y="45634"/>
                  <a:pt x="117325" y="45587"/>
                </a:cubicBezTo>
                <a:cubicBezTo>
                  <a:pt x="117297" y="45485"/>
                  <a:pt x="117219" y="45412"/>
                  <a:pt x="117130" y="45412"/>
                </a:cubicBezTo>
                <a:cubicBezTo>
                  <a:pt x="117104" y="45412"/>
                  <a:pt x="117078" y="45418"/>
                  <a:pt x="117051" y="45432"/>
                </a:cubicBezTo>
                <a:cubicBezTo>
                  <a:pt x="116622" y="45218"/>
                  <a:pt x="116098" y="45098"/>
                  <a:pt x="115682" y="44872"/>
                </a:cubicBezTo>
                <a:cubicBezTo>
                  <a:pt x="115539" y="44789"/>
                  <a:pt x="115384" y="44694"/>
                  <a:pt x="115241" y="44598"/>
                </a:cubicBezTo>
                <a:cubicBezTo>
                  <a:pt x="115170" y="44277"/>
                  <a:pt x="115027" y="43979"/>
                  <a:pt x="114777" y="43741"/>
                </a:cubicBezTo>
                <a:cubicBezTo>
                  <a:pt x="114725" y="43690"/>
                  <a:pt x="114670" y="43666"/>
                  <a:pt x="114609" y="43666"/>
                </a:cubicBezTo>
                <a:cubicBezTo>
                  <a:pt x="114572" y="43666"/>
                  <a:pt x="114532" y="43675"/>
                  <a:pt x="114491" y="43694"/>
                </a:cubicBezTo>
                <a:cubicBezTo>
                  <a:pt x="114431" y="43717"/>
                  <a:pt x="114360" y="43729"/>
                  <a:pt x="114300" y="43765"/>
                </a:cubicBezTo>
                <a:cubicBezTo>
                  <a:pt x="114562" y="43241"/>
                  <a:pt x="114824" y="42717"/>
                  <a:pt x="115074" y="42205"/>
                </a:cubicBezTo>
                <a:lnTo>
                  <a:pt x="115134" y="42205"/>
                </a:lnTo>
                <a:cubicBezTo>
                  <a:pt x="115313" y="42205"/>
                  <a:pt x="115503" y="41955"/>
                  <a:pt x="115348" y="41800"/>
                </a:cubicBezTo>
                <a:cubicBezTo>
                  <a:pt x="114740" y="41222"/>
                  <a:pt x="113717" y="41018"/>
                  <a:pt x="112735" y="41018"/>
                </a:cubicBezTo>
                <a:cubicBezTo>
                  <a:pt x="112140" y="41018"/>
                  <a:pt x="111560" y="41093"/>
                  <a:pt x="111098" y="41205"/>
                </a:cubicBezTo>
                <a:cubicBezTo>
                  <a:pt x="110836" y="41265"/>
                  <a:pt x="110824" y="41705"/>
                  <a:pt x="111133" y="41705"/>
                </a:cubicBezTo>
                <a:cubicBezTo>
                  <a:pt x="111550" y="41705"/>
                  <a:pt x="111955" y="41729"/>
                  <a:pt x="112372" y="41753"/>
                </a:cubicBezTo>
                <a:cubicBezTo>
                  <a:pt x="112336" y="41753"/>
                  <a:pt x="112288" y="41765"/>
                  <a:pt x="112276" y="41800"/>
                </a:cubicBezTo>
                <a:cubicBezTo>
                  <a:pt x="111133" y="43074"/>
                  <a:pt x="109871" y="44194"/>
                  <a:pt x="108574" y="45313"/>
                </a:cubicBezTo>
                <a:cubicBezTo>
                  <a:pt x="108538" y="45337"/>
                  <a:pt x="108538" y="45372"/>
                  <a:pt x="108526" y="45384"/>
                </a:cubicBezTo>
                <a:cubicBezTo>
                  <a:pt x="109717" y="42503"/>
                  <a:pt x="110895" y="39610"/>
                  <a:pt x="112014" y="36705"/>
                </a:cubicBezTo>
                <a:lnTo>
                  <a:pt x="112038" y="36705"/>
                </a:lnTo>
                <a:cubicBezTo>
                  <a:pt x="112380" y="36636"/>
                  <a:pt x="112318" y="36142"/>
                  <a:pt x="111978" y="36142"/>
                </a:cubicBezTo>
                <a:cubicBezTo>
                  <a:pt x="111963" y="36142"/>
                  <a:pt x="111947" y="36143"/>
                  <a:pt x="111931" y="36145"/>
                </a:cubicBezTo>
                <a:cubicBezTo>
                  <a:pt x="111452" y="36218"/>
                  <a:pt x="110990" y="36258"/>
                  <a:pt x="110536" y="36258"/>
                </a:cubicBezTo>
                <a:cubicBezTo>
                  <a:pt x="109580" y="36258"/>
                  <a:pt x="108665" y="36077"/>
                  <a:pt x="107728" y="35633"/>
                </a:cubicBezTo>
                <a:lnTo>
                  <a:pt x="107716" y="35633"/>
                </a:lnTo>
                <a:cubicBezTo>
                  <a:pt x="108443" y="33907"/>
                  <a:pt x="109169" y="32168"/>
                  <a:pt x="109895" y="30430"/>
                </a:cubicBezTo>
                <a:cubicBezTo>
                  <a:pt x="109979" y="30430"/>
                  <a:pt x="110062" y="30418"/>
                  <a:pt x="110133" y="30418"/>
                </a:cubicBezTo>
                <a:cubicBezTo>
                  <a:pt x="110371" y="30394"/>
                  <a:pt x="110360" y="29978"/>
                  <a:pt x="110121" y="29978"/>
                </a:cubicBezTo>
                <a:lnTo>
                  <a:pt x="110098" y="29978"/>
                </a:lnTo>
                <a:cubicBezTo>
                  <a:pt x="110147" y="29838"/>
                  <a:pt x="110009" y="29715"/>
                  <a:pt x="109884" y="29715"/>
                </a:cubicBezTo>
                <a:cubicBezTo>
                  <a:pt x="109827" y="29715"/>
                  <a:pt x="109774" y="29740"/>
                  <a:pt x="109740" y="29799"/>
                </a:cubicBezTo>
                <a:lnTo>
                  <a:pt x="109645" y="29978"/>
                </a:lnTo>
                <a:cubicBezTo>
                  <a:pt x="109163" y="29984"/>
                  <a:pt x="108681" y="29987"/>
                  <a:pt x="108199" y="29987"/>
                </a:cubicBezTo>
                <a:cubicBezTo>
                  <a:pt x="106955" y="29987"/>
                  <a:pt x="105710" y="29968"/>
                  <a:pt x="104466" y="29942"/>
                </a:cubicBezTo>
                <a:cubicBezTo>
                  <a:pt x="104656" y="29906"/>
                  <a:pt x="104871" y="29894"/>
                  <a:pt x="105061" y="29859"/>
                </a:cubicBezTo>
                <a:cubicBezTo>
                  <a:pt x="105265" y="29836"/>
                  <a:pt x="105221" y="29534"/>
                  <a:pt x="105033" y="29534"/>
                </a:cubicBezTo>
                <a:cubicBezTo>
                  <a:pt x="105023" y="29534"/>
                  <a:pt x="105013" y="29535"/>
                  <a:pt x="105002" y="29537"/>
                </a:cubicBezTo>
                <a:cubicBezTo>
                  <a:pt x="103670" y="29709"/>
                  <a:pt x="102347" y="29789"/>
                  <a:pt x="101033" y="29789"/>
                </a:cubicBezTo>
                <a:cubicBezTo>
                  <a:pt x="95415" y="29789"/>
                  <a:pt x="89958" y="28319"/>
                  <a:pt x="84690" y="26215"/>
                </a:cubicBezTo>
                <a:cubicBezTo>
                  <a:pt x="80939" y="24719"/>
                  <a:pt x="76853" y="21769"/>
                  <a:pt x="72688" y="21769"/>
                </a:cubicBezTo>
                <a:cubicBezTo>
                  <a:pt x="72145" y="21769"/>
                  <a:pt x="71601" y="21819"/>
                  <a:pt x="71057" y="21929"/>
                </a:cubicBezTo>
                <a:cubicBezTo>
                  <a:pt x="70485" y="21977"/>
                  <a:pt x="69938" y="22048"/>
                  <a:pt x="69390" y="22179"/>
                </a:cubicBezTo>
                <a:cubicBezTo>
                  <a:pt x="69235" y="22227"/>
                  <a:pt x="69057" y="22274"/>
                  <a:pt x="68878" y="22310"/>
                </a:cubicBezTo>
                <a:cubicBezTo>
                  <a:pt x="68866" y="22096"/>
                  <a:pt x="68854" y="21869"/>
                  <a:pt x="68819" y="21643"/>
                </a:cubicBezTo>
                <a:cubicBezTo>
                  <a:pt x="68813" y="21545"/>
                  <a:pt x="68750" y="21500"/>
                  <a:pt x="68679" y="21500"/>
                </a:cubicBezTo>
                <a:cubicBezTo>
                  <a:pt x="68588" y="21500"/>
                  <a:pt x="68485" y="21575"/>
                  <a:pt x="68485" y="21703"/>
                </a:cubicBezTo>
                <a:cubicBezTo>
                  <a:pt x="68470" y="21700"/>
                  <a:pt x="68455" y="21698"/>
                  <a:pt x="68441" y="21698"/>
                </a:cubicBezTo>
                <a:cubicBezTo>
                  <a:pt x="68396" y="21698"/>
                  <a:pt x="68351" y="21712"/>
                  <a:pt x="68307" y="21738"/>
                </a:cubicBezTo>
                <a:cubicBezTo>
                  <a:pt x="68033" y="21215"/>
                  <a:pt x="67676" y="20703"/>
                  <a:pt x="67390" y="20310"/>
                </a:cubicBezTo>
                <a:cubicBezTo>
                  <a:pt x="67068" y="19845"/>
                  <a:pt x="66675" y="19429"/>
                  <a:pt x="66271" y="19024"/>
                </a:cubicBezTo>
                <a:cubicBezTo>
                  <a:pt x="63258" y="15273"/>
                  <a:pt x="57424" y="14988"/>
                  <a:pt x="53090" y="13559"/>
                </a:cubicBezTo>
                <a:cubicBezTo>
                  <a:pt x="46435" y="11356"/>
                  <a:pt x="40184" y="8261"/>
                  <a:pt x="35398" y="3058"/>
                </a:cubicBezTo>
                <a:cubicBezTo>
                  <a:pt x="35359" y="3016"/>
                  <a:pt x="35314" y="2999"/>
                  <a:pt x="35271" y="2999"/>
                </a:cubicBezTo>
                <a:cubicBezTo>
                  <a:pt x="35143" y="2999"/>
                  <a:pt x="35029" y="3153"/>
                  <a:pt x="35136" y="3260"/>
                </a:cubicBezTo>
                <a:cubicBezTo>
                  <a:pt x="35279" y="3415"/>
                  <a:pt x="35422" y="3546"/>
                  <a:pt x="35553" y="3701"/>
                </a:cubicBezTo>
                <a:cubicBezTo>
                  <a:pt x="34219" y="2605"/>
                  <a:pt x="32874" y="1522"/>
                  <a:pt x="31564" y="403"/>
                </a:cubicBezTo>
                <a:cubicBezTo>
                  <a:pt x="31588" y="343"/>
                  <a:pt x="31600" y="272"/>
                  <a:pt x="31612" y="212"/>
                </a:cubicBezTo>
                <a:cubicBezTo>
                  <a:pt x="31639" y="80"/>
                  <a:pt x="31529" y="0"/>
                  <a:pt x="314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59" name="Google Shape;17059;p56"/>
          <p:cNvGrpSpPr/>
          <p:nvPr/>
        </p:nvGrpSpPr>
        <p:grpSpPr>
          <a:xfrm flipH="1">
            <a:off x="7774823" y="622507"/>
            <a:ext cx="3549107" cy="2749426"/>
            <a:chOff x="2036250" y="1507425"/>
            <a:chExt cx="2858725" cy="2214600"/>
          </a:xfrm>
        </p:grpSpPr>
        <p:sp>
          <p:nvSpPr>
            <p:cNvPr id="17060" name="Google Shape;17060;p56"/>
            <p:cNvSpPr/>
            <p:nvPr/>
          </p:nvSpPr>
          <p:spPr>
            <a:xfrm>
              <a:off x="2036250" y="1507425"/>
              <a:ext cx="2858725" cy="2214600"/>
            </a:xfrm>
            <a:custGeom>
              <a:avLst/>
              <a:gdLst/>
              <a:ahLst/>
              <a:cxnLst/>
              <a:rect l="l" t="t" r="r" b="b"/>
              <a:pathLst>
                <a:path w="114349" h="88584" extrusionOk="0">
                  <a:moveTo>
                    <a:pt x="113265" y="12218"/>
                  </a:moveTo>
                  <a:cubicBezTo>
                    <a:pt x="113289" y="12313"/>
                    <a:pt x="113324" y="12384"/>
                    <a:pt x="113348" y="12468"/>
                  </a:cubicBezTo>
                  <a:cubicBezTo>
                    <a:pt x="113443" y="12670"/>
                    <a:pt x="113515" y="12908"/>
                    <a:pt x="113682" y="13051"/>
                  </a:cubicBezTo>
                  <a:cubicBezTo>
                    <a:pt x="113646" y="13170"/>
                    <a:pt x="113634" y="13277"/>
                    <a:pt x="113598" y="13396"/>
                  </a:cubicBezTo>
                  <a:cubicBezTo>
                    <a:pt x="113527" y="13456"/>
                    <a:pt x="113455" y="13527"/>
                    <a:pt x="113384" y="13587"/>
                  </a:cubicBezTo>
                  <a:cubicBezTo>
                    <a:pt x="113229" y="13706"/>
                    <a:pt x="113086" y="13825"/>
                    <a:pt x="112931" y="13956"/>
                  </a:cubicBezTo>
                  <a:cubicBezTo>
                    <a:pt x="113039" y="13384"/>
                    <a:pt x="113158" y="12801"/>
                    <a:pt x="113265" y="12218"/>
                  </a:cubicBezTo>
                  <a:close/>
                  <a:moveTo>
                    <a:pt x="113420" y="14218"/>
                  </a:moveTo>
                  <a:lnTo>
                    <a:pt x="113420" y="14218"/>
                  </a:lnTo>
                  <a:cubicBezTo>
                    <a:pt x="113229" y="15111"/>
                    <a:pt x="113039" y="15944"/>
                    <a:pt x="112860" y="16742"/>
                  </a:cubicBezTo>
                  <a:cubicBezTo>
                    <a:pt x="112646" y="16825"/>
                    <a:pt x="112491" y="16956"/>
                    <a:pt x="112312" y="17099"/>
                  </a:cubicBezTo>
                  <a:cubicBezTo>
                    <a:pt x="112491" y="16266"/>
                    <a:pt x="112646" y="15432"/>
                    <a:pt x="112812" y="14587"/>
                  </a:cubicBezTo>
                  <a:cubicBezTo>
                    <a:pt x="113027" y="14468"/>
                    <a:pt x="113229" y="14349"/>
                    <a:pt x="113420" y="14218"/>
                  </a:cubicBezTo>
                  <a:close/>
                  <a:moveTo>
                    <a:pt x="112777" y="17218"/>
                  </a:moveTo>
                  <a:cubicBezTo>
                    <a:pt x="112443" y="18587"/>
                    <a:pt x="112181" y="19826"/>
                    <a:pt x="111908" y="21004"/>
                  </a:cubicBezTo>
                  <a:cubicBezTo>
                    <a:pt x="111705" y="21123"/>
                    <a:pt x="111527" y="21326"/>
                    <a:pt x="111360" y="21504"/>
                  </a:cubicBezTo>
                  <a:cubicBezTo>
                    <a:pt x="111657" y="20207"/>
                    <a:pt x="111943" y="18933"/>
                    <a:pt x="112205" y="17635"/>
                  </a:cubicBezTo>
                  <a:cubicBezTo>
                    <a:pt x="112300" y="17564"/>
                    <a:pt x="112384" y="17504"/>
                    <a:pt x="112491" y="17433"/>
                  </a:cubicBezTo>
                  <a:cubicBezTo>
                    <a:pt x="112574" y="17361"/>
                    <a:pt x="112681" y="17302"/>
                    <a:pt x="112777" y="17218"/>
                  </a:cubicBezTo>
                  <a:close/>
                  <a:moveTo>
                    <a:pt x="111729" y="21814"/>
                  </a:moveTo>
                  <a:lnTo>
                    <a:pt x="111729" y="21814"/>
                  </a:lnTo>
                  <a:cubicBezTo>
                    <a:pt x="111503" y="22838"/>
                    <a:pt x="111288" y="23814"/>
                    <a:pt x="111062" y="24838"/>
                  </a:cubicBezTo>
                  <a:cubicBezTo>
                    <a:pt x="110824" y="25041"/>
                    <a:pt x="110610" y="25291"/>
                    <a:pt x="110419" y="25517"/>
                  </a:cubicBezTo>
                  <a:lnTo>
                    <a:pt x="111181" y="22290"/>
                  </a:lnTo>
                  <a:cubicBezTo>
                    <a:pt x="111300" y="22195"/>
                    <a:pt x="111431" y="22088"/>
                    <a:pt x="111550" y="21981"/>
                  </a:cubicBezTo>
                  <a:cubicBezTo>
                    <a:pt x="111610" y="21933"/>
                    <a:pt x="111669" y="21874"/>
                    <a:pt x="111729" y="21814"/>
                  </a:cubicBezTo>
                  <a:close/>
                  <a:moveTo>
                    <a:pt x="110812" y="25886"/>
                  </a:moveTo>
                  <a:lnTo>
                    <a:pt x="110812" y="25886"/>
                  </a:lnTo>
                  <a:cubicBezTo>
                    <a:pt x="110776" y="26148"/>
                    <a:pt x="110717" y="26422"/>
                    <a:pt x="110657" y="26707"/>
                  </a:cubicBezTo>
                  <a:cubicBezTo>
                    <a:pt x="110431" y="27755"/>
                    <a:pt x="110193" y="28815"/>
                    <a:pt x="109979" y="29863"/>
                  </a:cubicBezTo>
                  <a:cubicBezTo>
                    <a:pt x="109776" y="30160"/>
                    <a:pt x="109586" y="30458"/>
                    <a:pt x="109383" y="30732"/>
                  </a:cubicBezTo>
                  <a:cubicBezTo>
                    <a:pt x="109285" y="30871"/>
                    <a:pt x="109407" y="30999"/>
                    <a:pt x="109535" y="30999"/>
                  </a:cubicBezTo>
                  <a:cubicBezTo>
                    <a:pt x="109593" y="30999"/>
                    <a:pt x="109652" y="30973"/>
                    <a:pt x="109693" y="30910"/>
                  </a:cubicBezTo>
                  <a:cubicBezTo>
                    <a:pt x="109705" y="30887"/>
                    <a:pt x="109729" y="30851"/>
                    <a:pt x="109752" y="30827"/>
                  </a:cubicBezTo>
                  <a:lnTo>
                    <a:pt x="109752" y="30827"/>
                  </a:lnTo>
                  <a:cubicBezTo>
                    <a:pt x="109502" y="31982"/>
                    <a:pt x="109241" y="33125"/>
                    <a:pt x="109002" y="34280"/>
                  </a:cubicBezTo>
                  <a:cubicBezTo>
                    <a:pt x="108705" y="34494"/>
                    <a:pt x="108526" y="34899"/>
                    <a:pt x="108288" y="35185"/>
                  </a:cubicBezTo>
                  <a:cubicBezTo>
                    <a:pt x="108193" y="35304"/>
                    <a:pt x="108086" y="35423"/>
                    <a:pt x="107967" y="35530"/>
                  </a:cubicBezTo>
                  <a:cubicBezTo>
                    <a:pt x="108681" y="32530"/>
                    <a:pt x="109419" y="29529"/>
                    <a:pt x="110157" y="26541"/>
                  </a:cubicBezTo>
                  <a:cubicBezTo>
                    <a:pt x="110336" y="26362"/>
                    <a:pt x="110514" y="26196"/>
                    <a:pt x="110669" y="26017"/>
                  </a:cubicBezTo>
                  <a:lnTo>
                    <a:pt x="110812" y="25886"/>
                  </a:lnTo>
                  <a:close/>
                  <a:moveTo>
                    <a:pt x="108776" y="35459"/>
                  </a:moveTo>
                  <a:cubicBezTo>
                    <a:pt x="108407" y="37018"/>
                    <a:pt x="108074" y="38590"/>
                    <a:pt x="107728" y="40173"/>
                  </a:cubicBezTo>
                  <a:cubicBezTo>
                    <a:pt x="107717" y="40257"/>
                    <a:pt x="107681" y="40352"/>
                    <a:pt x="107669" y="40435"/>
                  </a:cubicBezTo>
                  <a:cubicBezTo>
                    <a:pt x="107641" y="40389"/>
                    <a:pt x="107592" y="40372"/>
                    <a:pt x="107544" y="40372"/>
                  </a:cubicBezTo>
                  <a:cubicBezTo>
                    <a:pt x="107530" y="40372"/>
                    <a:pt x="107516" y="40373"/>
                    <a:pt x="107502" y="40376"/>
                  </a:cubicBezTo>
                  <a:cubicBezTo>
                    <a:pt x="107205" y="40435"/>
                    <a:pt x="107014" y="40912"/>
                    <a:pt x="106847" y="41138"/>
                  </a:cubicBezTo>
                  <a:lnTo>
                    <a:pt x="106621" y="41412"/>
                  </a:lnTo>
                  <a:cubicBezTo>
                    <a:pt x="106835" y="40483"/>
                    <a:pt x="107050" y="39542"/>
                    <a:pt x="107264" y="38626"/>
                  </a:cubicBezTo>
                  <a:lnTo>
                    <a:pt x="107800" y="36352"/>
                  </a:lnTo>
                  <a:cubicBezTo>
                    <a:pt x="108169" y="36173"/>
                    <a:pt x="108467" y="35816"/>
                    <a:pt x="108717" y="35518"/>
                  </a:cubicBezTo>
                  <a:lnTo>
                    <a:pt x="108776" y="35459"/>
                  </a:lnTo>
                  <a:close/>
                  <a:moveTo>
                    <a:pt x="107502" y="41138"/>
                  </a:moveTo>
                  <a:lnTo>
                    <a:pt x="107502" y="41138"/>
                  </a:lnTo>
                  <a:cubicBezTo>
                    <a:pt x="107276" y="42138"/>
                    <a:pt x="107038" y="43114"/>
                    <a:pt x="106824" y="44102"/>
                  </a:cubicBezTo>
                  <a:cubicBezTo>
                    <a:pt x="106657" y="44293"/>
                    <a:pt x="106502" y="44507"/>
                    <a:pt x="106359" y="44710"/>
                  </a:cubicBezTo>
                  <a:cubicBezTo>
                    <a:pt x="106121" y="45019"/>
                    <a:pt x="105883" y="45353"/>
                    <a:pt x="105633" y="45662"/>
                  </a:cubicBezTo>
                  <a:cubicBezTo>
                    <a:pt x="105895" y="44483"/>
                    <a:pt x="106157" y="43317"/>
                    <a:pt x="106443" y="42138"/>
                  </a:cubicBezTo>
                  <a:cubicBezTo>
                    <a:pt x="106728" y="41947"/>
                    <a:pt x="107002" y="41733"/>
                    <a:pt x="107216" y="41483"/>
                  </a:cubicBezTo>
                  <a:cubicBezTo>
                    <a:pt x="107312" y="41388"/>
                    <a:pt x="107419" y="41269"/>
                    <a:pt x="107502" y="41138"/>
                  </a:cubicBezTo>
                  <a:close/>
                  <a:moveTo>
                    <a:pt x="106550" y="45341"/>
                  </a:moveTo>
                  <a:lnTo>
                    <a:pt x="106550" y="45341"/>
                  </a:lnTo>
                  <a:cubicBezTo>
                    <a:pt x="106264" y="46531"/>
                    <a:pt x="105990" y="47722"/>
                    <a:pt x="105716" y="48924"/>
                  </a:cubicBezTo>
                  <a:cubicBezTo>
                    <a:pt x="105704" y="48924"/>
                    <a:pt x="105681" y="48924"/>
                    <a:pt x="105669" y="48936"/>
                  </a:cubicBezTo>
                  <a:cubicBezTo>
                    <a:pt x="105347" y="49115"/>
                    <a:pt x="105157" y="49365"/>
                    <a:pt x="104930" y="49663"/>
                  </a:cubicBezTo>
                  <a:cubicBezTo>
                    <a:pt x="104823" y="49806"/>
                    <a:pt x="104704" y="49948"/>
                    <a:pt x="104597" y="50079"/>
                  </a:cubicBezTo>
                  <a:cubicBezTo>
                    <a:pt x="104883" y="48913"/>
                    <a:pt x="105157" y="47722"/>
                    <a:pt x="105431" y="46543"/>
                  </a:cubicBezTo>
                  <a:cubicBezTo>
                    <a:pt x="105490" y="46543"/>
                    <a:pt x="105550" y="46531"/>
                    <a:pt x="105597" y="46484"/>
                  </a:cubicBezTo>
                  <a:cubicBezTo>
                    <a:pt x="105907" y="46091"/>
                    <a:pt x="106240" y="45722"/>
                    <a:pt x="106550" y="45341"/>
                  </a:cubicBezTo>
                  <a:close/>
                  <a:moveTo>
                    <a:pt x="105585" y="49591"/>
                  </a:moveTo>
                  <a:lnTo>
                    <a:pt x="105585" y="49591"/>
                  </a:lnTo>
                  <a:cubicBezTo>
                    <a:pt x="105240" y="50913"/>
                    <a:pt x="104930" y="52270"/>
                    <a:pt x="104621" y="53627"/>
                  </a:cubicBezTo>
                  <a:lnTo>
                    <a:pt x="104347" y="54747"/>
                  </a:lnTo>
                  <a:cubicBezTo>
                    <a:pt x="104335" y="54711"/>
                    <a:pt x="104299" y="54699"/>
                    <a:pt x="104276" y="54687"/>
                  </a:cubicBezTo>
                  <a:cubicBezTo>
                    <a:pt x="104247" y="54681"/>
                    <a:pt x="104220" y="54679"/>
                    <a:pt x="104194" y="54679"/>
                  </a:cubicBezTo>
                  <a:cubicBezTo>
                    <a:pt x="103944" y="54679"/>
                    <a:pt x="103782" y="54918"/>
                    <a:pt x="103621" y="55080"/>
                  </a:cubicBezTo>
                  <a:lnTo>
                    <a:pt x="103406" y="55294"/>
                  </a:lnTo>
                  <a:cubicBezTo>
                    <a:pt x="103573" y="54532"/>
                    <a:pt x="103740" y="53794"/>
                    <a:pt x="103918" y="53056"/>
                  </a:cubicBezTo>
                  <a:cubicBezTo>
                    <a:pt x="104073" y="52342"/>
                    <a:pt x="104240" y="51627"/>
                    <a:pt x="104418" y="50913"/>
                  </a:cubicBezTo>
                  <a:cubicBezTo>
                    <a:pt x="104454" y="50913"/>
                    <a:pt x="104502" y="50889"/>
                    <a:pt x="104526" y="50853"/>
                  </a:cubicBezTo>
                  <a:cubicBezTo>
                    <a:pt x="104776" y="50544"/>
                    <a:pt x="105050" y="50246"/>
                    <a:pt x="105300" y="49937"/>
                  </a:cubicBezTo>
                  <a:cubicBezTo>
                    <a:pt x="105407" y="49817"/>
                    <a:pt x="105490" y="49698"/>
                    <a:pt x="105585" y="49591"/>
                  </a:cubicBezTo>
                  <a:close/>
                  <a:moveTo>
                    <a:pt x="104228" y="55163"/>
                  </a:moveTo>
                  <a:lnTo>
                    <a:pt x="104228" y="55163"/>
                  </a:lnTo>
                  <a:cubicBezTo>
                    <a:pt x="103907" y="56533"/>
                    <a:pt x="103549" y="57902"/>
                    <a:pt x="103168" y="59259"/>
                  </a:cubicBezTo>
                  <a:cubicBezTo>
                    <a:pt x="102978" y="59414"/>
                    <a:pt x="102871" y="59652"/>
                    <a:pt x="102740" y="59843"/>
                  </a:cubicBezTo>
                  <a:cubicBezTo>
                    <a:pt x="102609" y="60033"/>
                    <a:pt x="102442" y="60212"/>
                    <a:pt x="102275" y="60402"/>
                  </a:cubicBezTo>
                  <a:cubicBezTo>
                    <a:pt x="102621" y="58950"/>
                    <a:pt x="102918" y="57497"/>
                    <a:pt x="103228" y="56068"/>
                  </a:cubicBezTo>
                  <a:cubicBezTo>
                    <a:pt x="103466" y="55854"/>
                    <a:pt x="103704" y="55640"/>
                    <a:pt x="103930" y="55425"/>
                  </a:cubicBezTo>
                  <a:cubicBezTo>
                    <a:pt x="104037" y="55342"/>
                    <a:pt x="104145" y="55247"/>
                    <a:pt x="104228" y="55163"/>
                  </a:cubicBezTo>
                  <a:close/>
                  <a:moveTo>
                    <a:pt x="102930" y="60164"/>
                  </a:moveTo>
                  <a:lnTo>
                    <a:pt x="102930" y="60164"/>
                  </a:lnTo>
                  <a:cubicBezTo>
                    <a:pt x="102728" y="60974"/>
                    <a:pt x="102502" y="61795"/>
                    <a:pt x="102311" y="62617"/>
                  </a:cubicBezTo>
                  <a:cubicBezTo>
                    <a:pt x="102204" y="62688"/>
                    <a:pt x="102121" y="62795"/>
                    <a:pt x="102013" y="62902"/>
                  </a:cubicBezTo>
                  <a:lnTo>
                    <a:pt x="101490" y="63414"/>
                  </a:lnTo>
                  <a:cubicBezTo>
                    <a:pt x="101740" y="62569"/>
                    <a:pt x="101966" y="61724"/>
                    <a:pt x="102180" y="60843"/>
                  </a:cubicBezTo>
                  <a:cubicBezTo>
                    <a:pt x="102193" y="60847"/>
                    <a:pt x="102209" y="60850"/>
                    <a:pt x="102228" y="60850"/>
                  </a:cubicBezTo>
                  <a:cubicBezTo>
                    <a:pt x="102259" y="60850"/>
                    <a:pt x="102297" y="60841"/>
                    <a:pt x="102335" y="60819"/>
                  </a:cubicBezTo>
                  <a:cubicBezTo>
                    <a:pt x="102561" y="60616"/>
                    <a:pt x="102752" y="60402"/>
                    <a:pt x="102930" y="60164"/>
                  </a:cubicBezTo>
                  <a:close/>
                  <a:moveTo>
                    <a:pt x="47530" y="871"/>
                  </a:moveTo>
                  <a:cubicBezTo>
                    <a:pt x="51424" y="1740"/>
                    <a:pt x="55412" y="2085"/>
                    <a:pt x="59341" y="2836"/>
                  </a:cubicBezTo>
                  <a:cubicBezTo>
                    <a:pt x="65461" y="3978"/>
                    <a:pt x="71557" y="5133"/>
                    <a:pt x="77689" y="6205"/>
                  </a:cubicBezTo>
                  <a:cubicBezTo>
                    <a:pt x="89333" y="8253"/>
                    <a:pt x="112479" y="11968"/>
                    <a:pt x="112491" y="11968"/>
                  </a:cubicBezTo>
                  <a:cubicBezTo>
                    <a:pt x="109395" y="20659"/>
                    <a:pt x="108026" y="30077"/>
                    <a:pt x="105978" y="39054"/>
                  </a:cubicBezTo>
                  <a:cubicBezTo>
                    <a:pt x="104930" y="43745"/>
                    <a:pt x="103871" y="48413"/>
                    <a:pt x="102775" y="53104"/>
                  </a:cubicBezTo>
                  <a:cubicBezTo>
                    <a:pt x="101811" y="57199"/>
                    <a:pt x="100358" y="61390"/>
                    <a:pt x="99763" y="65557"/>
                  </a:cubicBezTo>
                  <a:cubicBezTo>
                    <a:pt x="95048" y="64284"/>
                    <a:pt x="90179" y="63474"/>
                    <a:pt x="85416" y="62438"/>
                  </a:cubicBezTo>
                  <a:cubicBezTo>
                    <a:pt x="80011" y="61247"/>
                    <a:pt x="74617" y="60045"/>
                    <a:pt x="69224" y="58819"/>
                  </a:cubicBezTo>
                  <a:cubicBezTo>
                    <a:pt x="57555" y="56187"/>
                    <a:pt x="45887" y="52996"/>
                    <a:pt x="34076" y="51139"/>
                  </a:cubicBezTo>
                  <a:cubicBezTo>
                    <a:pt x="35815" y="47460"/>
                    <a:pt x="36458" y="42876"/>
                    <a:pt x="37482" y="38947"/>
                  </a:cubicBezTo>
                  <a:cubicBezTo>
                    <a:pt x="38577" y="34685"/>
                    <a:pt x="39684" y="30422"/>
                    <a:pt x="40780" y="26148"/>
                  </a:cubicBezTo>
                  <a:cubicBezTo>
                    <a:pt x="42970" y="17694"/>
                    <a:pt x="45304" y="9301"/>
                    <a:pt x="47530" y="871"/>
                  </a:cubicBezTo>
                  <a:close/>
                  <a:moveTo>
                    <a:pt x="102097" y="63379"/>
                  </a:moveTo>
                  <a:cubicBezTo>
                    <a:pt x="101954" y="64069"/>
                    <a:pt x="101787" y="64772"/>
                    <a:pt x="101621" y="65474"/>
                  </a:cubicBezTo>
                  <a:cubicBezTo>
                    <a:pt x="101609" y="65474"/>
                    <a:pt x="101585" y="65486"/>
                    <a:pt x="101561" y="65498"/>
                  </a:cubicBezTo>
                  <a:cubicBezTo>
                    <a:pt x="101263" y="65796"/>
                    <a:pt x="101085" y="66177"/>
                    <a:pt x="100859" y="66546"/>
                  </a:cubicBezTo>
                  <a:cubicBezTo>
                    <a:pt x="100847" y="66570"/>
                    <a:pt x="100847" y="66593"/>
                    <a:pt x="100835" y="66617"/>
                  </a:cubicBezTo>
                  <a:cubicBezTo>
                    <a:pt x="100799" y="66605"/>
                    <a:pt x="100763" y="66570"/>
                    <a:pt x="100728" y="66558"/>
                  </a:cubicBezTo>
                  <a:cubicBezTo>
                    <a:pt x="100620" y="66498"/>
                    <a:pt x="100525" y="66439"/>
                    <a:pt x="100418" y="66391"/>
                  </a:cubicBezTo>
                  <a:cubicBezTo>
                    <a:pt x="100787" y="65498"/>
                    <a:pt x="101097" y="64581"/>
                    <a:pt x="101394" y="63629"/>
                  </a:cubicBezTo>
                  <a:cubicBezTo>
                    <a:pt x="101427" y="63718"/>
                    <a:pt x="101514" y="63790"/>
                    <a:pt x="101608" y="63790"/>
                  </a:cubicBezTo>
                  <a:cubicBezTo>
                    <a:pt x="101652" y="63790"/>
                    <a:pt x="101698" y="63774"/>
                    <a:pt x="101740" y="63736"/>
                  </a:cubicBezTo>
                  <a:lnTo>
                    <a:pt x="102097" y="63379"/>
                  </a:lnTo>
                  <a:close/>
                  <a:moveTo>
                    <a:pt x="101478" y="66189"/>
                  </a:moveTo>
                  <a:lnTo>
                    <a:pt x="101478" y="66189"/>
                  </a:lnTo>
                  <a:cubicBezTo>
                    <a:pt x="101418" y="66439"/>
                    <a:pt x="101359" y="66677"/>
                    <a:pt x="101311" y="66927"/>
                  </a:cubicBezTo>
                  <a:cubicBezTo>
                    <a:pt x="101251" y="66867"/>
                    <a:pt x="101180" y="66808"/>
                    <a:pt x="101097" y="66760"/>
                  </a:cubicBezTo>
                  <a:cubicBezTo>
                    <a:pt x="101132" y="66748"/>
                    <a:pt x="101144" y="66736"/>
                    <a:pt x="101168" y="66700"/>
                  </a:cubicBezTo>
                  <a:cubicBezTo>
                    <a:pt x="101263" y="66522"/>
                    <a:pt x="101370" y="66367"/>
                    <a:pt x="101478" y="66189"/>
                  </a:cubicBezTo>
                  <a:close/>
                  <a:moveTo>
                    <a:pt x="100037" y="66677"/>
                  </a:moveTo>
                  <a:cubicBezTo>
                    <a:pt x="100227" y="66820"/>
                    <a:pt x="100406" y="66998"/>
                    <a:pt x="100597" y="67165"/>
                  </a:cubicBezTo>
                  <a:cubicBezTo>
                    <a:pt x="100537" y="67165"/>
                    <a:pt x="100466" y="67153"/>
                    <a:pt x="100406" y="67153"/>
                  </a:cubicBezTo>
                  <a:cubicBezTo>
                    <a:pt x="100201" y="67143"/>
                    <a:pt x="99996" y="67115"/>
                    <a:pt x="99791" y="67115"/>
                  </a:cubicBezTo>
                  <a:cubicBezTo>
                    <a:pt x="99758" y="67115"/>
                    <a:pt x="99725" y="67116"/>
                    <a:pt x="99692" y="67117"/>
                  </a:cubicBezTo>
                  <a:cubicBezTo>
                    <a:pt x="99692" y="67058"/>
                    <a:pt x="99680" y="67022"/>
                    <a:pt x="99680" y="66962"/>
                  </a:cubicBezTo>
                  <a:cubicBezTo>
                    <a:pt x="99751" y="66879"/>
                    <a:pt x="99989" y="66700"/>
                    <a:pt x="100037" y="66677"/>
                  </a:cubicBezTo>
                  <a:close/>
                  <a:moveTo>
                    <a:pt x="98989" y="68713"/>
                  </a:moveTo>
                  <a:cubicBezTo>
                    <a:pt x="98989" y="68927"/>
                    <a:pt x="98989" y="69129"/>
                    <a:pt x="99001" y="69332"/>
                  </a:cubicBezTo>
                  <a:cubicBezTo>
                    <a:pt x="98870" y="69415"/>
                    <a:pt x="98751" y="69510"/>
                    <a:pt x="98620" y="69582"/>
                  </a:cubicBezTo>
                  <a:cubicBezTo>
                    <a:pt x="98763" y="69296"/>
                    <a:pt x="98882" y="69010"/>
                    <a:pt x="98989" y="68713"/>
                  </a:cubicBezTo>
                  <a:close/>
                  <a:moveTo>
                    <a:pt x="98918" y="67641"/>
                  </a:moveTo>
                  <a:lnTo>
                    <a:pt x="98918" y="67641"/>
                  </a:lnTo>
                  <a:cubicBezTo>
                    <a:pt x="98561" y="68403"/>
                    <a:pt x="98358" y="69225"/>
                    <a:pt x="97977" y="69987"/>
                  </a:cubicBezTo>
                  <a:cubicBezTo>
                    <a:pt x="97370" y="70403"/>
                    <a:pt x="96763" y="70796"/>
                    <a:pt x="96144" y="71201"/>
                  </a:cubicBezTo>
                  <a:cubicBezTo>
                    <a:pt x="96287" y="70975"/>
                    <a:pt x="96417" y="70737"/>
                    <a:pt x="96537" y="70522"/>
                  </a:cubicBezTo>
                  <a:cubicBezTo>
                    <a:pt x="96668" y="70463"/>
                    <a:pt x="96798" y="70403"/>
                    <a:pt x="96929" y="70320"/>
                  </a:cubicBezTo>
                  <a:cubicBezTo>
                    <a:pt x="97168" y="70201"/>
                    <a:pt x="97453" y="70070"/>
                    <a:pt x="97465" y="69784"/>
                  </a:cubicBezTo>
                  <a:cubicBezTo>
                    <a:pt x="97489" y="69677"/>
                    <a:pt x="97394" y="69594"/>
                    <a:pt x="97310" y="69546"/>
                  </a:cubicBezTo>
                  <a:cubicBezTo>
                    <a:pt x="97275" y="69534"/>
                    <a:pt x="97238" y="69529"/>
                    <a:pt x="97200" y="69529"/>
                  </a:cubicBezTo>
                  <a:cubicBezTo>
                    <a:pt x="97125" y="69529"/>
                    <a:pt x="97049" y="69550"/>
                    <a:pt x="96977" y="69582"/>
                  </a:cubicBezTo>
                  <a:cubicBezTo>
                    <a:pt x="97084" y="69332"/>
                    <a:pt x="97156" y="69070"/>
                    <a:pt x="97227" y="68808"/>
                  </a:cubicBezTo>
                  <a:cubicBezTo>
                    <a:pt x="97811" y="68451"/>
                    <a:pt x="98394" y="68058"/>
                    <a:pt x="98918" y="67641"/>
                  </a:cubicBezTo>
                  <a:close/>
                  <a:moveTo>
                    <a:pt x="96501" y="69260"/>
                  </a:moveTo>
                  <a:lnTo>
                    <a:pt x="96501" y="69260"/>
                  </a:lnTo>
                  <a:cubicBezTo>
                    <a:pt x="96358" y="69582"/>
                    <a:pt x="96215" y="69903"/>
                    <a:pt x="96084" y="70213"/>
                  </a:cubicBezTo>
                  <a:cubicBezTo>
                    <a:pt x="96025" y="70260"/>
                    <a:pt x="95965" y="70320"/>
                    <a:pt x="95894" y="70368"/>
                  </a:cubicBezTo>
                  <a:cubicBezTo>
                    <a:pt x="95810" y="70463"/>
                    <a:pt x="95834" y="70594"/>
                    <a:pt x="95929" y="70653"/>
                  </a:cubicBezTo>
                  <a:cubicBezTo>
                    <a:pt x="95822" y="70903"/>
                    <a:pt x="95703" y="71153"/>
                    <a:pt x="95584" y="71392"/>
                  </a:cubicBezTo>
                  <a:cubicBezTo>
                    <a:pt x="95536" y="71475"/>
                    <a:pt x="95548" y="71534"/>
                    <a:pt x="95584" y="71582"/>
                  </a:cubicBezTo>
                  <a:lnTo>
                    <a:pt x="93441" y="73058"/>
                  </a:lnTo>
                  <a:cubicBezTo>
                    <a:pt x="93846" y="72261"/>
                    <a:pt x="94334" y="71427"/>
                    <a:pt x="94536" y="70558"/>
                  </a:cubicBezTo>
                  <a:cubicBezTo>
                    <a:pt x="95048" y="70237"/>
                    <a:pt x="95548" y="69903"/>
                    <a:pt x="96036" y="69558"/>
                  </a:cubicBezTo>
                  <a:cubicBezTo>
                    <a:pt x="96191" y="69463"/>
                    <a:pt x="96358" y="69356"/>
                    <a:pt x="96501" y="69260"/>
                  </a:cubicBezTo>
                  <a:close/>
                  <a:moveTo>
                    <a:pt x="91607" y="72487"/>
                  </a:moveTo>
                  <a:cubicBezTo>
                    <a:pt x="91369" y="72939"/>
                    <a:pt x="91179" y="73416"/>
                    <a:pt x="91000" y="73928"/>
                  </a:cubicBezTo>
                  <a:cubicBezTo>
                    <a:pt x="90983" y="73787"/>
                    <a:pt x="90835" y="73639"/>
                    <a:pt x="90677" y="73639"/>
                  </a:cubicBezTo>
                  <a:cubicBezTo>
                    <a:pt x="90622" y="73639"/>
                    <a:pt x="90565" y="73658"/>
                    <a:pt x="90512" y="73701"/>
                  </a:cubicBezTo>
                  <a:cubicBezTo>
                    <a:pt x="90119" y="73999"/>
                    <a:pt x="89714" y="74261"/>
                    <a:pt x="89321" y="74547"/>
                  </a:cubicBezTo>
                  <a:cubicBezTo>
                    <a:pt x="89405" y="74297"/>
                    <a:pt x="89476" y="74047"/>
                    <a:pt x="89536" y="73797"/>
                  </a:cubicBezTo>
                  <a:cubicBezTo>
                    <a:pt x="90226" y="73356"/>
                    <a:pt x="90929" y="72916"/>
                    <a:pt x="91607" y="72487"/>
                  </a:cubicBezTo>
                  <a:close/>
                  <a:moveTo>
                    <a:pt x="94108" y="70832"/>
                  </a:moveTo>
                  <a:cubicBezTo>
                    <a:pt x="93655" y="71570"/>
                    <a:pt x="93346" y="72451"/>
                    <a:pt x="93000" y="73225"/>
                  </a:cubicBezTo>
                  <a:cubicBezTo>
                    <a:pt x="92988" y="73273"/>
                    <a:pt x="92988" y="73320"/>
                    <a:pt x="93000" y="73356"/>
                  </a:cubicBezTo>
                  <a:cubicBezTo>
                    <a:pt x="92369" y="73820"/>
                    <a:pt x="91715" y="74285"/>
                    <a:pt x="91060" y="74749"/>
                  </a:cubicBezTo>
                  <a:cubicBezTo>
                    <a:pt x="91393" y="73880"/>
                    <a:pt x="91786" y="73047"/>
                    <a:pt x="92084" y="72165"/>
                  </a:cubicBezTo>
                  <a:cubicBezTo>
                    <a:pt x="92762" y="71737"/>
                    <a:pt x="93441" y="71272"/>
                    <a:pt x="94108" y="70832"/>
                  </a:cubicBezTo>
                  <a:close/>
                  <a:moveTo>
                    <a:pt x="90941" y="74059"/>
                  </a:moveTo>
                  <a:cubicBezTo>
                    <a:pt x="90833" y="74392"/>
                    <a:pt x="90714" y="74713"/>
                    <a:pt x="90631" y="75059"/>
                  </a:cubicBezTo>
                  <a:cubicBezTo>
                    <a:pt x="89810" y="75654"/>
                    <a:pt x="88976" y="76237"/>
                    <a:pt x="88155" y="76833"/>
                  </a:cubicBezTo>
                  <a:cubicBezTo>
                    <a:pt x="88405" y="76428"/>
                    <a:pt x="88643" y="76011"/>
                    <a:pt x="88857" y="75583"/>
                  </a:cubicBezTo>
                  <a:cubicBezTo>
                    <a:pt x="89536" y="75106"/>
                    <a:pt x="90214" y="74606"/>
                    <a:pt x="90881" y="74118"/>
                  </a:cubicBezTo>
                  <a:cubicBezTo>
                    <a:pt x="90905" y="74106"/>
                    <a:pt x="90929" y="74070"/>
                    <a:pt x="90941" y="74059"/>
                  </a:cubicBezTo>
                  <a:close/>
                  <a:moveTo>
                    <a:pt x="88917" y="74166"/>
                  </a:moveTo>
                  <a:lnTo>
                    <a:pt x="88917" y="74166"/>
                  </a:lnTo>
                  <a:cubicBezTo>
                    <a:pt x="88714" y="74487"/>
                    <a:pt x="88524" y="74844"/>
                    <a:pt x="88357" y="75202"/>
                  </a:cubicBezTo>
                  <a:cubicBezTo>
                    <a:pt x="87702" y="75654"/>
                    <a:pt x="87047" y="76095"/>
                    <a:pt x="86381" y="76547"/>
                  </a:cubicBezTo>
                  <a:cubicBezTo>
                    <a:pt x="86428" y="76428"/>
                    <a:pt x="86488" y="76309"/>
                    <a:pt x="86511" y="76178"/>
                  </a:cubicBezTo>
                  <a:cubicBezTo>
                    <a:pt x="86545" y="76093"/>
                    <a:pt x="86465" y="76015"/>
                    <a:pt x="86386" y="76015"/>
                  </a:cubicBezTo>
                  <a:cubicBezTo>
                    <a:pt x="86353" y="76015"/>
                    <a:pt x="86321" y="76028"/>
                    <a:pt x="86297" y="76059"/>
                  </a:cubicBezTo>
                  <a:cubicBezTo>
                    <a:pt x="86011" y="76368"/>
                    <a:pt x="85785" y="76726"/>
                    <a:pt x="85559" y="77095"/>
                  </a:cubicBezTo>
                  <a:cubicBezTo>
                    <a:pt x="84952" y="77499"/>
                    <a:pt x="84356" y="77880"/>
                    <a:pt x="83749" y="78285"/>
                  </a:cubicBezTo>
                  <a:cubicBezTo>
                    <a:pt x="83892" y="77928"/>
                    <a:pt x="84047" y="77559"/>
                    <a:pt x="84154" y="77190"/>
                  </a:cubicBezTo>
                  <a:cubicBezTo>
                    <a:pt x="85464" y="76356"/>
                    <a:pt x="86773" y="75523"/>
                    <a:pt x="88059" y="74701"/>
                  </a:cubicBezTo>
                  <a:lnTo>
                    <a:pt x="88917" y="74166"/>
                  </a:lnTo>
                  <a:close/>
                  <a:moveTo>
                    <a:pt x="87928" y="76237"/>
                  </a:moveTo>
                  <a:cubicBezTo>
                    <a:pt x="87750" y="76618"/>
                    <a:pt x="87595" y="76987"/>
                    <a:pt x="87428" y="77345"/>
                  </a:cubicBezTo>
                  <a:lnTo>
                    <a:pt x="85190" y="78952"/>
                  </a:lnTo>
                  <a:cubicBezTo>
                    <a:pt x="85345" y="78642"/>
                    <a:pt x="85488" y="78333"/>
                    <a:pt x="85654" y="78023"/>
                  </a:cubicBezTo>
                  <a:cubicBezTo>
                    <a:pt x="85726" y="77869"/>
                    <a:pt x="85821" y="77726"/>
                    <a:pt x="85904" y="77571"/>
                  </a:cubicBezTo>
                  <a:cubicBezTo>
                    <a:pt x="86595" y="77142"/>
                    <a:pt x="87262" y="76690"/>
                    <a:pt x="87928" y="76237"/>
                  </a:cubicBezTo>
                  <a:close/>
                  <a:moveTo>
                    <a:pt x="85107" y="78083"/>
                  </a:moveTo>
                  <a:lnTo>
                    <a:pt x="85107" y="78083"/>
                  </a:lnTo>
                  <a:cubicBezTo>
                    <a:pt x="84916" y="78511"/>
                    <a:pt x="84726" y="78952"/>
                    <a:pt x="84571" y="79404"/>
                  </a:cubicBezTo>
                  <a:cubicBezTo>
                    <a:pt x="83916" y="79869"/>
                    <a:pt x="83261" y="80309"/>
                    <a:pt x="82606" y="80762"/>
                  </a:cubicBezTo>
                  <a:cubicBezTo>
                    <a:pt x="82868" y="80190"/>
                    <a:pt x="83154" y="79631"/>
                    <a:pt x="83428" y="79047"/>
                  </a:cubicBezTo>
                  <a:cubicBezTo>
                    <a:pt x="83987" y="78738"/>
                    <a:pt x="84547" y="78404"/>
                    <a:pt x="85107" y="78083"/>
                  </a:cubicBezTo>
                  <a:close/>
                  <a:moveTo>
                    <a:pt x="33541" y="51687"/>
                  </a:moveTo>
                  <a:cubicBezTo>
                    <a:pt x="45185" y="55294"/>
                    <a:pt x="57472" y="57461"/>
                    <a:pt x="69343" y="60176"/>
                  </a:cubicBezTo>
                  <a:cubicBezTo>
                    <a:pt x="74760" y="61414"/>
                    <a:pt x="80177" y="62629"/>
                    <a:pt x="85595" y="63819"/>
                  </a:cubicBezTo>
                  <a:cubicBezTo>
                    <a:pt x="89929" y="64772"/>
                    <a:pt x="94298" y="65950"/>
                    <a:pt x="98692" y="66593"/>
                  </a:cubicBezTo>
                  <a:cubicBezTo>
                    <a:pt x="94715" y="69094"/>
                    <a:pt x="90822" y="71725"/>
                    <a:pt x="86857" y="74237"/>
                  </a:cubicBezTo>
                  <a:cubicBezTo>
                    <a:pt x="81654" y="77571"/>
                    <a:pt x="76224" y="80738"/>
                    <a:pt x="71200" y="84393"/>
                  </a:cubicBezTo>
                  <a:cubicBezTo>
                    <a:pt x="59794" y="80059"/>
                    <a:pt x="47554" y="77630"/>
                    <a:pt x="35719" y="74701"/>
                  </a:cubicBezTo>
                  <a:cubicBezTo>
                    <a:pt x="29885" y="73261"/>
                    <a:pt x="24051" y="71844"/>
                    <a:pt x="18193" y="70487"/>
                  </a:cubicBezTo>
                  <a:cubicBezTo>
                    <a:pt x="12764" y="69225"/>
                    <a:pt x="7192" y="67582"/>
                    <a:pt x="1644" y="66951"/>
                  </a:cubicBezTo>
                  <a:cubicBezTo>
                    <a:pt x="7133" y="64653"/>
                    <a:pt x="12467" y="61724"/>
                    <a:pt x="17824" y="59152"/>
                  </a:cubicBezTo>
                  <a:cubicBezTo>
                    <a:pt x="20598" y="57807"/>
                    <a:pt x="23373" y="56473"/>
                    <a:pt x="26159" y="55128"/>
                  </a:cubicBezTo>
                  <a:cubicBezTo>
                    <a:pt x="28599" y="53937"/>
                    <a:pt x="31136" y="52973"/>
                    <a:pt x="33541" y="51687"/>
                  </a:cubicBezTo>
                  <a:close/>
                  <a:moveTo>
                    <a:pt x="83428" y="77678"/>
                  </a:moveTo>
                  <a:lnTo>
                    <a:pt x="83428" y="77678"/>
                  </a:lnTo>
                  <a:cubicBezTo>
                    <a:pt x="83213" y="78059"/>
                    <a:pt x="83035" y="78464"/>
                    <a:pt x="82868" y="78881"/>
                  </a:cubicBezTo>
                  <a:cubicBezTo>
                    <a:pt x="82451" y="79154"/>
                    <a:pt x="82035" y="79428"/>
                    <a:pt x="81618" y="79714"/>
                  </a:cubicBezTo>
                  <a:cubicBezTo>
                    <a:pt x="81517" y="79795"/>
                    <a:pt x="81570" y="79944"/>
                    <a:pt x="81676" y="79944"/>
                  </a:cubicBezTo>
                  <a:cubicBezTo>
                    <a:pt x="81695" y="79944"/>
                    <a:pt x="81715" y="79939"/>
                    <a:pt x="81737" y="79928"/>
                  </a:cubicBezTo>
                  <a:cubicBezTo>
                    <a:pt x="82047" y="79774"/>
                    <a:pt x="82368" y="79607"/>
                    <a:pt x="82666" y="79452"/>
                  </a:cubicBezTo>
                  <a:lnTo>
                    <a:pt x="82666" y="79452"/>
                  </a:lnTo>
                  <a:cubicBezTo>
                    <a:pt x="82463" y="80000"/>
                    <a:pt x="82285" y="80547"/>
                    <a:pt x="82130" y="81083"/>
                  </a:cubicBezTo>
                  <a:cubicBezTo>
                    <a:pt x="80606" y="82071"/>
                    <a:pt x="79094" y="83024"/>
                    <a:pt x="77546" y="83917"/>
                  </a:cubicBezTo>
                  <a:cubicBezTo>
                    <a:pt x="76856" y="84298"/>
                    <a:pt x="76165" y="84703"/>
                    <a:pt x="75474" y="85119"/>
                  </a:cubicBezTo>
                  <a:cubicBezTo>
                    <a:pt x="76022" y="84060"/>
                    <a:pt x="76653" y="83036"/>
                    <a:pt x="77094" y="81929"/>
                  </a:cubicBezTo>
                  <a:cubicBezTo>
                    <a:pt x="77127" y="81861"/>
                    <a:pt x="77054" y="81794"/>
                    <a:pt x="76983" y="81794"/>
                  </a:cubicBezTo>
                  <a:cubicBezTo>
                    <a:pt x="76953" y="81794"/>
                    <a:pt x="76924" y="81805"/>
                    <a:pt x="76903" y="81833"/>
                  </a:cubicBezTo>
                  <a:cubicBezTo>
                    <a:pt x="76010" y="82822"/>
                    <a:pt x="75462" y="84179"/>
                    <a:pt x="74951" y="85429"/>
                  </a:cubicBezTo>
                  <a:cubicBezTo>
                    <a:pt x="74284" y="85846"/>
                    <a:pt x="73629" y="86274"/>
                    <a:pt x="73034" y="86774"/>
                  </a:cubicBezTo>
                  <a:cubicBezTo>
                    <a:pt x="73688" y="85679"/>
                    <a:pt x="74343" y="84572"/>
                    <a:pt x="74927" y="83453"/>
                  </a:cubicBezTo>
                  <a:cubicBezTo>
                    <a:pt x="74963" y="83381"/>
                    <a:pt x="74903" y="83309"/>
                    <a:pt x="74836" y="83309"/>
                  </a:cubicBezTo>
                  <a:cubicBezTo>
                    <a:pt x="74815" y="83309"/>
                    <a:pt x="74792" y="83316"/>
                    <a:pt x="74772" y="83333"/>
                  </a:cubicBezTo>
                  <a:cubicBezTo>
                    <a:pt x="73700" y="84429"/>
                    <a:pt x="72831" y="85941"/>
                    <a:pt x="72319" y="87394"/>
                  </a:cubicBezTo>
                  <a:cubicBezTo>
                    <a:pt x="72176" y="87524"/>
                    <a:pt x="72022" y="87667"/>
                    <a:pt x="71891" y="87810"/>
                  </a:cubicBezTo>
                  <a:cubicBezTo>
                    <a:pt x="71950" y="87429"/>
                    <a:pt x="71879" y="86977"/>
                    <a:pt x="71855" y="86620"/>
                  </a:cubicBezTo>
                  <a:cubicBezTo>
                    <a:pt x="71831" y="86012"/>
                    <a:pt x="71581" y="84655"/>
                    <a:pt x="71557" y="84607"/>
                  </a:cubicBezTo>
                  <a:cubicBezTo>
                    <a:pt x="74046" y="83345"/>
                    <a:pt x="76475" y="81964"/>
                    <a:pt x="78868" y="80500"/>
                  </a:cubicBezTo>
                  <a:lnTo>
                    <a:pt x="78868" y="80500"/>
                  </a:lnTo>
                  <a:cubicBezTo>
                    <a:pt x="78034" y="81428"/>
                    <a:pt x="77510" y="82762"/>
                    <a:pt x="77070" y="83869"/>
                  </a:cubicBezTo>
                  <a:cubicBezTo>
                    <a:pt x="77029" y="83958"/>
                    <a:pt x="77121" y="84031"/>
                    <a:pt x="77206" y="84031"/>
                  </a:cubicBezTo>
                  <a:cubicBezTo>
                    <a:pt x="77246" y="84031"/>
                    <a:pt x="77285" y="84015"/>
                    <a:pt x="77308" y="83976"/>
                  </a:cubicBezTo>
                  <a:cubicBezTo>
                    <a:pt x="77618" y="83333"/>
                    <a:pt x="77951" y="82726"/>
                    <a:pt x="78320" y="82131"/>
                  </a:cubicBezTo>
                  <a:cubicBezTo>
                    <a:pt x="78689" y="81536"/>
                    <a:pt x="79153" y="80964"/>
                    <a:pt x="79415" y="80321"/>
                  </a:cubicBezTo>
                  <a:cubicBezTo>
                    <a:pt x="79451" y="80262"/>
                    <a:pt x="79439" y="80226"/>
                    <a:pt x="79403" y="80178"/>
                  </a:cubicBezTo>
                  <a:cubicBezTo>
                    <a:pt x="80749" y="79357"/>
                    <a:pt x="82082" y="78511"/>
                    <a:pt x="83428" y="77678"/>
                  </a:cubicBezTo>
                  <a:close/>
                  <a:moveTo>
                    <a:pt x="834" y="67260"/>
                  </a:moveTo>
                  <a:cubicBezTo>
                    <a:pt x="6347" y="69106"/>
                    <a:pt x="12288" y="69999"/>
                    <a:pt x="17943" y="71308"/>
                  </a:cubicBezTo>
                  <a:cubicBezTo>
                    <a:pt x="23932" y="72701"/>
                    <a:pt x="29921" y="74154"/>
                    <a:pt x="35898" y="75618"/>
                  </a:cubicBezTo>
                  <a:cubicBezTo>
                    <a:pt x="47661" y="78523"/>
                    <a:pt x="59508" y="81250"/>
                    <a:pt x="71010" y="85048"/>
                  </a:cubicBezTo>
                  <a:cubicBezTo>
                    <a:pt x="70950" y="85596"/>
                    <a:pt x="71057" y="86155"/>
                    <a:pt x="71069" y="86715"/>
                  </a:cubicBezTo>
                  <a:cubicBezTo>
                    <a:pt x="71069" y="87072"/>
                    <a:pt x="70998" y="87465"/>
                    <a:pt x="71045" y="87822"/>
                  </a:cubicBezTo>
                  <a:cubicBezTo>
                    <a:pt x="59687" y="83405"/>
                    <a:pt x="47495" y="80881"/>
                    <a:pt x="35708" y="77857"/>
                  </a:cubicBezTo>
                  <a:cubicBezTo>
                    <a:pt x="29885" y="76368"/>
                    <a:pt x="24051" y="74892"/>
                    <a:pt x="18217" y="73475"/>
                  </a:cubicBezTo>
                  <a:cubicBezTo>
                    <a:pt x="12609" y="72130"/>
                    <a:pt x="6847" y="70368"/>
                    <a:pt x="1096" y="69725"/>
                  </a:cubicBezTo>
                  <a:cubicBezTo>
                    <a:pt x="1108" y="69689"/>
                    <a:pt x="1048" y="68653"/>
                    <a:pt x="989" y="68213"/>
                  </a:cubicBezTo>
                  <a:cubicBezTo>
                    <a:pt x="941" y="67891"/>
                    <a:pt x="917" y="67570"/>
                    <a:pt x="810" y="67272"/>
                  </a:cubicBezTo>
                  <a:cubicBezTo>
                    <a:pt x="822" y="67272"/>
                    <a:pt x="834" y="67260"/>
                    <a:pt x="834" y="67260"/>
                  </a:cubicBezTo>
                  <a:close/>
                  <a:moveTo>
                    <a:pt x="47046" y="1"/>
                  </a:moveTo>
                  <a:cubicBezTo>
                    <a:pt x="46960" y="1"/>
                    <a:pt x="46895" y="69"/>
                    <a:pt x="46840" y="169"/>
                  </a:cubicBezTo>
                  <a:cubicBezTo>
                    <a:pt x="43030" y="7777"/>
                    <a:pt x="41673" y="17063"/>
                    <a:pt x="39577" y="25255"/>
                  </a:cubicBezTo>
                  <a:cubicBezTo>
                    <a:pt x="38446" y="29684"/>
                    <a:pt x="32695" y="48651"/>
                    <a:pt x="32588" y="50782"/>
                  </a:cubicBezTo>
                  <a:cubicBezTo>
                    <a:pt x="32505" y="50841"/>
                    <a:pt x="20765" y="56783"/>
                    <a:pt x="17836" y="58164"/>
                  </a:cubicBezTo>
                  <a:cubicBezTo>
                    <a:pt x="12014" y="60938"/>
                    <a:pt x="5906" y="63402"/>
                    <a:pt x="298" y="66546"/>
                  </a:cubicBezTo>
                  <a:cubicBezTo>
                    <a:pt x="1" y="66700"/>
                    <a:pt x="167" y="67915"/>
                    <a:pt x="167" y="68272"/>
                  </a:cubicBezTo>
                  <a:cubicBezTo>
                    <a:pt x="167" y="68736"/>
                    <a:pt x="167" y="69177"/>
                    <a:pt x="251" y="69641"/>
                  </a:cubicBezTo>
                  <a:cubicBezTo>
                    <a:pt x="275" y="69748"/>
                    <a:pt x="429" y="69963"/>
                    <a:pt x="513" y="69999"/>
                  </a:cubicBezTo>
                  <a:cubicBezTo>
                    <a:pt x="6109" y="71975"/>
                    <a:pt x="12181" y="72927"/>
                    <a:pt x="17931" y="74309"/>
                  </a:cubicBezTo>
                  <a:cubicBezTo>
                    <a:pt x="23920" y="75761"/>
                    <a:pt x="29909" y="77261"/>
                    <a:pt x="35874" y="78797"/>
                  </a:cubicBezTo>
                  <a:cubicBezTo>
                    <a:pt x="47626" y="81809"/>
                    <a:pt x="59496" y="84631"/>
                    <a:pt x="70998" y="88537"/>
                  </a:cubicBezTo>
                  <a:cubicBezTo>
                    <a:pt x="71066" y="88561"/>
                    <a:pt x="71142" y="88583"/>
                    <a:pt x="71234" y="88583"/>
                  </a:cubicBezTo>
                  <a:cubicBezTo>
                    <a:pt x="71368" y="88583"/>
                    <a:pt x="71534" y="88537"/>
                    <a:pt x="71760" y="88382"/>
                  </a:cubicBezTo>
                  <a:cubicBezTo>
                    <a:pt x="76129" y="85238"/>
                    <a:pt x="80880" y="82702"/>
                    <a:pt x="85309" y="79643"/>
                  </a:cubicBezTo>
                  <a:cubicBezTo>
                    <a:pt x="89929" y="76452"/>
                    <a:pt x="99585" y="69963"/>
                    <a:pt x="99632" y="69927"/>
                  </a:cubicBezTo>
                  <a:cubicBezTo>
                    <a:pt x="99858" y="69760"/>
                    <a:pt x="99739" y="68224"/>
                    <a:pt x="99716" y="67689"/>
                  </a:cubicBezTo>
                  <a:lnTo>
                    <a:pt x="99716" y="67689"/>
                  </a:lnTo>
                  <a:cubicBezTo>
                    <a:pt x="99782" y="67692"/>
                    <a:pt x="99848" y="67694"/>
                    <a:pt x="99914" y="67694"/>
                  </a:cubicBezTo>
                  <a:cubicBezTo>
                    <a:pt x="100072" y="67694"/>
                    <a:pt x="100227" y="67685"/>
                    <a:pt x="100370" y="67677"/>
                  </a:cubicBezTo>
                  <a:cubicBezTo>
                    <a:pt x="100525" y="67677"/>
                    <a:pt x="100692" y="67653"/>
                    <a:pt x="100847" y="67629"/>
                  </a:cubicBezTo>
                  <a:cubicBezTo>
                    <a:pt x="101406" y="67570"/>
                    <a:pt x="101490" y="67367"/>
                    <a:pt x="101490" y="67367"/>
                  </a:cubicBezTo>
                  <a:cubicBezTo>
                    <a:pt x="102430" y="65784"/>
                    <a:pt x="104157" y="58259"/>
                    <a:pt x="105335" y="53818"/>
                  </a:cubicBezTo>
                  <a:cubicBezTo>
                    <a:pt x="106550" y="49234"/>
                    <a:pt x="107633" y="44626"/>
                    <a:pt x="108693" y="39995"/>
                  </a:cubicBezTo>
                  <a:cubicBezTo>
                    <a:pt x="109752" y="35363"/>
                    <a:pt x="110765" y="30732"/>
                    <a:pt x="111729" y="26088"/>
                  </a:cubicBezTo>
                  <a:cubicBezTo>
                    <a:pt x="112574" y="22028"/>
                    <a:pt x="113920" y="17730"/>
                    <a:pt x="114229" y="13575"/>
                  </a:cubicBezTo>
                  <a:cubicBezTo>
                    <a:pt x="114301" y="13515"/>
                    <a:pt x="114348" y="13432"/>
                    <a:pt x="114348" y="13325"/>
                  </a:cubicBezTo>
                  <a:cubicBezTo>
                    <a:pt x="114348" y="13265"/>
                    <a:pt x="114313" y="13218"/>
                    <a:pt x="114265" y="13194"/>
                  </a:cubicBezTo>
                  <a:cubicBezTo>
                    <a:pt x="114265" y="13146"/>
                    <a:pt x="114277" y="13111"/>
                    <a:pt x="114277" y="13075"/>
                  </a:cubicBezTo>
                  <a:cubicBezTo>
                    <a:pt x="114289" y="12908"/>
                    <a:pt x="113872" y="12396"/>
                    <a:pt x="113789" y="12241"/>
                  </a:cubicBezTo>
                  <a:cubicBezTo>
                    <a:pt x="113670" y="12015"/>
                    <a:pt x="113110" y="10813"/>
                    <a:pt x="112824" y="10765"/>
                  </a:cubicBezTo>
                  <a:cubicBezTo>
                    <a:pt x="101061" y="8931"/>
                    <a:pt x="89178" y="7122"/>
                    <a:pt x="77439" y="5098"/>
                  </a:cubicBezTo>
                  <a:cubicBezTo>
                    <a:pt x="67438" y="3371"/>
                    <a:pt x="57186" y="990"/>
                    <a:pt x="47066" y="2"/>
                  </a:cubicBezTo>
                  <a:cubicBezTo>
                    <a:pt x="47059" y="1"/>
                    <a:pt x="47052" y="1"/>
                    <a:pt x="470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1" name="Google Shape;17061;p56"/>
            <p:cNvSpPr/>
            <p:nvPr/>
          </p:nvSpPr>
          <p:spPr>
            <a:xfrm>
              <a:off x="4027100" y="3488400"/>
              <a:ext cx="43500" cy="66025"/>
            </a:xfrm>
            <a:custGeom>
              <a:avLst/>
              <a:gdLst/>
              <a:ahLst/>
              <a:cxnLst/>
              <a:rect l="l" t="t" r="r" b="b"/>
              <a:pathLst>
                <a:path w="1740" h="2641" extrusionOk="0">
                  <a:moveTo>
                    <a:pt x="1608" y="1"/>
                  </a:moveTo>
                  <a:cubicBezTo>
                    <a:pt x="1584" y="1"/>
                    <a:pt x="1560" y="11"/>
                    <a:pt x="1543" y="34"/>
                  </a:cubicBezTo>
                  <a:cubicBezTo>
                    <a:pt x="901" y="701"/>
                    <a:pt x="496" y="1701"/>
                    <a:pt x="43" y="2499"/>
                  </a:cubicBezTo>
                  <a:cubicBezTo>
                    <a:pt x="1" y="2576"/>
                    <a:pt x="68" y="2640"/>
                    <a:pt x="131" y="2640"/>
                  </a:cubicBezTo>
                  <a:cubicBezTo>
                    <a:pt x="156" y="2640"/>
                    <a:pt x="181" y="2630"/>
                    <a:pt x="198" y="2606"/>
                  </a:cubicBezTo>
                  <a:cubicBezTo>
                    <a:pt x="710" y="1832"/>
                    <a:pt x="1413" y="1023"/>
                    <a:pt x="1722" y="154"/>
                  </a:cubicBezTo>
                  <a:cubicBezTo>
                    <a:pt x="1739" y="68"/>
                    <a:pt x="1670" y="1"/>
                    <a:pt x="1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2" name="Google Shape;17062;p56"/>
            <p:cNvSpPr/>
            <p:nvPr/>
          </p:nvSpPr>
          <p:spPr>
            <a:xfrm>
              <a:off x="2978925" y="1631275"/>
              <a:ext cx="1793700" cy="1340375"/>
            </a:xfrm>
            <a:custGeom>
              <a:avLst/>
              <a:gdLst/>
              <a:ahLst/>
              <a:cxnLst/>
              <a:rect l="l" t="t" r="r" b="b"/>
              <a:pathLst>
                <a:path w="71748" h="53615" extrusionOk="0">
                  <a:moveTo>
                    <a:pt x="11645" y="691"/>
                  </a:moveTo>
                  <a:cubicBezTo>
                    <a:pt x="16884" y="1537"/>
                    <a:pt x="21623" y="2263"/>
                    <a:pt x="26433" y="3096"/>
                  </a:cubicBezTo>
                  <a:cubicBezTo>
                    <a:pt x="31243" y="3930"/>
                    <a:pt x="36053" y="4763"/>
                    <a:pt x="40875" y="5597"/>
                  </a:cubicBezTo>
                  <a:cubicBezTo>
                    <a:pt x="45804" y="6442"/>
                    <a:pt x="50733" y="7299"/>
                    <a:pt x="55651" y="8157"/>
                  </a:cubicBezTo>
                  <a:cubicBezTo>
                    <a:pt x="60675" y="9026"/>
                    <a:pt x="65545" y="10419"/>
                    <a:pt x="70629" y="10693"/>
                  </a:cubicBezTo>
                  <a:cubicBezTo>
                    <a:pt x="68533" y="17979"/>
                    <a:pt x="66866" y="25254"/>
                    <a:pt x="64878" y="32457"/>
                  </a:cubicBezTo>
                  <a:cubicBezTo>
                    <a:pt x="63068" y="39137"/>
                    <a:pt x="61139" y="45899"/>
                    <a:pt x="59615" y="52674"/>
                  </a:cubicBezTo>
                  <a:cubicBezTo>
                    <a:pt x="54650" y="51626"/>
                    <a:pt x="49721" y="50578"/>
                    <a:pt x="44828" y="49519"/>
                  </a:cubicBezTo>
                  <a:cubicBezTo>
                    <a:pt x="39791" y="48435"/>
                    <a:pt x="34743" y="47328"/>
                    <a:pt x="29719" y="46233"/>
                  </a:cubicBezTo>
                  <a:cubicBezTo>
                    <a:pt x="24837" y="45173"/>
                    <a:pt x="19932" y="44101"/>
                    <a:pt x="15062" y="43042"/>
                  </a:cubicBezTo>
                  <a:cubicBezTo>
                    <a:pt x="10443" y="42042"/>
                    <a:pt x="5740" y="40696"/>
                    <a:pt x="965" y="39803"/>
                  </a:cubicBezTo>
                  <a:cubicBezTo>
                    <a:pt x="3120" y="33326"/>
                    <a:pt x="4323" y="26849"/>
                    <a:pt x="6109" y="20253"/>
                  </a:cubicBezTo>
                  <a:cubicBezTo>
                    <a:pt x="7918" y="13633"/>
                    <a:pt x="10276" y="7395"/>
                    <a:pt x="11645" y="691"/>
                  </a:cubicBezTo>
                  <a:close/>
                  <a:moveTo>
                    <a:pt x="11466" y="1"/>
                  </a:moveTo>
                  <a:cubicBezTo>
                    <a:pt x="11371" y="1"/>
                    <a:pt x="10800" y="1787"/>
                    <a:pt x="10478" y="2608"/>
                  </a:cubicBezTo>
                  <a:cubicBezTo>
                    <a:pt x="8252" y="8335"/>
                    <a:pt x="6787" y="14538"/>
                    <a:pt x="5120" y="20396"/>
                  </a:cubicBezTo>
                  <a:cubicBezTo>
                    <a:pt x="3275" y="26885"/>
                    <a:pt x="1037" y="33576"/>
                    <a:pt x="60" y="40280"/>
                  </a:cubicBezTo>
                  <a:cubicBezTo>
                    <a:pt x="1" y="40696"/>
                    <a:pt x="1382" y="40780"/>
                    <a:pt x="2049" y="40923"/>
                  </a:cubicBezTo>
                  <a:cubicBezTo>
                    <a:pt x="6430" y="41815"/>
                    <a:pt x="10955" y="42970"/>
                    <a:pt x="15253" y="43923"/>
                  </a:cubicBezTo>
                  <a:lnTo>
                    <a:pt x="30338" y="47269"/>
                  </a:lnTo>
                  <a:cubicBezTo>
                    <a:pt x="35219" y="48352"/>
                    <a:pt x="40101" y="49435"/>
                    <a:pt x="44983" y="50519"/>
                  </a:cubicBezTo>
                  <a:cubicBezTo>
                    <a:pt x="49781" y="51579"/>
                    <a:pt x="54770" y="53150"/>
                    <a:pt x="59651" y="53615"/>
                  </a:cubicBezTo>
                  <a:cubicBezTo>
                    <a:pt x="59655" y="53615"/>
                    <a:pt x="59659" y="53615"/>
                    <a:pt x="59663" y="53615"/>
                  </a:cubicBezTo>
                  <a:cubicBezTo>
                    <a:pt x="59864" y="53615"/>
                    <a:pt x="60426" y="53324"/>
                    <a:pt x="60496" y="53103"/>
                  </a:cubicBezTo>
                  <a:cubicBezTo>
                    <a:pt x="61651" y="49709"/>
                    <a:pt x="62330" y="46090"/>
                    <a:pt x="63235" y="42625"/>
                  </a:cubicBezTo>
                  <a:cubicBezTo>
                    <a:pt x="64152" y="39053"/>
                    <a:pt x="65080" y="35469"/>
                    <a:pt x="66033" y="31874"/>
                  </a:cubicBezTo>
                  <a:cubicBezTo>
                    <a:pt x="67664" y="25623"/>
                    <a:pt x="69867" y="19337"/>
                    <a:pt x="71093" y="12955"/>
                  </a:cubicBezTo>
                  <a:cubicBezTo>
                    <a:pt x="71224" y="12229"/>
                    <a:pt x="71748" y="10050"/>
                    <a:pt x="71379" y="9943"/>
                  </a:cubicBezTo>
                  <a:cubicBezTo>
                    <a:pt x="66819" y="8573"/>
                    <a:pt x="61758" y="8192"/>
                    <a:pt x="57056" y="7395"/>
                  </a:cubicBezTo>
                  <a:cubicBezTo>
                    <a:pt x="51983" y="6549"/>
                    <a:pt x="46911" y="5692"/>
                    <a:pt x="41827" y="4823"/>
                  </a:cubicBezTo>
                  <a:cubicBezTo>
                    <a:pt x="36910" y="3989"/>
                    <a:pt x="31981" y="3156"/>
                    <a:pt x="27040" y="2323"/>
                  </a:cubicBezTo>
                  <a:cubicBezTo>
                    <a:pt x="22444" y="1549"/>
                    <a:pt x="17622" y="334"/>
                    <a:pt x="12919" y="60"/>
                  </a:cubicBezTo>
                  <a:cubicBezTo>
                    <a:pt x="12526" y="48"/>
                    <a:pt x="11514" y="1"/>
                    <a:pt x="11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3" name="Google Shape;17063;p56"/>
            <p:cNvSpPr/>
            <p:nvPr/>
          </p:nvSpPr>
          <p:spPr>
            <a:xfrm>
              <a:off x="2202950" y="3248425"/>
              <a:ext cx="128900" cy="38225"/>
            </a:xfrm>
            <a:custGeom>
              <a:avLst/>
              <a:gdLst/>
              <a:ahLst/>
              <a:cxnLst/>
              <a:rect l="l" t="t" r="r" b="b"/>
              <a:pathLst>
                <a:path w="5156" h="1529" extrusionOk="0">
                  <a:moveTo>
                    <a:pt x="598" y="1"/>
                  </a:moveTo>
                  <a:cubicBezTo>
                    <a:pt x="451" y="1"/>
                    <a:pt x="303" y="8"/>
                    <a:pt x="155" y="25"/>
                  </a:cubicBezTo>
                  <a:cubicBezTo>
                    <a:pt x="24" y="49"/>
                    <a:pt x="0" y="239"/>
                    <a:pt x="107" y="311"/>
                  </a:cubicBezTo>
                  <a:cubicBezTo>
                    <a:pt x="869" y="740"/>
                    <a:pt x="1727" y="882"/>
                    <a:pt x="2584" y="1085"/>
                  </a:cubicBezTo>
                  <a:cubicBezTo>
                    <a:pt x="3174" y="1240"/>
                    <a:pt x="3828" y="1529"/>
                    <a:pt x="4455" y="1529"/>
                  </a:cubicBezTo>
                  <a:cubicBezTo>
                    <a:pt x="4599" y="1529"/>
                    <a:pt x="4742" y="1513"/>
                    <a:pt x="4882" y="1478"/>
                  </a:cubicBezTo>
                  <a:cubicBezTo>
                    <a:pt x="5048" y="1430"/>
                    <a:pt x="5156" y="1204"/>
                    <a:pt x="5001" y="1073"/>
                  </a:cubicBezTo>
                  <a:cubicBezTo>
                    <a:pt x="4405" y="489"/>
                    <a:pt x="3417" y="442"/>
                    <a:pt x="2620" y="299"/>
                  </a:cubicBezTo>
                  <a:cubicBezTo>
                    <a:pt x="1954" y="162"/>
                    <a:pt x="1280" y="1"/>
                    <a:pt x="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4" name="Google Shape;17064;p56"/>
            <p:cNvSpPr/>
            <p:nvPr/>
          </p:nvSpPr>
          <p:spPr>
            <a:xfrm>
              <a:off x="2378250" y="3290600"/>
              <a:ext cx="127425" cy="37250"/>
            </a:xfrm>
            <a:custGeom>
              <a:avLst/>
              <a:gdLst/>
              <a:ahLst/>
              <a:cxnLst/>
              <a:rect l="l" t="t" r="r" b="b"/>
              <a:pathLst>
                <a:path w="5097" h="1490" extrusionOk="0">
                  <a:moveTo>
                    <a:pt x="1047" y="0"/>
                  </a:moveTo>
                  <a:cubicBezTo>
                    <a:pt x="745" y="0"/>
                    <a:pt x="446" y="32"/>
                    <a:pt x="156" y="112"/>
                  </a:cubicBezTo>
                  <a:cubicBezTo>
                    <a:pt x="1" y="160"/>
                    <a:pt x="1" y="350"/>
                    <a:pt x="132" y="410"/>
                  </a:cubicBezTo>
                  <a:cubicBezTo>
                    <a:pt x="953" y="755"/>
                    <a:pt x="1882" y="779"/>
                    <a:pt x="2739" y="1005"/>
                  </a:cubicBezTo>
                  <a:cubicBezTo>
                    <a:pt x="3305" y="1151"/>
                    <a:pt x="3894" y="1489"/>
                    <a:pt x="4475" y="1489"/>
                  </a:cubicBezTo>
                  <a:cubicBezTo>
                    <a:pt x="4603" y="1489"/>
                    <a:pt x="4731" y="1473"/>
                    <a:pt x="4859" y="1434"/>
                  </a:cubicBezTo>
                  <a:cubicBezTo>
                    <a:pt x="4990" y="1398"/>
                    <a:pt x="5097" y="1231"/>
                    <a:pt x="5002" y="1100"/>
                  </a:cubicBezTo>
                  <a:cubicBezTo>
                    <a:pt x="4537" y="422"/>
                    <a:pt x="3573" y="386"/>
                    <a:pt x="2811" y="231"/>
                  </a:cubicBezTo>
                  <a:cubicBezTo>
                    <a:pt x="2243" y="121"/>
                    <a:pt x="1640" y="0"/>
                    <a:pt x="1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5" name="Google Shape;17065;p56"/>
            <p:cNvSpPr/>
            <p:nvPr/>
          </p:nvSpPr>
          <p:spPr>
            <a:xfrm>
              <a:off x="2857775" y="3210950"/>
              <a:ext cx="511700" cy="207175"/>
            </a:xfrm>
            <a:custGeom>
              <a:avLst/>
              <a:gdLst/>
              <a:ahLst/>
              <a:cxnLst/>
              <a:rect l="l" t="t" r="r" b="b"/>
              <a:pathLst>
                <a:path w="20468" h="8287" extrusionOk="0">
                  <a:moveTo>
                    <a:pt x="7978" y="250"/>
                  </a:moveTo>
                  <a:cubicBezTo>
                    <a:pt x="10109" y="810"/>
                    <a:pt x="11705" y="1203"/>
                    <a:pt x="13515" y="1691"/>
                  </a:cubicBezTo>
                  <a:cubicBezTo>
                    <a:pt x="15479" y="2227"/>
                    <a:pt x="17444" y="2798"/>
                    <a:pt x="19432" y="3310"/>
                  </a:cubicBezTo>
                  <a:cubicBezTo>
                    <a:pt x="18372" y="4108"/>
                    <a:pt x="17253" y="4906"/>
                    <a:pt x="16134" y="5632"/>
                  </a:cubicBezTo>
                  <a:cubicBezTo>
                    <a:pt x="16110" y="5620"/>
                    <a:pt x="16098" y="5608"/>
                    <a:pt x="16051" y="5596"/>
                  </a:cubicBezTo>
                  <a:cubicBezTo>
                    <a:pt x="12181" y="4584"/>
                    <a:pt x="8240" y="3417"/>
                    <a:pt x="4311" y="2679"/>
                  </a:cubicBezTo>
                  <a:cubicBezTo>
                    <a:pt x="5537" y="1881"/>
                    <a:pt x="6787" y="1096"/>
                    <a:pt x="7978" y="250"/>
                  </a:cubicBezTo>
                  <a:close/>
                  <a:moveTo>
                    <a:pt x="3728" y="3060"/>
                  </a:moveTo>
                  <a:cubicBezTo>
                    <a:pt x="5299" y="3632"/>
                    <a:pt x="7061" y="4024"/>
                    <a:pt x="8716" y="4477"/>
                  </a:cubicBezTo>
                  <a:cubicBezTo>
                    <a:pt x="8383" y="4620"/>
                    <a:pt x="8073" y="4894"/>
                    <a:pt x="7800" y="5096"/>
                  </a:cubicBezTo>
                  <a:cubicBezTo>
                    <a:pt x="7371" y="5429"/>
                    <a:pt x="6811" y="5787"/>
                    <a:pt x="6490" y="6251"/>
                  </a:cubicBezTo>
                  <a:cubicBezTo>
                    <a:pt x="6347" y="6203"/>
                    <a:pt x="6192" y="6168"/>
                    <a:pt x="6049" y="6132"/>
                  </a:cubicBezTo>
                  <a:cubicBezTo>
                    <a:pt x="4906" y="5846"/>
                    <a:pt x="3775" y="5548"/>
                    <a:pt x="2620" y="5263"/>
                  </a:cubicBezTo>
                  <a:cubicBezTo>
                    <a:pt x="1763" y="5036"/>
                    <a:pt x="751" y="5025"/>
                    <a:pt x="1823" y="4346"/>
                  </a:cubicBezTo>
                  <a:cubicBezTo>
                    <a:pt x="2180" y="4120"/>
                    <a:pt x="2716" y="3727"/>
                    <a:pt x="3061" y="3489"/>
                  </a:cubicBezTo>
                  <a:cubicBezTo>
                    <a:pt x="3311" y="3310"/>
                    <a:pt x="3454" y="3239"/>
                    <a:pt x="3728" y="3060"/>
                  </a:cubicBezTo>
                  <a:close/>
                  <a:moveTo>
                    <a:pt x="9050" y="4560"/>
                  </a:moveTo>
                  <a:cubicBezTo>
                    <a:pt x="11169" y="5132"/>
                    <a:pt x="13312" y="5620"/>
                    <a:pt x="15408" y="6084"/>
                  </a:cubicBezTo>
                  <a:cubicBezTo>
                    <a:pt x="15027" y="6334"/>
                    <a:pt x="14622" y="6572"/>
                    <a:pt x="14229" y="6799"/>
                  </a:cubicBezTo>
                  <a:cubicBezTo>
                    <a:pt x="13459" y="7233"/>
                    <a:pt x="12634" y="7397"/>
                    <a:pt x="11784" y="7397"/>
                  </a:cubicBezTo>
                  <a:cubicBezTo>
                    <a:pt x="10191" y="7397"/>
                    <a:pt x="8511" y="6820"/>
                    <a:pt x="6942" y="6370"/>
                  </a:cubicBezTo>
                  <a:cubicBezTo>
                    <a:pt x="7299" y="6108"/>
                    <a:pt x="7609" y="5775"/>
                    <a:pt x="7942" y="5501"/>
                  </a:cubicBezTo>
                  <a:cubicBezTo>
                    <a:pt x="8276" y="5215"/>
                    <a:pt x="8800" y="4953"/>
                    <a:pt x="9050" y="4560"/>
                  </a:cubicBezTo>
                  <a:close/>
                  <a:moveTo>
                    <a:pt x="7895" y="0"/>
                  </a:moveTo>
                  <a:cubicBezTo>
                    <a:pt x="7800" y="0"/>
                    <a:pt x="7359" y="262"/>
                    <a:pt x="6990" y="476"/>
                  </a:cubicBezTo>
                  <a:cubicBezTo>
                    <a:pt x="4573" y="1798"/>
                    <a:pt x="2406" y="3179"/>
                    <a:pt x="180" y="4786"/>
                  </a:cubicBezTo>
                  <a:cubicBezTo>
                    <a:pt x="1" y="4917"/>
                    <a:pt x="96" y="5239"/>
                    <a:pt x="287" y="5275"/>
                  </a:cubicBezTo>
                  <a:cubicBezTo>
                    <a:pt x="2561" y="5858"/>
                    <a:pt x="4859" y="6441"/>
                    <a:pt x="7133" y="7025"/>
                  </a:cubicBezTo>
                  <a:cubicBezTo>
                    <a:pt x="8740" y="7442"/>
                    <a:pt x="10681" y="8275"/>
                    <a:pt x="12324" y="8287"/>
                  </a:cubicBezTo>
                  <a:cubicBezTo>
                    <a:pt x="12331" y="8287"/>
                    <a:pt x="12338" y="8287"/>
                    <a:pt x="12345" y="8287"/>
                  </a:cubicBezTo>
                  <a:cubicBezTo>
                    <a:pt x="13691" y="8287"/>
                    <a:pt x="14639" y="7140"/>
                    <a:pt x="15693" y="6430"/>
                  </a:cubicBezTo>
                  <a:cubicBezTo>
                    <a:pt x="15824" y="6334"/>
                    <a:pt x="15943" y="6251"/>
                    <a:pt x="16074" y="6168"/>
                  </a:cubicBezTo>
                  <a:cubicBezTo>
                    <a:pt x="17420" y="5275"/>
                    <a:pt x="18789" y="4429"/>
                    <a:pt x="20063" y="3477"/>
                  </a:cubicBezTo>
                  <a:cubicBezTo>
                    <a:pt x="20063" y="3477"/>
                    <a:pt x="20063" y="3465"/>
                    <a:pt x="20087" y="3465"/>
                  </a:cubicBezTo>
                  <a:cubicBezTo>
                    <a:pt x="20384" y="3346"/>
                    <a:pt x="20468" y="2917"/>
                    <a:pt x="20111" y="2798"/>
                  </a:cubicBezTo>
                  <a:cubicBezTo>
                    <a:pt x="16241" y="1560"/>
                    <a:pt x="11991" y="203"/>
                    <a:pt x="78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6" name="Google Shape;17066;p56"/>
            <p:cNvSpPr/>
            <p:nvPr/>
          </p:nvSpPr>
          <p:spPr>
            <a:xfrm>
              <a:off x="2522325" y="2880850"/>
              <a:ext cx="1733575" cy="526125"/>
            </a:xfrm>
            <a:custGeom>
              <a:avLst/>
              <a:gdLst/>
              <a:ahLst/>
              <a:cxnLst/>
              <a:rect l="l" t="t" r="r" b="b"/>
              <a:pathLst>
                <a:path w="69343" h="21045" extrusionOk="0">
                  <a:moveTo>
                    <a:pt x="12633" y="417"/>
                  </a:moveTo>
                  <a:cubicBezTo>
                    <a:pt x="13455" y="595"/>
                    <a:pt x="14252" y="786"/>
                    <a:pt x="15062" y="965"/>
                  </a:cubicBezTo>
                  <a:cubicBezTo>
                    <a:pt x="14383" y="1334"/>
                    <a:pt x="13717" y="1738"/>
                    <a:pt x="13062" y="2155"/>
                  </a:cubicBezTo>
                  <a:cubicBezTo>
                    <a:pt x="12085" y="1953"/>
                    <a:pt x="11085" y="1798"/>
                    <a:pt x="10121" y="1727"/>
                  </a:cubicBezTo>
                  <a:cubicBezTo>
                    <a:pt x="10907" y="1334"/>
                    <a:pt x="12609" y="476"/>
                    <a:pt x="12633" y="417"/>
                  </a:cubicBezTo>
                  <a:close/>
                  <a:moveTo>
                    <a:pt x="15622" y="1072"/>
                  </a:moveTo>
                  <a:cubicBezTo>
                    <a:pt x="16693" y="1334"/>
                    <a:pt x="17765" y="1572"/>
                    <a:pt x="18860" y="1810"/>
                  </a:cubicBezTo>
                  <a:cubicBezTo>
                    <a:pt x="18158" y="2203"/>
                    <a:pt x="17467" y="2620"/>
                    <a:pt x="16788" y="3036"/>
                  </a:cubicBezTo>
                  <a:cubicBezTo>
                    <a:pt x="15836" y="2798"/>
                    <a:pt x="14871" y="2524"/>
                    <a:pt x="13883" y="2310"/>
                  </a:cubicBezTo>
                  <a:cubicBezTo>
                    <a:pt x="14479" y="1917"/>
                    <a:pt x="15062" y="1512"/>
                    <a:pt x="15622" y="1072"/>
                  </a:cubicBezTo>
                  <a:close/>
                  <a:moveTo>
                    <a:pt x="9716" y="1917"/>
                  </a:moveTo>
                  <a:cubicBezTo>
                    <a:pt x="10657" y="2108"/>
                    <a:pt x="11573" y="2310"/>
                    <a:pt x="12514" y="2500"/>
                  </a:cubicBezTo>
                  <a:cubicBezTo>
                    <a:pt x="11800" y="2965"/>
                    <a:pt x="11085" y="3417"/>
                    <a:pt x="10359" y="3882"/>
                  </a:cubicBezTo>
                  <a:cubicBezTo>
                    <a:pt x="9228" y="3620"/>
                    <a:pt x="8097" y="3405"/>
                    <a:pt x="6966" y="3298"/>
                  </a:cubicBezTo>
                  <a:cubicBezTo>
                    <a:pt x="7871" y="2834"/>
                    <a:pt x="8799" y="2381"/>
                    <a:pt x="9716" y="1917"/>
                  </a:cubicBezTo>
                  <a:close/>
                  <a:moveTo>
                    <a:pt x="19360" y="1941"/>
                  </a:moveTo>
                  <a:cubicBezTo>
                    <a:pt x="20384" y="2167"/>
                    <a:pt x="21396" y="2405"/>
                    <a:pt x="22396" y="2631"/>
                  </a:cubicBezTo>
                  <a:cubicBezTo>
                    <a:pt x="21682" y="3024"/>
                    <a:pt x="20967" y="3453"/>
                    <a:pt x="20265" y="3893"/>
                  </a:cubicBezTo>
                  <a:cubicBezTo>
                    <a:pt x="19551" y="3727"/>
                    <a:pt x="18836" y="3560"/>
                    <a:pt x="18122" y="3393"/>
                  </a:cubicBezTo>
                  <a:cubicBezTo>
                    <a:pt x="17931" y="3346"/>
                    <a:pt x="17741" y="3298"/>
                    <a:pt x="17550" y="3239"/>
                  </a:cubicBezTo>
                  <a:cubicBezTo>
                    <a:pt x="18170" y="2822"/>
                    <a:pt x="18801" y="2405"/>
                    <a:pt x="19360" y="1941"/>
                  </a:cubicBezTo>
                  <a:close/>
                  <a:moveTo>
                    <a:pt x="22920" y="2750"/>
                  </a:moveTo>
                  <a:cubicBezTo>
                    <a:pt x="24039" y="3001"/>
                    <a:pt x="25135" y="3262"/>
                    <a:pt x="26242" y="3524"/>
                  </a:cubicBezTo>
                  <a:cubicBezTo>
                    <a:pt x="25504" y="3929"/>
                    <a:pt x="24789" y="4358"/>
                    <a:pt x="24075" y="4810"/>
                  </a:cubicBezTo>
                  <a:cubicBezTo>
                    <a:pt x="23063" y="4572"/>
                    <a:pt x="22075" y="4322"/>
                    <a:pt x="21063" y="4072"/>
                  </a:cubicBezTo>
                  <a:cubicBezTo>
                    <a:pt x="21694" y="3655"/>
                    <a:pt x="22325" y="3227"/>
                    <a:pt x="22920" y="2750"/>
                  </a:cubicBezTo>
                  <a:close/>
                  <a:moveTo>
                    <a:pt x="13324" y="2691"/>
                  </a:moveTo>
                  <a:cubicBezTo>
                    <a:pt x="14300" y="2917"/>
                    <a:pt x="15288" y="3131"/>
                    <a:pt x="16265" y="3382"/>
                  </a:cubicBezTo>
                  <a:cubicBezTo>
                    <a:pt x="15503" y="3858"/>
                    <a:pt x="14764" y="4346"/>
                    <a:pt x="14002" y="4822"/>
                  </a:cubicBezTo>
                  <a:cubicBezTo>
                    <a:pt x="13038" y="4572"/>
                    <a:pt x="12050" y="4310"/>
                    <a:pt x="11073" y="4060"/>
                  </a:cubicBezTo>
                  <a:cubicBezTo>
                    <a:pt x="11812" y="3620"/>
                    <a:pt x="12574" y="3155"/>
                    <a:pt x="13324" y="2691"/>
                  </a:cubicBezTo>
                  <a:close/>
                  <a:moveTo>
                    <a:pt x="6513" y="3560"/>
                  </a:moveTo>
                  <a:cubicBezTo>
                    <a:pt x="7609" y="3774"/>
                    <a:pt x="8692" y="4013"/>
                    <a:pt x="9776" y="4251"/>
                  </a:cubicBezTo>
                  <a:cubicBezTo>
                    <a:pt x="9073" y="4667"/>
                    <a:pt x="8383" y="5072"/>
                    <a:pt x="7668" y="5477"/>
                  </a:cubicBezTo>
                  <a:cubicBezTo>
                    <a:pt x="6513" y="5191"/>
                    <a:pt x="5370" y="4953"/>
                    <a:pt x="4227" y="4834"/>
                  </a:cubicBezTo>
                  <a:cubicBezTo>
                    <a:pt x="4763" y="4525"/>
                    <a:pt x="5299" y="4191"/>
                    <a:pt x="5823" y="3917"/>
                  </a:cubicBezTo>
                  <a:cubicBezTo>
                    <a:pt x="6061" y="3798"/>
                    <a:pt x="6275" y="3679"/>
                    <a:pt x="6513" y="3560"/>
                  </a:cubicBezTo>
                  <a:close/>
                  <a:moveTo>
                    <a:pt x="17050" y="3584"/>
                  </a:moveTo>
                  <a:cubicBezTo>
                    <a:pt x="17943" y="3810"/>
                    <a:pt x="18848" y="4013"/>
                    <a:pt x="19741" y="4251"/>
                  </a:cubicBezTo>
                  <a:cubicBezTo>
                    <a:pt x="19003" y="4715"/>
                    <a:pt x="18241" y="5203"/>
                    <a:pt x="17491" y="5679"/>
                  </a:cubicBezTo>
                  <a:cubicBezTo>
                    <a:pt x="16562" y="5465"/>
                    <a:pt x="15657" y="5239"/>
                    <a:pt x="14729" y="5013"/>
                  </a:cubicBezTo>
                  <a:lnTo>
                    <a:pt x="14705" y="5013"/>
                  </a:lnTo>
                  <a:cubicBezTo>
                    <a:pt x="15491" y="4536"/>
                    <a:pt x="16276" y="4072"/>
                    <a:pt x="17050" y="3584"/>
                  </a:cubicBezTo>
                  <a:close/>
                  <a:moveTo>
                    <a:pt x="26778" y="3643"/>
                  </a:moveTo>
                  <a:cubicBezTo>
                    <a:pt x="27849" y="3893"/>
                    <a:pt x="28921" y="4155"/>
                    <a:pt x="29992" y="4394"/>
                  </a:cubicBezTo>
                  <a:cubicBezTo>
                    <a:pt x="29242" y="4786"/>
                    <a:pt x="28516" y="5239"/>
                    <a:pt x="27790" y="5703"/>
                  </a:cubicBezTo>
                  <a:cubicBezTo>
                    <a:pt x="26813" y="5465"/>
                    <a:pt x="25849" y="5215"/>
                    <a:pt x="24873" y="4989"/>
                  </a:cubicBezTo>
                  <a:cubicBezTo>
                    <a:pt x="25528" y="4572"/>
                    <a:pt x="26159" y="4120"/>
                    <a:pt x="26778" y="3643"/>
                  </a:cubicBezTo>
                  <a:close/>
                  <a:moveTo>
                    <a:pt x="10502" y="4417"/>
                  </a:moveTo>
                  <a:cubicBezTo>
                    <a:pt x="11502" y="4644"/>
                    <a:pt x="12502" y="4882"/>
                    <a:pt x="13514" y="5132"/>
                  </a:cubicBezTo>
                  <a:cubicBezTo>
                    <a:pt x="13502" y="5144"/>
                    <a:pt x="13478" y="5144"/>
                    <a:pt x="13478" y="5167"/>
                  </a:cubicBezTo>
                  <a:cubicBezTo>
                    <a:pt x="12764" y="5596"/>
                    <a:pt x="12038" y="6001"/>
                    <a:pt x="11323" y="6418"/>
                  </a:cubicBezTo>
                  <a:cubicBezTo>
                    <a:pt x="10383" y="6191"/>
                    <a:pt x="9430" y="5918"/>
                    <a:pt x="8466" y="5668"/>
                  </a:cubicBezTo>
                  <a:cubicBezTo>
                    <a:pt x="9156" y="5251"/>
                    <a:pt x="9835" y="4822"/>
                    <a:pt x="10502" y="4417"/>
                  </a:cubicBezTo>
                  <a:close/>
                  <a:moveTo>
                    <a:pt x="20527" y="4417"/>
                  </a:moveTo>
                  <a:cubicBezTo>
                    <a:pt x="21503" y="4667"/>
                    <a:pt x="22503" y="4917"/>
                    <a:pt x="23480" y="5179"/>
                  </a:cubicBezTo>
                  <a:cubicBezTo>
                    <a:pt x="22753" y="5656"/>
                    <a:pt x="22015" y="6144"/>
                    <a:pt x="21265" y="6608"/>
                  </a:cubicBezTo>
                  <a:lnTo>
                    <a:pt x="18181" y="5846"/>
                  </a:lnTo>
                  <a:cubicBezTo>
                    <a:pt x="18955" y="5370"/>
                    <a:pt x="19741" y="4906"/>
                    <a:pt x="20527" y="4417"/>
                  </a:cubicBezTo>
                  <a:close/>
                  <a:moveTo>
                    <a:pt x="30492" y="4513"/>
                  </a:moveTo>
                  <a:cubicBezTo>
                    <a:pt x="31600" y="4775"/>
                    <a:pt x="32683" y="5025"/>
                    <a:pt x="33755" y="5287"/>
                  </a:cubicBezTo>
                  <a:cubicBezTo>
                    <a:pt x="32981" y="5679"/>
                    <a:pt x="32231" y="6144"/>
                    <a:pt x="31493" y="6608"/>
                  </a:cubicBezTo>
                  <a:cubicBezTo>
                    <a:pt x="30504" y="6370"/>
                    <a:pt x="29540" y="6132"/>
                    <a:pt x="28564" y="5894"/>
                  </a:cubicBezTo>
                  <a:cubicBezTo>
                    <a:pt x="29230" y="5465"/>
                    <a:pt x="29885" y="5013"/>
                    <a:pt x="30492" y="4513"/>
                  </a:cubicBezTo>
                  <a:close/>
                  <a:moveTo>
                    <a:pt x="14217" y="5298"/>
                  </a:moveTo>
                  <a:cubicBezTo>
                    <a:pt x="15133" y="5513"/>
                    <a:pt x="16038" y="5763"/>
                    <a:pt x="16967" y="6001"/>
                  </a:cubicBezTo>
                  <a:cubicBezTo>
                    <a:pt x="16253" y="6430"/>
                    <a:pt x="15526" y="6846"/>
                    <a:pt x="14788" y="7263"/>
                  </a:cubicBezTo>
                  <a:cubicBezTo>
                    <a:pt x="13895" y="7037"/>
                    <a:pt x="12990" y="6811"/>
                    <a:pt x="12097" y="6608"/>
                  </a:cubicBezTo>
                  <a:cubicBezTo>
                    <a:pt x="12800" y="6179"/>
                    <a:pt x="13514" y="5727"/>
                    <a:pt x="14217" y="5298"/>
                  </a:cubicBezTo>
                  <a:close/>
                  <a:moveTo>
                    <a:pt x="3799" y="5108"/>
                  </a:moveTo>
                  <a:cubicBezTo>
                    <a:pt x="4894" y="5322"/>
                    <a:pt x="5978" y="5560"/>
                    <a:pt x="7085" y="5810"/>
                  </a:cubicBezTo>
                  <a:cubicBezTo>
                    <a:pt x="6299" y="6275"/>
                    <a:pt x="5525" y="6751"/>
                    <a:pt x="4775" y="7275"/>
                  </a:cubicBezTo>
                  <a:cubicBezTo>
                    <a:pt x="3465" y="6977"/>
                    <a:pt x="2275" y="6858"/>
                    <a:pt x="917" y="6632"/>
                  </a:cubicBezTo>
                  <a:cubicBezTo>
                    <a:pt x="1870" y="6037"/>
                    <a:pt x="2822" y="5679"/>
                    <a:pt x="3799" y="5108"/>
                  </a:cubicBezTo>
                  <a:close/>
                  <a:moveTo>
                    <a:pt x="34172" y="5382"/>
                  </a:moveTo>
                  <a:cubicBezTo>
                    <a:pt x="35207" y="5644"/>
                    <a:pt x="36255" y="5870"/>
                    <a:pt x="37291" y="6132"/>
                  </a:cubicBezTo>
                  <a:cubicBezTo>
                    <a:pt x="36517" y="6549"/>
                    <a:pt x="35767" y="7001"/>
                    <a:pt x="35005" y="7501"/>
                  </a:cubicBezTo>
                  <a:cubicBezTo>
                    <a:pt x="34100" y="7275"/>
                    <a:pt x="33183" y="7049"/>
                    <a:pt x="32278" y="6811"/>
                  </a:cubicBezTo>
                  <a:cubicBezTo>
                    <a:pt x="32909" y="6394"/>
                    <a:pt x="33529" y="5965"/>
                    <a:pt x="34112" y="5501"/>
                  </a:cubicBezTo>
                  <a:cubicBezTo>
                    <a:pt x="34160" y="5465"/>
                    <a:pt x="34172" y="5417"/>
                    <a:pt x="34172" y="5382"/>
                  </a:cubicBezTo>
                  <a:close/>
                  <a:moveTo>
                    <a:pt x="24289" y="5370"/>
                  </a:moveTo>
                  <a:cubicBezTo>
                    <a:pt x="25242" y="5608"/>
                    <a:pt x="26206" y="5858"/>
                    <a:pt x="27159" y="6096"/>
                  </a:cubicBezTo>
                  <a:cubicBezTo>
                    <a:pt x="26421" y="6572"/>
                    <a:pt x="25682" y="7072"/>
                    <a:pt x="24944" y="7513"/>
                  </a:cubicBezTo>
                  <a:cubicBezTo>
                    <a:pt x="23956" y="7263"/>
                    <a:pt x="22968" y="7025"/>
                    <a:pt x="21980" y="6775"/>
                  </a:cubicBezTo>
                  <a:cubicBezTo>
                    <a:pt x="22742" y="6310"/>
                    <a:pt x="23527" y="5846"/>
                    <a:pt x="24289" y="5370"/>
                  </a:cubicBezTo>
                  <a:close/>
                  <a:moveTo>
                    <a:pt x="7883" y="6001"/>
                  </a:moveTo>
                  <a:cubicBezTo>
                    <a:pt x="8859" y="6215"/>
                    <a:pt x="9823" y="6453"/>
                    <a:pt x="10788" y="6691"/>
                  </a:cubicBezTo>
                  <a:cubicBezTo>
                    <a:pt x="9990" y="7156"/>
                    <a:pt x="9192" y="7644"/>
                    <a:pt x="8442" y="8180"/>
                  </a:cubicBezTo>
                  <a:cubicBezTo>
                    <a:pt x="7382" y="7930"/>
                    <a:pt x="6299" y="7644"/>
                    <a:pt x="5192" y="7382"/>
                  </a:cubicBezTo>
                  <a:cubicBezTo>
                    <a:pt x="6120" y="6989"/>
                    <a:pt x="7013" y="6513"/>
                    <a:pt x="7883" y="6001"/>
                  </a:cubicBezTo>
                  <a:close/>
                  <a:moveTo>
                    <a:pt x="17646" y="6179"/>
                  </a:moveTo>
                  <a:cubicBezTo>
                    <a:pt x="18658" y="6441"/>
                    <a:pt x="19658" y="6691"/>
                    <a:pt x="20658" y="6965"/>
                  </a:cubicBezTo>
                  <a:cubicBezTo>
                    <a:pt x="19955" y="7382"/>
                    <a:pt x="19253" y="7787"/>
                    <a:pt x="18539" y="8180"/>
                  </a:cubicBezTo>
                  <a:cubicBezTo>
                    <a:pt x="17550" y="7930"/>
                    <a:pt x="16550" y="7692"/>
                    <a:pt x="15562" y="7453"/>
                  </a:cubicBezTo>
                  <a:cubicBezTo>
                    <a:pt x="16276" y="7037"/>
                    <a:pt x="16967" y="6608"/>
                    <a:pt x="17646" y="6179"/>
                  </a:cubicBezTo>
                  <a:close/>
                  <a:moveTo>
                    <a:pt x="37803" y="6251"/>
                  </a:moveTo>
                  <a:cubicBezTo>
                    <a:pt x="38827" y="6489"/>
                    <a:pt x="39851" y="6739"/>
                    <a:pt x="40887" y="6977"/>
                  </a:cubicBezTo>
                  <a:cubicBezTo>
                    <a:pt x="40089" y="7406"/>
                    <a:pt x="39339" y="7882"/>
                    <a:pt x="38577" y="8382"/>
                  </a:cubicBezTo>
                  <a:cubicBezTo>
                    <a:pt x="37648" y="8144"/>
                    <a:pt x="36719" y="7918"/>
                    <a:pt x="35779" y="7680"/>
                  </a:cubicBezTo>
                  <a:cubicBezTo>
                    <a:pt x="36481" y="7227"/>
                    <a:pt x="37160" y="6775"/>
                    <a:pt x="37803" y="6251"/>
                  </a:cubicBezTo>
                  <a:close/>
                  <a:moveTo>
                    <a:pt x="27933" y="6310"/>
                  </a:moveTo>
                  <a:cubicBezTo>
                    <a:pt x="28647" y="6489"/>
                    <a:pt x="29349" y="6668"/>
                    <a:pt x="30064" y="6846"/>
                  </a:cubicBezTo>
                  <a:cubicBezTo>
                    <a:pt x="30326" y="6906"/>
                    <a:pt x="30576" y="6977"/>
                    <a:pt x="30850" y="7037"/>
                  </a:cubicBezTo>
                  <a:cubicBezTo>
                    <a:pt x="30111" y="7513"/>
                    <a:pt x="29373" y="7989"/>
                    <a:pt x="28635" y="8454"/>
                  </a:cubicBezTo>
                  <a:lnTo>
                    <a:pt x="25647" y="7692"/>
                  </a:lnTo>
                  <a:cubicBezTo>
                    <a:pt x="26397" y="7227"/>
                    <a:pt x="27171" y="6763"/>
                    <a:pt x="27933" y="6310"/>
                  </a:cubicBezTo>
                  <a:close/>
                  <a:moveTo>
                    <a:pt x="11573" y="6894"/>
                  </a:moveTo>
                  <a:cubicBezTo>
                    <a:pt x="12455" y="7108"/>
                    <a:pt x="13347" y="7334"/>
                    <a:pt x="14229" y="7573"/>
                  </a:cubicBezTo>
                  <a:cubicBezTo>
                    <a:pt x="13455" y="8037"/>
                    <a:pt x="12681" y="8501"/>
                    <a:pt x="11954" y="9013"/>
                  </a:cubicBezTo>
                  <a:cubicBezTo>
                    <a:pt x="10978" y="8811"/>
                    <a:pt x="10002" y="8573"/>
                    <a:pt x="9014" y="8334"/>
                  </a:cubicBezTo>
                  <a:cubicBezTo>
                    <a:pt x="8954" y="8323"/>
                    <a:pt x="8918" y="8299"/>
                    <a:pt x="8859" y="8287"/>
                  </a:cubicBezTo>
                  <a:cubicBezTo>
                    <a:pt x="9776" y="7882"/>
                    <a:pt x="10680" y="7406"/>
                    <a:pt x="11573" y="6894"/>
                  </a:cubicBezTo>
                  <a:close/>
                  <a:moveTo>
                    <a:pt x="21360" y="7156"/>
                  </a:moveTo>
                  <a:cubicBezTo>
                    <a:pt x="22337" y="7406"/>
                    <a:pt x="23301" y="7656"/>
                    <a:pt x="24277" y="7918"/>
                  </a:cubicBezTo>
                  <a:cubicBezTo>
                    <a:pt x="23599" y="8323"/>
                    <a:pt x="22908" y="8704"/>
                    <a:pt x="22218" y="9108"/>
                  </a:cubicBezTo>
                  <a:cubicBezTo>
                    <a:pt x="21253" y="8870"/>
                    <a:pt x="20301" y="8632"/>
                    <a:pt x="19336" y="8394"/>
                  </a:cubicBezTo>
                  <a:cubicBezTo>
                    <a:pt x="20015" y="7977"/>
                    <a:pt x="20682" y="7561"/>
                    <a:pt x="21360" y="7156"/>
                  </a:cubicBezTo>
                  <a:close/>
                  <a:moveTo>
                    <a:pt x="41422" y="7108"/>
                  </a:moveTo>
                  <a:cubicBezTo>
                    <a:pt x="42411" y="7346"/>
                    <a:pt x="43399" y="7573"/>
                    <a:pt x="44363" y="7811"/>
                  </a:cubicBezTo>
                  <a:cubicBezTo>
                    <a:pt x="43566" y="8239"/>
                    <a:pt x="42792" y="8739"/>
                    <a:pt x="42030" y="9239"/>
                  </a:cubicBezTo>
                  <a:cubicBezTo>
                    <a:pt x="41137" y="9013"/>
                    <a:pt x="40256" y="8799"/>
                    <a:pt x="39363" y="8573"/>
                  </a:cubicBezTo>
                  <a:cubicBezTo>
                    <a:pt x="40077" y="8108"/>
                    <a:pt x="40768" y="7632"/>
                    <a:pt x="41422" y="7108"/>
                  </a:cubicBezTo>
                  <a:close/>
                  <a:moveTo>
                    <a:pt x="31624" y="7227"/>
                  </a:moveTo>
                  <a:cubicBezTo>
                    <a:pt x="32528" y="7453"/>
                    <a:pt x="33445" y="7680"/>
                    <a:pt x="34338" y="7918"/>
                  </a:cubicBezTo>
                  <a:cubicBezTo>
                    <a:pt x="33600" y="8394"/>
                    <a:pt x="32862" y="8870"/>
                    <a:pt x="32112" y="9335"/>
                  </a:cubicBezTo>
                  <a:cubicBezTo>
                    <a:pt x="31195" y="9085"/>
                    <a:pt x="30266" y="8846"/>
                    <a:pt x="29338" y="8620"/>
                  </a:cubicBezTo>
                  <a:cubicBezTo>
                    <a:pt x="30088" y="8156"/>
                    <a:pt x="30862" y="7703"/>
                    <a:pt x="31624" y="7227"/>
                  </a:cubicBezTo>
                  <a:close/>
                  <a:moveTo>
                    <a:pt x="15002" y="7799"/>
                  </a:moveTo>
                  <a:cubicBezTo>
                    <a:pt x="15967" y="8049"/>
                    <a:pt x="16955" y="8323"/>
                    <a:pt x="17919" y="8573"/>
                  </a:cubicBezTo>
                  <a:cubicBezTo>
                    <a:pt x="17193" y="9001"/>
                    <a:pt x="16455" y="9454"/>
                    <a:pt x="15776" y="9954"/>
                  </a:cubicBezTo>
                  <a:cubicBezTo>
                    <a:pt x="14645" y="9668"/>
                    <a:pt x="13514" y="9406"/>
                    <a:pt x="12371" y="9132"/>
                  </a:cubicBezTo>
                  <a:cubicBezTo>
                    <a:pt x="13264" y="8751"/>
                    <a:pt x="14133" y="8287"/>
                    <a:pt x="15002" y="7799"/>
                  </a:cubicBezTo>
                  <a:close/>
                  <a:moveTo>
                    <a:pt x="24992" y="8096"/>
                  </a:moveTo>
                  <a:cubicBezTo>
                    <a:pt x="25528" y="8227"/>
                    <a:pt x="26063" y="8382"/>
                    <a:pt x="26575" y="8513"/>
                  </a:cubicBezTo>
                  <a:cubicBezTo>
                    <a:pt x="27040" y="8632"/>
                    <a:pt x="27504" y="8751"/>
                    <a:pt x="27945" y="8870"/>
                  </a:cubicBezTo>
                  <a:cubicBezTo>
                    <a:pt x="27278" y="9275"/>
                    <a:pt x="26599" y="9656"/>
                    <a:pt x="25920" y="10037"/>
                  </a:cubicBezTo>
                  <a:cubicBezTo>
                    <a:pt x="24956" y="9799"/>
                    <a:pt x="23992" y="9549"/>
                    <a:pt x="23003" y="9311"/>
                  </a:cubicBezTo>
                  <a:cubicBezTo>
                    <a:pt x="23682" y="8918"/>
                    <a:pt x="24337" y="8489"/>
                    <a:pt x="24992" y="8096"/>
                  </a:cubicBezTo>
                  <a:close/>
                  <a:moveTo>
                    <a:pt x="44887" y="7942"/>
                  </a:moveTo>
                  <a:cubicBezTo>
                    <a:pt x="45959" y="8192"/>
                    <a:pt x="47030" y="8454"/>
                    <a:pt x="48102" y="8715"/>
                  </a:cubicBezTo>
                  <a:cubicBezTo>
                    <a:pt x="47280" y="9168"/>
                    <a:pt x="46494" y="9656"/>
                    <a:pt x="45709" y="10180"/>
                  </a:cubicBezTo>
                  <a:cubicBezTo>
                    <a:pt x="44732" y="9942"/>
                    <a:pt x="43780" y="9680"/>
                    <a:pt x="42815" y="9442"/>
                  </a:cubicBezTo>
                  <a:cubicBezTo>
                    <a:pt x="43530" y="8966"/>
                    <a:pt x="44232" y="8477"/>
                    <a:pt x="44887" y="7942"/>
                  </a:cubicBezTo>
                  <a:close/>
                  <a:moveTo>
                    <a:pt x="35112" y="8108"/>
                  </a:moveTo>
                  <a:cubicBezTo>
                    <a:pt x="36041" y="8346"/>
                    <a:pt x="36969" y="8573"/>
                    <a:pt x="37898" y="8811"/>
                  </a:cubicBezTo>
                  <a:cubicBezTo>
                    <a:pt x="37172" y="9287"/>
                    <a:pt x="36446" y="9775"/>
                    <a:pt x="35707" y="10251"/>
                  </a:cubicBezTo>
                  <a:cubicBezTo>
                    <a:pt x="34731" y="10001"/>
                    <a:pt x="33767" y="9763"/>
                    <a:pt x="32802" y="9513"/>
                  </a:cubicBezTo>
                  <a:cubicBezTo>
                    <a:pt x="33564" y="9049"/>
                    <a:pt x="34350" y="8585"/>
                    <a:pt x="35112" y="8108"/>
                  </a:cubicBezTo>
                  <a:close/>
                  <a:moveTo>
                    <a:pt x="18693" y="8763"/>
                  </a:moveTo>
                  <a:cubicBezTo>
                    <a:pt x="19646" y="9013"/>
                    <a:pt x="20586" y="9275"/>
                    <a:pt x="21539" y="9513"/>
                  </a:cubicBezTo>
                  <a:cubicBezTo>
                    <a:pt x="20837" y="9930"/>
                    <a:pt x="20134" y="10359"/>
                    <a:pt x="19479" y="10835"/>
                  </a:cubicBezTo>
                  <a:cubicBezTo>
                    <a:pt x="18360" y="10561"/>
                    <a:pt x="17265" y="10299"/>
                    <a:pt x="16157" y="10025"/>
                  </a:cubicBezTo>
                  <a:cubicBezTo>
                    <a:pt x="17027" y="9668"/>
                    <a:pt x="17860" y="9239"/>
                    <a:pt x="18693" y="8763"/>
                  </a:cubicBezTo>
                  <a:close/>
                  <a:moveTo>
                    <a:pt x="28647" y="9037"/>
                  </a:moveTo>
                  <a:lnTo>
                    <a:pt x="31421" y="9739"/>
                  </a:lnTo>
                  <a:cubicBezTo>
                    <a:pt x="30743" y="10132"/>
                    <a:pt x="30076" y="10525"/>
                    <a:pt x="29397" y="10918"/>
                  </a:cubicBezTo>
                  <a:cubicBezTo>
                    <a:pt x="28504" y="10692"/>
                    <a:pt x="27587" y="10454"/>
                    <a:pt x="26694" y="10239"/>
                  </a:cubicBezTo>
                  <a:cubicBezTo>
                    <a:pt x="27349" y="9835"/>
                    <a:pt x="28004" y="9430"/>
                    <a:pt x="28647" y="9037"/>
                  </a:cubicBezTo>
                  <a:close/>
                  <a:moveTo>
                    <a:pt x="48650" y="8846"/>
                  </a:moveTo>
                  <a:lnTo>
                    <a:pt x="51817" y="9608"/>
                  </a:lnTo>
                  <a:cubicBezTo>
                    <a:pt x="51007" y="10073"/>
                    <a:pt x="50197" y="10573"/>
                    <a:pt x="49412" y="11097"/>
                  </a:cubicBezTo>
                  <a:cubicBezTo>
                    <a:pt x="48840" y="10954"/>
                    <a:pt x="48280" y="10823"/>
                    <a:pt x="47697" y="10668"/>
                  </a:cubicBezTo>
                  <a:cubicBezTo>
                    <a:pt x="47292" y="10561"/>
                    <a:pt x="46899" y="10466"/>
                    <a:pt x="46494" y="10370"/>
                  </a:cubicBezTo>
                  <a:cubicBezTo>
                    <a:pt x="47233" y="9894"/>
                    <a:pt x="47971" y="9382"/>
                    <a:pt x="48650" y="8846"/>
                  </a:cubicBezTo>
                  <a:close/>
                  <a:moveTo>
                    <a:pt x="38696" y="9001"/>
                  </a:moveTo>
                  <a:lnTo>
                    <a:pt x="41375" y="9668"/>
                  </a:lnTo>
                  <a:cubicBezTo>
                    <a:pt x="40660" y="10168"/>
                    <a:pt x="39934" y="10668"/>
                    <a:pt x="39184" y="11144"/>
                  </a:cubicBezTo>
                  <a:cubicBezTo>
                    <a:pt x="38243" y="10906"/>
                    <a:pt x="37327" y="10668"/>
                    <a:pt x="36386" y="10430"/>
                  </a:cubicBezTo>
                  <a:cubicBezTo>
                    <a:pt x="37148" y="9954"/>
                    <a:pt x="37922" y="9489"/>
                    <a:pt x="38696" y="9001"/>
                  </a:cubicBezTo>
                  <a:close/>
                  <a:moveTo>
                    <a:pt x="22289" y="9716"/>
                  </a:moveTo>
                  <a:lnTo>
                    <a:pt x="23313" y="9978"/>
                  </a:lnTo>
                  <a:cubicBezTo>
                    <a:pt x="23944" y="10144"/>
                    <a:pt x="24551" y="10311"/>
                    <a:pt x="25182" y="10466"/>
                  </a:cubicBezTo>
                  <a:cubicBezTo>
                    <a:pt x="24492" y="10859"/>
                    <a:pt x="23825" y="11275"/>
                    <a:pt x="23182" y="11740"/>
                  </a:cubicBezTo>
                  <a:cubicBezTo>
                    <a:pt x="22087" y="11466"/>
                    <a:pt x="20967" y="11204"/>
                    <a:pt x="19872" y="10942"/>
                  </a:cubicBezTo>
                  <a:cubicBezTo>
                    <a:pt x="20706" y="10597"/>
                    <a:pt x="21503" y="10180"/>
                    <a:pt x="22289" y="9716"/>
                  </a:cubicBezTo>
                  <a:close/>
                  <a:moveTo>
                    <a:pt x="32112" y="9930"/>
                  </a:moveTo>
                  <a:cubicBezTo>
                    <a:pt x="33088" y="10180"/>
                    <a:pt x="34052" y="10418"/>
                    <a:pt x="35017" y="10668"/>
                  </a:cubicBezTo>
                  <a:cubicBezTo>
                    <a:pt x="34362" y="11073"/>
                    <a:pt x="33695" y="11454"/>
                    <a:pt x="33029" y="11847"/>
                  </a:cubicBezTo>
                  <a:cubicBezTo>
                    <a:pt x="32076" y="11609"/>
                    <a:pt x="31135" y="11359"/>
                    <a:pt x="30183" y="11121"/>
                  </a:cubicBezTo>
                  <a:cubicBezTo>
                    <a:pt x="30838" y="10728"/>
                    <a:pt x="31481" y="10323"/>
                    <a:pt x="32112" y="9930"/>
                  </a:cubicBezTo>
                  <a:close/>
                  <a:moveTo>
                    <a:pt x="42149" y="9882"/>
                  </a:moveTo>
                  <a:cubicBezTo>
                    <a:pt x="43113" y="10120"/>
                    <a:pt x="44066" y="10359"/>
                    <a:pt x="45030" y="10609"/>
                  </a:cubicBezTo>
                  <a:cubicBezTo>
                    <a:pt x="44292" y="11085"/>
                    <a:pt x="43530" y="11597"/>
                    <a:pt x="42756" y="12061"/>
                  </a:cubicBezTo>
                  <a:cubicBezTo>
                    <a:pt x="41792" y="11811"/>
                    <a:pt x="40827" y="11561"/>
                    <a:pt x="39851" y="11323"/>
                  </a:cubicBezTo>
                  <a:cubicBezTo>
                    <a:pt x="40613" y="10835"/>
                    <a:pt x="41387" y="10359"/>
                    <a:pt x="42149" y="9882"/>
                  </a:cubicBezTo>
                  <a:close/>
                  <a:moveTo>
                    <a:pt x="52388" y="9763"/>
                  </a:moveTo>
                  <a:cubicBezTo>
                    <a:pt x="53591" y="10049"/>
                    <a:pt x="54781" y="10323"/>
                    <a:pt x="55984" y="10620"/>
                  </a:cubicBezTo>
                  <a:cubicBezTo>
                    <a:pt x="55138" y="11085"/>
                    <a:pt x="54305" y="11609"/>
                    <a:pt x="53483" y="12144"/>
                  </a:cubicBezTo>
                  <a:cubicBezTo>
                    <a:pt x="52388" y="11859"/>
                    <a:pt x="51305" y="11597"/>
                    <a:pt x="50197" y="11311"/>
                  </a:cubicBezTo>
                  <a:cubicBezTo>
                    <a:pt x="50959" y="10823"/>
                    <a:pt x="51698" y="10311"/>
                    <a:pt x="52388" y="9763"/>
                  </a:cubicBezTo>
                  <a:close/>
                  <a:moveTo>
                    <a:pt x="25944" y="10680"/>
                  </a:moveTo>
                  <a:cubicBezTo>
                    <a:pt x="26837" y="10906"/>
                    <a:pt x="27730" y="11144"/>
                    <a:pt x="28623" y="11382"/>
                  </a:cubicBezTo>
                  <a:cubicBezTo>
                    <a:pt x="27983" y="11750"/>
                    <a:pt x="27342" y="12153"/>
                    <a:pt x="26725" y="12616"/>
                  </a:cubicBezTo>
                  <a:lnTo>
                    <a:pt x="26725" y="12616"/>
                  </a:lnTo>
                  <a:cubicBezTo>
                    <a:pt x="26725" y="12616"/>
                    <a:pt x="26726" y="12615"/>
                    <a:pt x="26726" y="12615"/>
                  </a:cubicBezTo>
                  <a:cubicBezTo>
                    <a:pt x="26729" y="12615"/>
                    <a:pt x="26726" y="12621"/>
                    <a:pt x="26718" y="12621"/>
                  </a:cubicBezTo>
                  <a:cubicBezTo>
                    <a:pt x="26720" y="12619"/>
                    <a:pt x="26723" y="12617"/>
                    <a:pt x="26725" y="12616"/>
                  </a:cubicBezTo>
                  <a:lnTo>
                    <a:pt x="26725" y="12616"/>
                  </a:lnTo>
                  <a:cubicBezTo>
                    <a:pt x="26723" y="12616"/>
                    <a:pt x="26721" y="12618"/>
                    <a:pt x="26718" y="12621"/>
                  </a:cubicBezTo>
                  <a:cubicBezTo>
                    <a:pt x="25682" y="12359"/>
                    <a:pt x="24647" y="12109"/>
                    <a:pt x="23623" y="11859"/>
                  </a:cubicBezTo>
                  <a:cubicBezTo>
                    <a:pt x="24408" y="11513"/>
                    <a:pt x="25182" y="11121"/>
                    <a:pt x="25944" y="10680"/>
                  </a:cubicBezTo>
                  <a:close/>
                  <a:moveTo>
                    <a:pt x="35719" y="10847"/>
                  </a:moveTo>
                  <a:cubicBezTo>
                    <a:pt x="36660" y="11085"/>
                    <a:pt x="37577" y="11323"/>
                    <a:pt x="38517" y="11561"/>
                  </a:cubicBezTo>
                  <a:cubicBezTo>
                    <a:pt x="37862" y="11966"/>
                    <a:pt x="37208" y="12359"/>
                    <a:pt x="36541" y="12752"/>
                  </a:cubicBezTo>
                  <a:cubicBezTo>
                    <a:pt x="35624" y="12514"/>
                    <a:pt x="34719" y="12275"/>
                    <a:pt x="33802" y="12037"/>
                  </a:cubicBezTo>
                  <a:cubicBezTo>
                    <a:pt x="34457" y="11656"/>
                    <a:pt x="35088" y="11252"/>
                    <a:pt x="35719" y="10847"/>
                  </a:cubicBezTo>
                  <a:close/>
                  <a:moveTo>
                    <a:pt x="45828" y="10787"/>
                  </a:moveTo>
                  <a:cubicBezTo>
                    <a:pt x="46804" y="11037"/>
                    <a:pt x="47768" y="11287"/>
                    <a:pt x="48757" y="11525"/>
                  </a:cubicBezTo>
                  <a:cubicBezTo>
                    <a:pt x="48007" y="12025"/>
                    <a:pt x="47280" y="12525"/>
                    <a:pt x="46542" y="12990"/>
                  </a:cubicBezTo>
                  <a:cubicBezTo>
                    <a:pt x="46518" y="13002"/>
                    <a:pt x="46494" y="13026"/>
                    <a:pt x="46483" y="13037"/>
                  </a:cubicBezTo>
                  <a:cubicBezTo>
                    <a:pt x="45780" y="12859"/>
                    <a:pt x="45066" y="12656"/>
                    <a:pt x="44363" y="12478"/>
                  </a:cubicBezTo>
                  <a:cubicBezTo>
                    <a:pt x="44066" y="12406"/>
                    <a:pt x="43756" y="12323"/>
                    <a:pt x="43458" y="12240"/>
                  </a:cubicBezTo>
                  <a:lnTo>
                    <a:pt x="43589" y="12156"/>
                  </a:lnTo>
                  <a:cubicBezTo>
                    <a:pt x="44316" y="11692"/>
                    <a:pt x="45078" y="11252"/>
                    <a:pt x="45828" y="10787"/>
                  </a:cubicBezTo>
                  <a:close/>
                  <a:moveTo>
                    <a:pt x="56496" y="10740"/>
                  </a:moveTo>
                  <a:cubicBezTo>
                    <a:pt x="57674" y="11025"/>
                    <a:pt x="58865" y="11323"/>
                    <a:pt x="60032" y="11609"/>
                  </a:cubicBezTo>
                  <a:cubicBezTo>
                    <a:pt x="59175" y="12085"/>
                    <a:pt x="58341" y="12621"/>
                    <a:pt x="57520" y="13168"/>
                  </a:cubicBezTo>
                  <a:cubicBezTo>
                    <a:pt x="56436" y="12883"/>
                    <a:pt x="55365" y="12621"/>
                    <a:pt x="54281" y="12335"/>
                  </a:cubicBezTo>
                  <a:cubicBezTo>
                    <a:pt x="55031" y="11847"/>
                    <a:pt x="55793" y="11323"/>
                    <a:pt x="56496" y="10740"/>
                  </a:cubicBezTo>
                  <a:close/>
                  <a:moveTo>
                    <a:pt x="29409" y="11561"/>
                  </a:moveTo>
                  <a:cubicBezTo>
                    <a:pt x="30362" y="11811"/>
                    <a:pt x="31314" y="12049"/>
                    <a:pt x="32267" y="12311"/>
                  </a:cubicBezTo>
                  <a:cubicBezTo>
                    <a:pt x="31624" y="12692"/>
                    <a:pt x="30981" y="13097"/>
                    <a:pt x="30385" y="13526"/>
                  </a:cubicBezTo>
                  <a:cubicBezTo>
                    <a:pt x="29290" y="13240"/>
                    <a:pt x="28183" y="12978"/>
                    <a:pt x="27087" y="12704"/>
                  </a:cubicBezTo>
                  <a:cubicBezTo>
                    <a:pt x="27873" y="12383"/>
                    <a:pt x="28647" y="11990"/>
                    <a:pt x="29409" y="11561"/>
                  </a:cubicBezTo>
                  <a:close/>
                  <a:moveTo>
                    <a:pt x="39220" y="11740"/>
                  </a:moveTo>
                  <a:cubicBezTo>
                    <a:pt x="40172" y="11990"/>
                    <a:pt x="41125" y="12228"/>
                    <a:pt x="42077" y="12490"/>
                  </a:cubicBezTo>
                  <a:cubicBezTo>
                    <a:pt x="41399" y="12883"/>
                    <a:pt x="40720" y="13276"/>
                    <a:pt x="40029" y="13680"/>
                  </a:cubicBezTo>
                  <a:cubicBezTo>
                    <a:pt x="39125" y="13442"/>
                    <a:pt x="38220" y="13204"/>
                    <a:pt x="37327" y="12966"/>
                  </a:cubicBezTo>
                  <a:cubicBezTo>
                    <a:pt x="37946" y="12561"/>
                    <a:pt x="38589" y="12144"/>
                    <a:pt x="39220" y="11740"/>
                  </a:cubicBezTo>
                  <a:close/>
                  <a:moveTo>
                    <a:pt x="49531" y="11728"/>
                  </a:moveTo>
                  <a:lnTo>
                    <a:pt x="52829" y="12573"/>
                  </a:lnTo>
                  <a:cubicBezTo>
                    <a:pt x="52055" y="13085"/>
                    <a:pt x="51305" y="13597"/>
                    <a:pt x="50543" y="14073"/>
                  </a:cubicBezTo>
                  <a:cubicBezTo>
                    <a:pt x="49412" y="13776"/>
                    <a:pt x="48280" y="13502"/>
                    <a:pt x="47161" y="13204"/>
                  </a:cubicBezTo>
                  <a:cubicBezTo>
                    <a:pt x="47256" y="13145"/>
                    <a:pt x="47340" y="13097"/>
                    <a:pt x="47423" y="13037"/>
                  </a:cubicBezTo>
                  <a:cubicBezTo>
                    <a:pt x="48114" y="12609"/>
                    <a:pt x="48828" y="12168"/>
                    <a:pt x="49531" y="11728"/>
                  </a:cubicBezTo>
                  <a:close/>
                  <a:moveTo>
                    <a:pt x="60615" y="11740"/>
                  </a:moveTo>
                  <a:cubicBezTo>
                    <a:pt x="61139" y="11894"/>
                    <a:pt x="61675" y="12025"/>
                    <a:pt x="62223" y="12144"/>
                  </a:cubicBezTo>
                  <a:cubicBezTo>
                    <a:pt x="62794" y="12275"/>
                    <a:pt x="63342" y="12418"/>
                    <a:pt x="63901" y="12561"/>
                  </a:cubicBezTo>
                  <a:cubicBezTo>
                    <a:pt x="63044" y="13037"/>
                    <a:pt x="62211" y="13573"/>
                    <a:pt x="61389" y="14121"/>
                  </a:cubicBezTo>
                  <a:cubicBezTo>
                    <a:pt x="61020" y="14049"/>
                    <a:pt x="60663" y="13966"/>
                    <a:pt x="60330" y="13883"/>
                  </a:cubicBezTo>
                  <a:cubicBezTo>
                    <a:pt x="59663" y="13704"/>
                    <a:pt x="58996" y="13538"/>
                    <a:pt x="58341" y="13359"/>
                  </a:cubicBezTo>
                  <a:cubicBezTo>
                    <a:pt x="59127" y="12859"/>
                    <a:pt x="59901" y="12323"/>
                    <a:pt x="60615" y="11740"/>
                  </a:cubicBezTo>
                  <a:close/>
                  <a:moveTo>
                    <a:pt x="33040" y="12514"/>
                  </a:moveTo>
                  <a:cubicBezTo>
                    <a:pt x="33957" y="12752"/>
                    <a:pt x="34874" y="12990"/>
                    <a:pt x="35791" y="13228"/>
                  </a:cubicBezTo>
                  <a:cubicBezTo>
                    <a:pt x="35172" y="13609"/>
                    <a:pt x="34553" y="14002"/>
                    <a:pt x="33981" y="14430"/>
                  </a:cubicBezTo>
                  <a:cubicBezTo>
                    <a:pt x="32933" y="14145"/>
                    <a:pt x="31897" y="13895"/>
                    <a:pt x="30850" y="13645"/>
                  </a:cubicBezTo>
                  <a:cubicBezTo>
                    <a:pt x="31600" y="13311"/>
                    <a:pt x="32326" y="12930"/>
                    <a:pt x="33040" y="12514"/>
                  </a:cubicBezTo>
                  <a:close/>
                  <a:moveTo>
                    <a:pt x="42768" y="12656"/>
                  </a:moveTo>
                  <a:cubicBezTo>
                    <a:pt x="43768" y="12918"/>
                    <a:pt x="44768" y="13180"/>
                    <a:pt x="45768" y="13454"/>
                  </a:cubicBezTo>
                  <a:cubicBezTo>
                    <a:pt x="45090" y="13847"/>
                    <a:pt x="44411" y="14252"/>
                    <a:pt x="43720" y="14657"/>
                  </a:cubicBezTo>
                  <a:cubicBezTo>
                    <a:pt x="42756" y="14407"/>
                    <a:pt x="41768" y="14133"/>
                    <a:pt x="40803" y="13883"/>
                  </a:cubicBezTo>
                  <a:cubicBezTo>
                    <a:pt x="41482" y="13478"/>
                    <a:pt x="42137" y="13061"/>
                    <a:pt x="42768" y="12656"/>
                  </a:cubicBezTo>
                  <a:close/>
                  <a:moveTo>
                    <a:pt x="53591" y="12787"/>
                  </a:moveTo>
                  <a:cubicBezTo>
                    <a:pt x="54674" y="13061"/>
                    <a:pt x="55781" y="13335"/>
                    <a:pt x="56865" y="13621"/>
                  </a:cubicBezTo>
                  <a:cubicBezTo>
                    <a:pt x="56103" y="14133"/>
                    <a:pt x="55353" y="14657"/>
                    <a:pt x="54591" y="15133"/>
                  </a:cubicBezTo>
                  <a:cubicBezTo>
                    <a:pt x="54591" y="15133"/>
                    <a:pt x="54579" y="15133"/>
                    <a:pt x="54579" y="15145"/>
                  </a:cubicBezTo>
                  <a:cubicBezTo>
                    <a:pt x="53460" y="14847"/>
                    <a:pt x="52329" y="14550"/>
                    <a:pt x="51209" y="14276"/>
                  </a:cubicBezTo>
                  <a:cubicBezTo>
                    <a:pt x="51245" y="14252"/>
                    <a:pt x="51257" y="14240"/>
                    <a:pt x="51281" y="14228"/>
                  </a:cubicBezTo>
                  <a:cubicBezTo>
                    <a:pt x="52043" y="13740"/>
                    <a:pt x="52817" y="13252"/>
                    <a:pt x="53591" y="12787"/>
                  </a:cubicBezTo>
                  <a:close/>
                  <a:moveTo>
                    <a:pt x="64461" y="12692"/>
                  </a:moveTo>
                  <a:lnTo>
                    <a:pt x="66997" y="13323"/>
                  </a:lnTo>
                  <a:cubicBezTo>
                    <a:pt x="67211" y="13383"/>
                    <a:pt x="67711" y="13466"/>
                    <a:pt x="68128" y="13538"/>
                  </a:cubicBezTo>
                  <a:cubicBezTo>
                    <a:pt x="67116" y="14073"/>
                    <a:pt x="66140" y="14645"/>
                    <a:pt x="65152" y="15240"/>
                  </a:cubicBezTo>
                  <a:cubicBezTo>
                    <a:pt x="64342" y="14764"/>
                    <a:pt x="63270" y="14490"/>
                    <a:pt x="62211" y="14288"/>
                  </a:cubicBezTo>
                  <a:cubicBezTo>
                    <a:pt x="62985" y="13776"/>
                    <a:pt x="63747" y="13264"/>
                    <a:pt x="64461" y="12692"/>
                  </a:cubicBezTo>
                  <a:close/>
                  <a:moveTo>
                    <a:pt x="36553" y="13407"/>
                  </a:moveTo>
                  <a:lnTo>
                    <a:pt x="39279" y="14121"/>
                  </a:lnTo>
                  <a:cubicBezTo>
                    <a:pt x="38660" y="14490"/>
                    <a:pt x="38053" y="14883"/>
                    <a:pt x="37493" y="15300"/>
                  </a:cubicBezTo>
                  <a:cubicBezTo>
                    <a:pt x="36458" y="15038"/>
                    <a:pt x="35434" y="14788"/>
                    <a:pt x="34410" y="14526"/>
                  </a:cubicBezTo>
                  <a:cubicBezTo>
                    <a:pt x="35136" y="14192"/>
                    <a:pt x="35850" y="13823"/>
                    <a:pt x="36553" y="13407"/>
                  </a:cubicBezTo>
                  <a:close/>
                  <a:moveTo>
                    <a:pt x="46483" y="13633"/>
                  </a:moveTo>
                  <a:cubicBezTo>
                    <a:pt x="47590" y="13930"/>
                    <a:pt x="48709" y="14204"/>
                    <a:pt x="49828" y="14502"/>
                  </a:cubicBezTo>
                  <a:cubicBezTo>
                    <a:pt x="49138" y="14919"/>
                    <a:pt x="48459" y="15323"/>
                    <a:pt x="47757" y="15728"/>
                  </a:cubicBezTo>
                  <a:cubicBezTo>
                    <a:pt x="46673" y="15431"/>
                    <a:pt x="45590" y="15145"/>
                    <a:pt x="44494" y="14847"/>
                  </a:cubicBezTo>
                  <a:cubicBezTo>
                    <a:pt x="45185" y="14466"/>
                    <a:pt x="45840" y="14049"/>
                    <a:pt x="46483" y="13633"/>
                  </a:cubicBezTo>
                  <a:close/>
                  <a:moveTo>
                    <a:pt x="57639" y="13823"/>
                  </a:moveTo>
                  <a:cubicBezTo>
                    <a:pt x="57877" y="13883"/>
                    <a:pt x="58103" y="13942"/>
                    <a:pt x="58341" y="14002"/>
                  </a:cubicBezTo>
                  <a:cubicBezTo>
                    <a:pt x="59115" y="14216"/>
                    <a:pt x="59901" y="14407"/>
                    <a:pt x="60675" y="14609"/>
                  </a:cubicBezTo>
                  <a:cubicBezTo>
                    <a:pt x="59972" y="15085"/>
                    <a:pt x="59282" y="15550"/>
                    <a:pt x="58567" y="16002"/>
                  </a:cubicBezTo>
                  <a:cubicBezTo>
                    <a:pt x="58508" y="16026"/>
                    <a:pt x="58448" y="16074"/>
                    <a:pt x="58389" y="16097"/>
                  </a:cubicBezTo>
                  <a:cubicBezTo>
                    <a:pt x="57936" y="16014"/>
                    <a:pt x="57520" y="15919"/>
                    <a:pt x="57139" y="15824"/>
                  </a:cubicBezTo>
                  <a:cubicBezTo>
                    <a:pt x="56508" y="15657"/>
                    <a:pt x="55889" y="15490"/>
                    <a:pt x="55246" y="15323"/>
                  </a:cubicBezTo>
                  <a:cubicBezTo>
                    <a:pt x="55317" y="15288"/>
                    <a:pt x="55377" y="15240"/>
                    <a:pt x="55448" y="15192"/>
                  </a:cubicBezTo>
                  <a:cubicBezTo>
                    <a:pt x="56162" y="14728"/>
                    <a:pt x="56912" y="14288"/>
                    <a:pt x="57639" y="13823"/>
                  </a:cubicBezTo>
                  <a:close/>
                  <a:moveTo>
                    <a:pt x="40029" y="14335"/>
                  </a:moveTo>
                  <a:cubicBezTo>
                    <a:pt x="41018" y="14585"/>
                    <a:pt x="41994" y="14847"/>
                    <a:pt x="42994" y="15109"/>
                  </a:cubicBezTo>
                  <a:cubicBezTo>
                    <a:pt x="42399" y="15466"/>
                    <a:pt x="41815" y="15847"/>
                    <a:pt x="41268" y="16252"/>
                  </a:cubicBezTo>
                  <a:cubicBezTo>
                    <a:pt x="40744" y="16121"/>
                    <a:pt x="40196" y="15978"/>
                    <a:pt x="39660" y="15847"/>
                  </a:cubicBezTo>
                  <a:lnTo>
                    <a:pt x="37874" y="15407"/>
                  </a:lnTo>
                  <a:cubicBezTo>
                    <a:pt x="38601" y="15085"/>
                    <a:pt x="39339" y="14728"/>
                    <a:pt x="40029" y="14335"/>
                  </a:cubicBezTo>
                  <a:close/>
                  <a:moveTo>
                    <a:pt x="50531" y="14692"/>
                  </a:moveTo>
                  <a:cubicBezTo>
                    <a:pt x="51638" y="14990"/>
                    <a:pt x="52757" y="15264"/>
                    <a:pt x="53876" y="15562"/>
                  </a:cubicBezTo>
                  <a:cubicBezTo>
                    <a:pt x="53174" y="15978"/>
                    <a:pt x="52471" y="16395"/>
                    <a:pt x="51781" y="16836"/>
                  </a:cubicBezTo>
                  <a:cubicBezTo>
                    <a:pt x="50697" y="16538"/>
                    <a:pt x="49614" y="16240"/>
                    <a:pt x="48530" y="15954"/>
                  </a:cubicBezTo>
                  <a:cubicBezTo>
                    <a:pt x="49221" y="15538"/>
                    <a:pt x="49876" y="15121"/>
                    <a:pt x="50531" y="14692"/>
                  </a:cubicBezTo>
                  <a:close/>
                  <a:moveTo>
                    <a:pt x="61437" y="14776"/>
                  </a:moveTo>
                  <a:cubicBezTo>
                    <a:pt x="62032" y="14931"/>
                    <a:pt x="62627" y="15085"/>
                    <a:pt x="63223" y="15240"/>
                  </a:cubicBezTo>
                  <a:cubicBezTo>
                    <a:pt x="63568" y="15323"/>
                    <a:pt x="64235" y="15407"/>
                    <a:pt x="64711" y="15502"/>
                  </a:cubicBezTo>
                  <a:cubicBezTo>
                    <a:pt x="63985" y="15978"/>
                    <a:pt x="63247" y="16455"/>
                    <a:pt x="62532" y="16931"/>
                  </a:cubicBezTo>
                  <a:cubicBezTo>
                    <a:pt x="62389" y="17038"/>
                    <a:pt x="62223" y="17133"/>
                    <a:pt x="62080" y="17228"/>
                  </a:cubicBezTo>
                  <a:cubicBezTo>
                    <a:pt x="61258" y="16740"/>
                    <a:pt x="60175" y="16455"/>
                    <a:pt x="59115" y="16240"/>
                  </a:cubicBezTo>
                  <a:cubicBezTo>
                    <a:pt x="59234" y="16157"/>
                    <a:pt x="59341" y="16085"/>
                    <a:pt x="59460" y="16014"/>
                  </a:cubicBezTo>
                  <a:cubicBezTo>
                    <a:pt x="60115" y="15597"/>
                    <a:pt x="60770" y="15192"/>
                    <a:pt x="61437" y="14776"/>
                  </a:cubicBezTo>
                  <a:close/>
                  <a:moveTo>
                    <a:pt x="43768" y="15300"/>
                  </a:moveTo>
                  <a:cubicBezTo>
                    <a:pt x="44875" y="15585"/>
                    <a:pt x="45971" y="15883"/>
                    <a:pt x="47078" y="16157"/>
                  </a:cubicBezTo>
                  <a:cubicBezTo>
                    <a:pt x="46494" y="16514"/>
                    <a:pt x="45923" y="16871"/>
                    <a:pt x="45375" y="17276"/>
                  </a:cubicBezTo>
                  <a:cubicBezTo>
                    <a:pt x="44125" y="16967"/>
                    <a:pt x="42887" y="16657"/>
                    <a:pt x="41661" y="16335"/>
                  </a:cubicBezTo>
                  <a:cubicBezTo>
                    <a:pt x="42363" y="16038"/>
                    <a:pt x="43065" y="15681"/>
                    <a:pt x="43768" y="15300"/>
                  </a:cubicBezTo>
                  <a:close/>
                  <a:moveTo>
                    <a:pt x="54579" y="15740"/>
                  </a:moveTo>
                  <a:cubicBezTo>
                    <a:pt x="54817" y="15800"/>
                    <a:pt x="55067" y="15883"/>
                    <a:pt x="55305" y="15931"/>
                  </a:cubicBezTo>
                  <a:cubicBezTo>
                    <a:pt x="56079" y="16145"/>
                    <a:pt x="56841" y="16347"/>
                    <a:pt x="57615" y="16550"/>
                  </a:cubicBezTo>
                  <a:cubicBezTo>
                    <a:pt x="56901" y="16978"/>
                    <a:pt x="56186" y="17395"/>
                    <a:pt x="55472" y="17824"/>
                  </a:cubicBezTo>
                  <a:cubicBezTo>
                    <a:pt x="54495" y="17562"/>
                    <a:pt x="53531" y="17288"/>
                    <a:pt x="52555" y="17026"/>
                  </a:cubicBezTo>
                  <a:cubicBezTo>
                    <a:pt x="53245" y="16621"/>
                    <a:pt x="53924" y="16193"/>
                    <a:pt x="54579" y="15740"/>
                  </a:cubicBezTo>
                  <a:close/>
                  <a:moveTo>
                    <a:pt x="47816" y="16371"/>
                  </a:moveTo>
                  <a:cubicBezTo>
                    <a:pt x="48911" y="16657"/>
                    <a:pt x="50019" y="16955"/>
                    <a:pt x="51102" y="17228"/>
                  </a:cubicBezTo>
                  <a:cubicBezTo>
                    <a:pt x="50543" y="17574"/>
                    <a:pt x="49995" y="17943"/>
                    <a:pt x="49459" y="18324"/>
                  </a:cubicBezTo>
                  <a:cubicBezTo>
                    <a:pt x="48269" y="18026"/>
                    <a:pt x="47042" y="17705"/>
                    <a:pt x="45828" y="17395"/>
                  </a:cubicBezTo>
                  <a:cubicBezTo>
                    <a:pt x="46506" y="17097"/>
                    <a:pt x="47161" y="16740"/>
                    <a:pt x="47816" y="16371"/>
                  </a:cubicBezTo>
                  <a:close/>
                  <a:moveTo>
                    <a:pt x="58341" y="16740"/>
                  </a:moveTo>
                  <a:lnTo>
                    <a:pt x="60032" y="17193"/>
                  </a:lnTo>
                  <a:cubicBezTo>
                    <a:pt x="60413" y="17288"/>
                    <a:pt x="61163" y="17371"/>
                    <a:pt x="61675" y="17502"/>
                  </a:cubicBezTo>
                  <a:cubicBezTo>
                    <a:pt x="60913" y="17979"/>
                    <a:pt x="60139" y="18443"/>
                    <a:pt x="59413" y="18931"/>
                  </a:cubicBezTo>
                  <a:cubicBezTo>
                    <a:pt x="58353" y="18633"/>
                    <a:pt x="57293" y="18348"/>
                    <a:pt x="56246" y="18050"/>
                  </a:cubicBezTo>
                  <a:cubicBezTo>
                    <a:pt x="56960" y="17633"/>
                    <a:pt x="57639" y="17193"/>
                    <a:pt x="58341" y="16740"/>
                  </a:cubicBezTo>
                  <a:close/>
                  <a:moveTo>
                    <a:pt x="51900" y="17443"/>
                  </a:moveTo>
                  <a:cubicBezTo>
                    <a:pt x="51936" y="17455"/>
                    <a:pt x="51971" y="17455"/>
                    <a:pt x="52019" y="17467"/>
                  </a:cubicBezTo>
                  <a:cubicBezTo>
                    <a:pt x="52971" y="17729"/>
                    <a:pt x="53936" y="17967"/>
                    <a:pt x="54900" y="18205"/>
                  </a:cubicBezTo>
                  <a:cubicBezTo>
                    <a:pt x="54353" y="18538"/>
                    <a:pt x="53805" y="18895"/>
                    <a:pt x="53281" y="19288"/>
                  </a:cubicBezTo>
                  <a:cubicBezTo>
                    <a:pt x="52995" y="19229"/>
                    <a:pt x="52745" y="19169"/>
                    <a:pt x="52507" y="19110"/>
                  </a:cubicBezTo>
                  <a:cubicBezTo>
                    <a:pt x="51662" y="18883"/>
                    <a:pt x="50805" y="18681"/>
                    <a:pt x="49959" y="18455"/>
                  </a:cubicBezTo>
                  <a:cubicBezTo>
                    <a:pt x="50614" y="18157"/>
                    <a:pt x="51269" y="17812"/>
                    <a:pt x="51900" y="17443"/>
                  </a:cubicBezTo>
                  <a:close/>
                  <a:moveTo>
                    <a:pt x="55662" y="18395"/>
                  </a:moveTo>
                  <a:cubicBezTo>
                    <a:pt x="56781" y="18657"/>
                    <a:pt x="57877" y="18943"/>
                    <a:pt x="58960" y="19241"/>
                  </a:cubicBezTo>
                  <a:cubicBezTo>
                    <a:pt x="58413" y="19634"/>
                    <a:pt x="57770" y="19967"/>
                    <a:pt x="57293" y="20443"/>
                  </a:cubicBezTo>
                  <a:cubicBezTo>
                    <a:pt x="56400" y="20003"/>
                    <a:pt x="55019" y="19669"/>
                    <a:pt x="53662" y="19372"/>
                  </a:cubicBezTo>
                  <a:cubicBezTo>
                    <a:pt x="54353" y="19098"/>
                    <a:pt x="55007" y="18752"/>
                    <a:pt x="55662" y="18395"/>
                  </a:cubicBezTo>
                  <a:close/>
                  <a:moveTo>
                    <a:pt x="12311" y="0"/>
                  </a:moveTo>
                  <a:cubicBezTo>
                    <a:pt x="12251" y="0"/>
                    <a:pt x="12209" y="4"/>
                    <a:pt x="12193" y="12"/>
                  </a:cubicBezTo>
                  <a:cubicBezTo>
                    <a:pt x="12169" y="24"/>
                    <a:pt x="12145" y="24"/>
                    <a:pt x="12133" y="48"/>
                  </a:cubicBezTo>
                  <a:cubicBezTo>
                    <a:pt x="12133" y="48"/>
                    <a:pt x="12109" y="48"/>
                    <a:pt x="12109" y="60"/>
                  </a:cubicBezTo>
                  <a:cubicBezTo>
                    <a:pt x="9895" y="1096"/>
                    <a:pt x="7704" y="2227"/>
                    <a:pt x="5561" y="3405"/>
                  </a:cubicBezTo>
                  <a:cubicBezTo>
                    <a:pt x="3906" y="4310"/>
                    <a:pt x="1965" y="5167"/>
                    <a:pt x="524" y="6430"/>
                  </a:cubicBezTo>
                  <a:cubicBezTo>
                    <a:pt x="441" y="6501"/>
                    <a:pt x="1" y="6834"/>
                    <a:pt x="60" y="6846"/>
                  </a:cubicBezTo>
                  <a:cubicBezTo>
                    <a:pt x="132" y="6870"/>
                    <a:pt x="441" y="6977"/>
                    <a:pt x="524" y="6989"/>
                  </a:cubicBezTo>
                  <a:cubicBezTo>
                    <a:pt x="17288" y="10751"/>
                    <a:pt x="33874" y="15133"/>
                    <a:pt x="50531" y="19419"/>
                  </a:cubicBezTo>
                  <a:cubicBezTo>
                    <a:pt x="52114" y="19824"/>
                    <a:pt x="53698" y="20241"/>
                    <a:pt x="55293" y="20657"/>
                  </a:cubicBezTo>
                  <a:cubicBezTo>
                    <a:pt x="55710" y="20765"/>
                    <a:pt x="57162" y="21027"/>
                    <a:pt x="57174" y="21027"/>
                  </a:cubicBezTo>
                  <a:cubicBezTo>
                    <a:pt x="57193" y="21038"/>
                    <a:pt x="57217" y="21044"/>
                    <a:pt x="57246" y="21044"/>
                  </a:cubicBezTo>
                  <a:cubicBezTo>
                    <a:pt x="57558" y="21044"/>
                    <a:pt x="58398" y="20379"/>
                    <a:pt x="58758" y="20193"/>
                  </a:cubicBezTo>
                  <a:cubicBezTo>
                    <a:pt x="60199" y="19443"/>
                    <a:pt x="61544" y="18312"/>
                    <a:pt x="62830" y="17467"/>
                  </a:cubicBezTo>
                  <a:cubicBezTo>
                    <a:pt x="64890" y="16109"/>
                    <a:pt x="66961" y="14859"/>
                    <a:pt x="69164" y="13776"/>
                  </a:cubicBezTo>
                  <a:cubicBezTo>
                    <a:pt x="69295" y="13692"/>
                    <a:pt x="69343" y="13549"/>
                    <a:pt x="69307" y="13418"/>
                  </a:cubicBezTo>
                  <a:cubicBezTo>
                    <a:pt x="69307" y="13383"/>
                    <a:pt x="69271" y="13311"/>
                    <a:pt x="69235" y="13287"/>
                  </a:cubicBezTo>
                  <a:cubicBezTo>
                    <a:pt x="69188" y="13228"/>
                    <a:pt x="69128" y="13204"/>
                    <a:pt x="69069" y="13168"/>
                  </a:cubicBezTo>
                  <a:cubicBezTo>
                    <a:pt x="67926" y="12502"/>
                    <a:pt x="65675" y="12192"/>
                    <a:pt x="64235" y="11835"/>
                  </a:cubicBezTo>
                  <a:cubicBezTo>
                    <a:pt x="59937" y="10775"/>
                    <a:pt x="55627" y="9751"/>
                    <a:pt x="51328" y="8715"/>
                  </a:cubicBezTo>
                  <a:cubicBezTo>
                    <a:pt x="41196" y="6299"/>
                    <a:pt x="31040" y="3882"/>
                    <a:pt x="20860" y="1619"/>
                  </a:cubicBezTo>
                  <a:cubicBezTo>
                    <a:pt x="18515" y="1096"/>
                    <a:pt x="16014" y="357"/>
                    <a:pt x="13574" y="107"/>
                  </a:cubicBezTo>
                  <a:cubicBezTo>
                    <a:pt x="13260" y="78"/>
                    <a:pt x="12591" y="0"/>
                    <a:pt x="12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7" name="Google Shape;17067;p56"/>
            <p:cNvSpPr/>
            <p:nvPr/>
          </p:nvSpPr>
          <p:spPr>
            <a:xfrm>
              <a:off x="4257600" y="2549375"/>
              <a:ext cx="96825" cy="112800"/>
            </a:xfrm>
            <a:custGeom>
              <a:avLst/>
              <a:gdLst/>
              <a:ahLst/>
              <a:cxnLst/>
              <a:rect l="l" t="t" r="r" b="b"/>
              <a:pathLst>
                <a:path w="3873" h="4512" extrusionOk="0">
                  <a:moveTo>
                    <a:pt x="789" y="900"/>
                  </a:moveTo>
                  <a:cubicBezTo>
                    <a:pt x="1122" y="1067"/>
                    <a:pt x="1479" y="1198"/>
                    <a:pt x="1813" y="1341"/>
                  </a:cubicBezTo>
                  <a:cubicBezTo>
                    <a:pt x="1777" y="1365"/>
                    <a:pt x="1729" y="1377"/>
                    <a:pt x="1694" y="1412"/>
                  </a:cubicBezTo>
                  <a:cubicBezTo>
                    <a:pt x="1527" y="1412"/>
                    <a:pt x="1420" y="1484"/>
                    <a:pt x="1337" y="1615"/>
                  </a:cubicBezTo>
                  <a:cubicBezTo>
                    <a:pt x="1134" y="1758"/>
                    <a:pt x="920" y="1889"/>
                    <a:pt x="729" y="2032"/>
                  </a:cubicBezTo>
                  <a:cubicBezTo>
                    <a:pt x="765" y="1662"/>
                    <a:pt x="777" y="1281"/>
                    <a:pt x="789" y="900"/>
                  </a:cubicBezTo>
                  <a:close/>
                  <a:moveTo>
                    <a:pt x="1872" y="2139"/>
                  </a:moveTo>
                  <a:cubicBezTo>
                    <a:pt x="2087" y="2317"/>
                    <a:pt x="2313" y="2591"/>
                    <a:pt x="2432" y="2686"/>
                  </a:cubicBezTo>
                  <a:cubicBezTo>
                    <a:pt x="2551" y="2794"/>
                    <a:pt x="2670" y="2913"/>
                    <a:pt x="2789" y="3020"/>
                  </a:cubicBezTo>
                  <a:cubicBezTo>
                    <a:pt x="2861" y="3079"/>
                    <a:pt x="2932" y="3151"/>
                    <a:pt x="3003" y="3210"/>
                  </a:cubicBezTo>
                  <a:cubicBezTo>
                    <a:pt x="3122" y="3210"/>
                    <a:pt x="3146" y="3210"/>
                    <a:pt x="3039" y="3246"/>
                  </a:cubicBezTo>
                  <a:cubicBezTo>
                    <a:pt x="2861" y="3377"/>
                    <a:pt x="2563" y="3425"/>
                    <a:pt x="2349" y="3567"/>
                  </a:cubicBezTo>
                  <a:cubicBezTo>
                    <a:pt x="2313" y="3591"/>
                    <a:pt x="2265" y="3639"/>
                    <a:pt x="2218" y="3687"/>
                  </a:cubicBezTo>
                  <a:cubicBezTo>
                    <a:pt x="2075" y="3186"/>
                    <a:pt x="1872" y="2734"/>
                    <a:pt x="1622" y="2270"/>
                  </a:cubicBezTo>
                  <a:cubicBezTo>
                    <a:pt x="1718" y="2234"/>
                    <a:pt x="1789" y="2186"/>
                    <a:pt x="1872" y="2139"/>
                  </a:cubicBezTo>
                  <a:close/>
                  <a:moveTo>
                    <a:pt x="458" y="1"/>
                  </a:moveTo>
                  <a:cubicBezTo>
                    <a:pt x="282" y="1"/>
                    <a:pt x="113" y="133"/>
                    <a:pt x="122" y="341"/>
                  </a:cubicBezTo>
                  <a:cubicBezTo>
                    <a:pt x="146" y="984"/>
                    <a:pt x="134" y="1639"/>
                    <a:pt x="86" y="2270"/>
                  </a:cubicBezTo>
                  <a:cubicBezTo>
                    <a:pt x="86" y="2377"/>
                    <a:pt x="122" y="2448"/>
                    <a:pt x="170" y="2496"/>
                  </a:cubicBezTo>
                  <a:cubicBezTo>
                    <a:pt x="146" y="2508"/>
                    <a:pt x="122" y="2532"/>
                    <a:pt x="110" y="2555"/>
                  </a:cubicBezTo>
                  <a:cubicBezTo>
                    <a:pt x="1" y="2665"/>
                    <a:pt x="93" y="2845"/>
                    <a:pt x="229" y="2845"/>
                  </a:cubicBezTo>
                  <a:cubicBezTo>
                    <a:pt x="241" y="2845"/>
                    <a:pt x="253" y="2844"/>
                    <a:pt x="265" y="2841"/>
                  </a:cubicBezTo>
                  <a:cubicBezTo>
                    <a:pt x="622" y="2734"/>
                    <a:pt x="967" y="2579"/>
                    <a:pt x="1313" y="2401"/>
                  </a:cubicBezTo>
                  <a:cubicBezTo>
                    <a:pt x="1515" y="3032"/>
                    <a:pt x="1670" y="3675"/>
                    <a:pt x="1801" y="4318"/>
                  </a:cubicBezTo>
                  <a:cubicBezTo>
                    <a:pt x="1832" y="4449"/>
                    <a:pt x="1936" y="4512"/>
                    <a:pt x="2047" y="4512"/>
                  </a:cubicBezTo>
                  <a:cubicBezTo>
                    <a:pt x="2146" y="4512"/>
                    <a:pt x="2251" y="4461"/>
                    <a:pt x="2313" y="4365"/>
                  </a:cubicBezTo>
                  <a:cubicBezTo>
                    <a:pt x="2503" y="4091"/>
                    <a:pt x="2765" y="3877"/>
                    <a:pt x="3099" y="3746"/>
                  </a:cubicBezTo>
                  <a:cubicBezTo>
                    <a:pt x="3242" y="3687"/>
                    <a:pt x="3456" y="3651"/>
                    <a:pt x="3551" y="3544"/>
                  </a:cubicBezTo>
                  <a:cubicBezTo>
                    <a:pt x="3873" y="3198"/>
                    <a:pt x="3396" y="2865"/>
                    <a:pt x="3158" y="2651"/>
                  </a:cubicBezTo>
                  <a:cubicBezTo>
                    <a:pt x="2920" y="2424"/>
                    <a:pt x="2682" y="2198"/>
                    <a:pt x="2444" y="1960"/>
                  </a:cubicBezTo>
                  <a:cubicBezTo>
                    <a:pt x="2408" y="1936"/>
                    <a:pt x="2384" y="1889"/>
                    <a:pt x="2337" y="1853"/>
                  </a:cubicBezTo>
                  <a:cubicBezTo>
                    <a:pt x="2515" y="1758"/>
                    <a:pt x="2706" y="1639"/>
                    <a:pt x="2884" y="1532"/>
                  </a:cubicBezTo>
                  <a:cubicBezTo>
                    <a:pt x="3146" y="1377"/>
                    <a:pt x="3111" y="948"/>
                    <a:pt x="2801" y="877"/>
                  </a:cubicBezTo>
                  <a:cubicBezTo>
                    <a:pt x="2039" y="698"/>
                    <a:pt x="1313" y="424"/>
                    <a:pt x="622" y="43"/>
                  </a:cubicBezTo>
                  <a:cubicBezTo>
                    <a:pt x="570" y="14"/>
                    <a:pt x="514" y="1"/>
                    <a:pt x="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68" name="Google Shape;17068;p56"/>
          <p:cNvGrpSpPr/>
          <p:nvPr/>
        </p:nvGrpSpPr>
        <p:grpSpPr>
          <a:xfrm flipH="1">
            <a:off x="7851023" y="546307"/>
            <a:ext cx="3549107" cy="2749426"/>
            <a:chOff x="2036250" y="1507425"/>
            <a:chExt cx="2858725" cy="2214600"/>
          </a:xfrm>
        </p:grpSpPr>
        <p:sp>
          <p:nvSpPr>
            <p:cNvPr id="17069" name="Google Shape;17069;p56"/>
            <p:cNvSpPr/>
            <p:nvPr/>
          </p:nvSpPr>
          <p:spPr>
            <a:xfrm>
              <a:off x="2036250" y="1507425"/>
              <a:ext cx="2858725" cy="2214600"/>
            </a:xfrm>
            <a:custGeom>
              <a:avLst/>
              <a:gdLst/>
              <a:ahLst/>
              <a:cxnLst/>
              <a:rect l="l" t="t" r="r" b="b"/>
              <a:pathLst>
                <a:path w="114349" h="88584" extrusionOk="0">
                  <a:moveTo>
                    <a:pt x="113265" y="12218"/>
                  </a:moveTo>
                  <a:cubicBezTo>
                    <a:pt x="113289" y="12313"/>
                    <a:pt x="113324" y="12384"/>
                    <a:pt x="113348" y="12468"/>
                  </a:cubicBezTo>
                  <a:cubicBezTo>
                    <a:pt x="113443" y="12670"/>
                    <a:pt x="113515" y="12908"/>
                    <a:pt x="113682" y="13051"/>
                  </a:cubicBezTo>
                  <a:cubicBezTo>
                    <a:pt x="113646" y="13170"/>
                    <a:pt x="113634" y="13277"/>
                    <a:pt x="113598" y="13396"/>
                  </a:cubicBezTo>
                  <a:cubicBezTo>
                    <a:pt x="113527" y="13456"/>
                    <a:pt x="113455" y="13527"/>
                    <a:pt x="113384" y="13587"/>
                  </a:cubicBezTo>
                  <a:cubicBezTo>
                    <a:pt x="113229" y="13706"/>
                    <a:pt x="113086" y="13825"/>
                    <a:pt x="112931" y="13956"/>
                  </a:cubicBezTo>
                  <a:cubicBezTo>
                    <a:pt x="113039" y="13384"/>
                    <a:pt x="113158" y="12801"/>
                    <a:pt x="113265" y="12218"/>
                  </a:cubicBezTo>
                  <a:close/>
                  <a:moveTo>
                    <a:pt x="113420" y="14218"/>
                  </a:moveTo>
                  <a:lnTo>
                    <a:pt x="113420" y="14218"/>
                  </a:lnTo>
                  <a:cubicBezTo>
                    <a:pt x="113229" y="15111"/>
                    <a:pt x="113039" y="15944"/>
                    <a:pt x="112860" y="16742"/>
                  </a:cubicBezTo>
                  <a:cubicBezTo>
                    <a:pt x="112646" y="16825"/>
                    <a:pt x="112491" y="16956"/>
                    <a:pt x="112312" y="17099"/>
                  </a:cubicBezTo>
                  <a:cubicBezTo>
                    <a:pt x="112491" y="16266"/>
                    <a:pt x="112646" y="15432"/>
                    <a:pt x="112812" y="14587"/>
                  </a:cubicBezTo>
                  <a:cubicBezTo>
                    <a:pt x="113027" y="14468"/>
                    <a:pt x="113229" y="14349"/>
                    <a:pt x="113420" y="14218"/>
                  </a:cubicBezTo>
                  <a:close/>
                  <a:moveTo>
                    <a:pt x="112777" y="17218"/>
                  </a:moveTo>
                  <a:cubicBezTo>
                    <a:pt x="112443" y="18587"/>
                    <a:pt x="112181" y="19826"/>
                    <a:pt x="111908" y="21004"/>
                  </a:cubicBezTo>
                  <a:cubicBezTo>
                    <a:pt x="111705" y="21123"/>
                    <a:pt x="111527" y="21326"/>
                    <a:pt x="111360" y="21504"/>
                  </a:cubicBezTo>
                  <a:cubicBezTo>
                    <a:pt x="111657" y="20207"/>
                    <a:pt x="111943" y="18933"/>
                    <a:pt x="112205" y="17635"/>
                  </a:cubicBezTo>
                  <a:cubicBezTo>
                    <a:pt x="112300" y="17564"/>
                    <a:pt x="112384" y="17504"/>
                    <a:pt x="112491" y="17433"/>
                  </a:cubicBezTo>
                  <a:cubicBezTo>
                    <a:pt x="112574" y="17361"/>
                    <a:pt x="112681" y="17302"/>
                    <a:pt x="112777" y="17218"/>
                  </a:cubicBezTo>
                  <a:close/>
                  <a:moveTo>
                    <a:pt x="111729" y="21814"/>
                  </a:moveTo>
                  <a:lnTo>
                    <a:pt x="111729" y="21814"/>
                  </a:lnTo>
                  <a:cubicBezTo>
                    <a:pt x="111503" y="22838"/>
                    <a:pt x="111288" y="23814"/>
                    <a:pt x="111062" y="24838"/>
                  </a:cubicBezTo>
                  <a:cubicBezTo>
                    <a:pt x="110824" y="25041"/>
                    <a:pt x="110610" y="25291"/>
                    <a:pt x="110419" y="25517"/>
                  </a:cubicBezTo>
                  <a:lnTo>
                    <a:pt x="111181" y="22290"/>
                  </a:lnTo>
                  <a:cubicBezTo>
                    <a:pt x="111300" y="22195"/>
                    <a:pt x="111431" y="22088"/>
                    <a:pt x="111550" y="21981"/>
                  </a:cubicBezTo>
                  <a:cubicBezTo>
                    <a:pt x="111610" y="21933"/>
                    <a:pt x="111669" y="21874"/>
                    <a:pt x="111729" y="21814"/>
                  </a:cubicBezTo>
                  <a:close/>
                  <a:moveTo>
                    <a:pt x="110812" y="25886"/>
                  </a:moveTo>
                  <a:lnTo>
                    <a:pt x="110812" y="25886"/>
                  </a:lnTo>
                  <a:cubicBezTo>
                    <a:pt x="110776" y="26148"/>
                    <a:pt x="110717" y="26422"/>
                    <a:pt x="110657" y="26707"/>
                  </a:cubicBezTo>
                  <a:cubicBezTo>
                    <a:pt x="110431" y="27755"/>
                    <a:pt x="110193" y="28815"/>
                    <a:pt x="109979" y="29863"/>
                  </a:cubicBezTo>
                  <a:cubicBezTo>
                    <a:pt x="109776" y="30160"/>
                    <a:pt x="109586" y="30458"/>
                    <a:pt x="109383" y="30732"/>
                  </a:cubicBezTo>
                  <a:cubicBezTo>
                    <a:pt x="109285" y="30871"/>
                    <a:pt x="109407" y="30999"/>
                    <a:pt x="109535" y="30999"/>
                  </a:cubicBezTo>
                  <a:cubicBezTo>
                    <a:pt x="109593" y="30999"/>
                    <a:pt x="109652" y="30973"/>
                    <a:pt x="109693" y="30910"/>
                  </a:cubicBezTo>
                  <a:cubicBezTo>
                    <a:pt x="109705" y="30887"/>
                    <a:pt x="109729" y="30851"/>
                    <a:pt x="109752" y="30827"/>
                  </a:cubicBezTo>
                  <a:lnTo>
                    <a:pt x="109752" y="30827"/>
                  </a:lnTo>
                  <a:cubicBezTo>
                    <a:pt x="109502" y="31982"/>
                    <a:pt x="109241" y="33125"/>
                    <a:pt x="109002" y="34280"/>
                  </a:cubicBezTo>
                  <a:cubicBezTo>
                    <a:pt x="108705" y="34494"/>
                    <a:pt x="108526" y="34899"/>
                    <a:pt x="108288" y="35185"/>
                  </a:cubicBezTo>
                  <a:cubicBezTo>
                    <a:pt x="108193" y="35304"/>
                    <a:pt x="108086" y="35423"/>
                    <a:pt x="107967" y="35530"/>
                  </a:cubicBezTo>
                  <a:cubicBezTo>
                    <a:pt x="108681" y="32530"/>
                    <a:pt x="109419" y="29529"/>
                    <a:pt x="110157" y="26541"/>
                  </a:cubicBezTo>
                  <a:cubicBezTo>
                    <a:pt x="110336" y="26362"/>
                    <a:pt x="110514" y="26196"/>
                    <a:pt x="110669" y="26017"/>
                  </a:cubicBezTo>
                  <a:lnTo>
                    <a:pt x="110812" y="25886"/>
                  </a:lnTo>
                  <a:close/>
                  <a:moveTo>
                    <a:pt x="108776" y="35459"/>
                  </a:moveTo>
                  <a:cubicBezTo>
                    <a:pt x="108407" y="37018"/>
                    <a:pt x="108074" y="38590"/>
                    <a:pt x="107728" y="40173"/>
                  </a:cubicBezTo>
                  <a:cubicBezTo>
                    <a:pt x="107717" y="40257"/>
                    <a:pt x="107681" y="40352"/>
                    <a:pt x="107669" y="40435"/>
                  </a:cubicBezTo>
                  <a:cubicBezTo>
                    <a:pt x="107641" y="40389"/>
                    <a:pt x="107592" y="40372"/>
                    <a:pt x="107544" y="40372"/>
                  </a:cubicBezTo>
                  <a:cubicBezTo>
                    <a:pt x="107530" y="40372"/>
                    <a:pt x="107516" y="40373"/>
                    <a:pt x="107502" y="40376"/>
                  </a:cubicBezTo>
                  <a:cubicBezTo>
                    <a:pt x="107205" y="40435"/>
                    <a:pt x="107014" y="40912"/>
                    <a:pt x="106847" y="41138"/>
                  </a:cubicBezTo>
                  <a:lnTo>
                    <a:pt x="106621" y="41412"/>
                  </a:lnTo>
                  <a:cubicBezTo>
                    <a:pt x="106835" y="40483"/>
                    <a:pt x="107050" y="39542"/>
                    <a:pt x="107264" y="38626"/>
                  </a:cubicBezTo>
                  <a:lnTo>
                    <a:pt x="107800" y="36352"/>
                  </a:lnTo>
                  <a:cubicBezTo>
                    <a:pt x="108169" y="36173"/>
                    <a:pt x="108467" y="35816"/>
                    <a:pt x="108717" y="35518"/>
                  </a:cubicBezTo>
                  <a:lnTo>
                    <a:pt x="108776" y="35459"/>
                  </a:lnTo>
                  <a:close/>
                  <a:moveTo>
                    <a:pt x="107502" y="41138"/>
                  </a:moveTo>
                  <a:lnTo>
                    <a:pt x="107502" y="41138"/>
                  </a:lnTo>
                  <a:cubicBezTo>
                    <a:pt x="107276" y="42138"/>
                    <a:pt x="107038" y="43114"/>
                    <a:pt x="106824" y="44102"/>
                  </a:cubicBezTo>
                  <a:cubicBezTo>
                    <a:pt x="106657" y="44293"/>
                    <a:pt x="106502" y="44507"/>
                    <a:pt x="106359" y="44710"/>
                  </a:cubicBezTo>
                  <a:cubicBezTo>
                    <a:pt x="106121" y="45019"/>
                    <a:pt x="105883" y="45353"/>
                    <a:pt x="105633" y="45662"/>
                  </a:cubicBezTo>
                  <a:cubicBezTo>
                    <a:pt x="105895" y="44483"/>
                    <a:pt x="106157" y="43317"/>
                    <a:pt x="106443" y="42138"/>
                  </a:cubicBezTo>
                  <a:cubicBezTo>
                    <a:pt x="106728" y="41947"/>
                    <a:pt x="107002" y="41733"/>
                    <a:pt x="107216" y="41483"/>
                  </a:cubicBezTo>
                  <a:cubicBezTo>
                    <a:pt x="107312" y="41388"/>
                    <a:pt x="107419" y="41269"/>
                    <a:pt x="107502" y="41138"/>
                  </a:cubicBezTo>
                  <a:close/>
                  <a:moveTo>
                    <a:pt x="106550" y="45341"/>
                  </a:moveTo>
                  <a:lnTo>
                    <a:pt x="106550" y="45341"/>
                  </a:lnTo>
                  <a:cubicBezTo>
                    <a:pt x="106264" y="46531"/>
                    <a:pt x="105990" y="47722"/>
                    <a:pt x="105716" y="48924"/>
                  </a:cubicBezTo>
                  <a:cubicBezTo>
                    <a:pt x="105704" y="48924"/>
                    <a:pt x="105681" y="48924"/>
                    <a:pt x="105669" y="48936"/>
                  </a:cubicBezTo>
                  <a:cubicBezTo>
                    <a:pt x="105347" y="49115"/>
                    <a:pt x="105157" y="49365"/>
                    <a:pt x="104930" y="49663"/>
                  </a:cubicBezTo>
                  <a:cubicBezTo>
                    <a:pt x="104823" y="49806"/>
                    <a:pt x="104704" y="49948"/>
                    <a:pt x="104597" y="50079"/>
                  </a:cubicBezTo>
                  <a:cubicBezTo>
                    <a:pt x="104883" y="48913"/>
                    <a:pt x="105157" y="47722"/>
                    <a:pt x="105431" y="46543"/>
                  </a:cubicBezTo>
                  <a:cubicBezTo>
                    <a:pt x="105490" y="46543"/>
                    <a:pt x="105550" y="46531"/>
                    <a:pt x="105597" y="46484"/>
                  </a:cubicBezTo>
                  <a:cubicBezTo>
                    <a:pt x="105907" y="46091"/>
                    <a:pt x="106240" y="45722"/>
                    <a:pt x="106550" y="45341"/>
                  </a:cubicBezTo>
                  <a:close/>
                  <a:moveTo>
                    <a:pt x="105585" y="49591"/>
                  </a:moveTo>
                  <a:lnTo>
                    <a:pt x="105585" y="49591"/>
                  </a:lnTo>
                  <a:cubicBezTo>
                    <a:pt x="105240" y="50913"/>
                    <a:pt x="104930" y="52270"/>
                    <a:pt x="104621" y="53627"/>
                  </a:cubicBezTo>
                  <a:lnTo>
                    <a:pt x="104347" y="54747"/>
                  </a:lnTo>
                  <a:cubicBezTo>
                    <a:pt x="104335" y="54711"/>
                    <a:pt x="104299" y="54699"/>
                    <a:pt x="104276" y="54687"/>
                  </a:cubicBezTo>
                  <a:cubicBezTo>
                    <a:pt x="104247" y="54681"/>
                    <a:pt x="104220" y="54679"/>
                    <a:pt x="104194" y="54679"/>
                  </a:cubicBezTo>
                  <a:cubicBezTo>
                    <a:pt x="103944" y="54679"/>
                    <a:pt x="103782" y="54918"/>
                    <a:pt x="103621" y="55080"/>
                  </a:cubicBezTo>
                  <a:lnTo>
                    <a:pt x="103406" y="55294"/>
                  </a:lnTo>
                  <a:cubicBezTo>
                    <a:pt x="103573" y="54532"/>
                    <a:pt x="103740" y="53794"/>
                    <a:pt x="103918" y="53056"/>
                  </a:cubicBezTo>
                  <a:cubicBezTo>
                    <a:pt x="104073" y="52342"/>
                    <a:pt x="104240" y="51627"/>
                    <a:pt x="104418" y="50913"/>
                  </a:cubicBezTo>
                  <a:cubicBezTo>
                    <a:pt x="104454" y="50913"/>
                    <a:pt x="104502" y="50889"/>
                    <a:pt x="104526" y="50853"/>
                  </a:cubicBezTo>
                  <a:cubicBezTo>
                    <a:pt x="104776" y="50544"/>
                    <a:pt x="105050" y="50246"/>
                    <a:pt x="105300" y="49937"/>
                  </a:cubicBezTo>
                  <a:cubicBezTo>
                    <a:pt x="105407" y="49817"/>
                    <a:pt x="105490" y="49698"/>
                    <a:pt x="105585" y="49591"/>
                  </a:cubicBezTo>
                  <a:close/>
                  <a:moveTo>
                    <a:pt x="104228" y="55163"/>
                  </a:moveTo>
                  <a:lnTo>
                    <a:pt x="104228" y="55163"/>
                  </a:lnTo>
                  <a:cubicBezTo>
                    <a:pt x="103907" y="56533"/>
                    <a:pt x="103549" y="57902"/>
                    <a:pt x="103168" y="59259"/>
                  </a:cubicBezTo>
                  <a:cubicBezTo>
                    <a:pt x="102978" y="59414"/>
                    <a:pt x="102871" y="59652"/>
                    <a:pt x="102740" y="59843"/>
                  </a:cubicBezTo>
                  <a:cubicBezTo>
                    <a:pt x="102609" y="60033"/>
                    <a:pt x="102442" y="60212"/>
                    <a:pt x="102275" y="60402"/>
                  </a:cubicBezTo>
                  <a:cubicBezTo>
                    <a:pt x="102621" y="58950"/>
                    <a:pt x="102918" y="57497"/>
                    <a:pt x="103228" y="56068"/>
                  </a:cubicBezTo>
                  <a:cubicBezTo>
                    <a:pt x="103466" y="55854"/>
                    <a:pt x="103704" y="55640"/>
                    <a:pt x="103930" y="55425"/>
                  </a:cubicBezTo>
                  <a:cubicBezTo>
                    <a:pt x="104037" y="55342"/>
                    <a:pt x="104145" y="55247"/>
                    <a:pt x="104228" y="55163"/>
                  </a:cubicBezTo>
                  <a:close/>
                  <a:moveTo>
                    <a:pt x="102930" y="60164"/>
                  </a:moveTo>
                  <a:lnTo>
                    <a:pt x="102930" y="60164"/>
                  </a:lnTo>
                  <a:cubicBezTo>
                    <a:pt x="102728" y="60974"/>
                    <a:pt x="102502" y="61795"/>
                    <a:pt x="102311" y="62617"/>
                  </a:cubicBezTo>
                  <a:cubicBezTo>
                    <a:pt x="102204" y="62688"/>
                    <a:pt x="102121" y="62795"/>
                    <a:pt x="102013" y="62902"/>
                  </a:cubicBezTo>
                  <a:lnTo>
                    <a:pt x="101490" y="63414"/>
                  </a:lnTo>
                  <a:cubicBezTo>
                    <a:pt x="101740" y="62569"/>
                    <a:pt x="101966" y="61724"/>
                    <a:pt x="102180" y="60843"/>
                  </a:cubicBezTo>
                  <a:cubicBezTo>
                    <a:pt x="102193" y="60847"/>
                    <a:pt x="102209" y="60850"/>
                    <a:pt x="102228" y="60850"/>
                  </a:cubicBezTo>
                  <a:cubicBezTo>
                    <a:pt x="102259" y="60850"/>
                    <a:pt x="102297" y="60841"/>
                    <a:pt x="102335" y="60819"/>
                  </a:cubicBezTo>
                  <a:cubicBezTo>
                    <a:pt x="102561" y="60616"/>
                    <a:pt x="102752" y="60402"/>
                    <a:pt x="102930" y="60164"/>
                  </a:cubicBezTo>
                  <a:close/>
                  <a:moveTo>
                    <a:pt x="47530" y="871"/>
                  </a:moveTo>
                  <a:cubicBezTo>
                    <a:pt x="51424" y="1740"/>
                    <a:pt x="55412" y="2085"/>
                    <a:pt x="59341" y="2836"/>
                  </a:cubicBezTo>
                  <a:cubicBezTo>
                    <a:pt x="65461" y="3978"/>
                    <a:pt x="71557" y="5133"/>
                    <a:pt x="77689" y="6205"/>
                  </a:cubicBezTo>
                  <a:cubicBezTo>
                    <a:pt x="89333" y="8253"/>
                    <a:pt x="112479" y="11968"/>
                    <a:pt x="112491" y="11968"/>
                  </a:cubicBezTo>
                  <a:cubicBezTo>
                    <a:pt x="109395" y="20659"/>
                    <a:pt x="108026" y="30077"/>
                    <a:pt x="105978" y="39054"/>
                  </a:cubicBezTo>
                  <a:cubicBezTo>
                    <a:pt x="104930" y="43745"/>
                    <a:pt x="103871" y="48413"/>
                    <a:pt x="102775" y="53104"/>
                  </a:cubicBezTo>
                  <a:cubicBezTo>
                    <a:pt x="101811" y="57199"/>
                    <a:pt x="100358" y="61390"/>
                    <a:pt x="99763" y="65557"/>
                  </a:cubicBezTo>
                  <a:cubicBezTo>
                    <a:pt x="95048" y="64284"/>
                    <a:pt x="90179" y="63474"/>
                    <a:pt x="85416" y="62438"/>
                  </a:cubicBezTo>
                  <a:cubicBezTo>
                    <a:pt x="80011" y="61247"/>
                    <a:pt x="74617" y="60045"/>
                    <a:pt x="69224" y="58819"/>
                  </a:cubicBezTo>
                  <a:cubicBezTo>
                    <a:pt x="57555" y="56187"/>
                    <a:pt x="45887" y="52996"/>
                    <a:pt x="34076" y="51139"/>
                  </a:cubicBezTo>
                  <a:cubicBezTo>
                    <a:pt x="35815" y="47460"/>
                    <a:pt x="36458" y="42876"/>
                    <a:pt x="37482" y="38947"/>
                  </a:cubicBezTo>
                  <a:cubicBezTo>
                    <a:pt x="38577" y="34685"/>
                    <a:pt x="39684" y="30422"/>
                    <a:pt x="40780" y="26148"/>
                  </a:cubicBezTo>
                  <a:cubicBezTo>
                    <a:pt x="42970" y="17694"/>
                    <a:pt x="45304" y="9301"/>
                    <a:pt x="47530" y="871"/>
                  </a:cubicBezTo>
                  <a:close/>
                  <a:moveTo>
                    <a:pt x="102097" y="63379"/>
                  </a:moveTo>
                  <a:cubicBezTo>
                    <a:pt x="101954" y="64069"/>
                    <a:pt x="101787" y="64772"/>
                    <a:pt x="101621" y="65474"/>
                  </a:cubicBezTo>
                  <a:cubicBezTo>
                    <a:pt x="101609" y="65474"/>
                    <a:pt x="101585" y="65486"/>
                    <a:pt x="101561" y="65498"/>
                  </a:cubicBezTo>
                  <a:cubicBezTo>
                    <a:pt x="101263" y="65796"/>
                    <a:pt x="101085" y="66177"/>
                    <a:pt x="100859" y="66546"/>
                  </a:cubicBezTo>
                  <a:cubicBezTo>
                    <a:pt x="100847" y="66570"/>
                    <a:pt x="100847" y="66593"/>
                    <a:pt x="100835" y="66617"/>
                  </a:cubicBezTo>
                  <a:cubicBezTo>
                    <a:pt x="100799" y="66605"/>
                    <a:pt x="100763" y="66570"/>
                    <a:pt x="100728" y="66558"/>
                  </a:cubicBezTo>
                  <a:cubicBezTo>
                    <a:pt x="100620" y="66498"/>
                    <a:pt x="100525" y="66439"/>
                    <a:pt x="100418" y="66391"/>
                  </a:cubicBezTo>
                  <a:cubicBezTo>
                    <a:pt x="100787" y="65498"/>
                    <a:pt x="101097" y="64581"/>
                    <a:pt x="101394" y="63629"/>
                  </a:cubicBezTo>
                  <a:cubicBezTo>
                    <a:pt x="101427" y="63718"/>
                    <a:pt x="101514" y="63790"/>
                    <a:pt x="101608" y="63790"/>
                  </a:cubicBezTo>
                  <a:cubicBezTo>
                    <a:pt x="101652" y="63790"/>
                    <a:pt x="101698" y="63774"/>
                    <a:pt x="101740" y="63736"/>
                  </a:cubicBezTo>
                  <a:lnTo>
                    <a:pt x="102097" y="63379"/>
                  </a:lnTo>
                  <a:close/>
                  <a:moveTo>
                    <a:pt x="101478" y="66189"/>
                  </a:moveTo>
                  <a:lnTo>
                    <a:pt x="101478" y="66189"/>
                  </a:lnTo>
                  <a:cubicBezTo>
                    <a:pt x="101418" y="66439"/>
                    <a:pt x="101359" y="66677"/>
                    <a:pt x="101311" y="66927"/>
                  </a:cubicBezTo>
                  <a:cubicBezTo>
                    <a:pt x="101251" y="66867"/>
                    <a:pt x="101180" y="66808"/>
                    <a:pt x="101097" y="66760"/>
                  </a:cubicBezTo>
                  <a:cubicBezTo>
                    <a:pt x="101132" y="66748"/>
                    <a:pt x="101144" y="66736"/>
                    <a:pt x="101168" y="66700"/>
                  </a:cubicBezTo>
                  <a:cubicBezTo>
                    <a:pt x="101263" y="66522"/>
                    <a:pt x="101370" y="66367"/>
                    <a:pt x="101478" y="66189"/>
                  </a:cubicBezTo>
                  <a:close/>
                  <a:moveTo>
                    <a:pt x="100037" y="66677"/>
                  </a:moveTo>
                  <a:cubicBezTo>
                    <a:pt x="100227" y="66820"/>
                    <a:pt x="100406" y="66998"/>
                    <a:pt x="100597" y="67165"/>
                  </a:cubicBezTo>
                  <a:cubicBezTo>
                    <a:pt x="100537" y="67165"/>
                    <a:pt x="100466" y="67153"/>
                    <a:pt x="100406" y="67153"/>
                  </a:cubicBezTo>
                  <a:cubicBezTo>
                    <a:pt x="100201" y="67143"/>
                    <a:pt x="99996" y="67115"/>
                    <a:pt x="99791" y="67115"/>
                  </a:cubicBezTo>
                  <a:cubicBezTo>
                    <a:pt x="99758" y="67115"/>
                    <a:pt x="99725" y="67116"/>
                    <a:pt x="99692" y="67117"/>
                  </a:cubicBezTo>
                  <a:cubicBezTo>
                    <a:pt x="99692" y="67058"/>
                    <a:pt x="99680" y="67022"/>
                    <a:pt x="99680" y="66962"/>
                  </a:cubicBezTo>
                  <a:cubicBezTo>
                    <a:pt x="99751" y="66879"/>
                    <a:pt x="99989" y="66700"/>
                    <a:pt x="100037" y="66677"/>
                  </a:cubicBezTo>
                  <a:close/>
                  <a:moveTo>
                    <a:pt x="98989" y="68713"/>
                  </a:moveTo>
                  <a:cubicBezTo>
                    <a:pt x="98989" y="68927"/>
                    <a:pt x="98989" y="69129"/>
                    <a:pt x="99001" y="69332"/>
                  </a:cubicBezTo>
                  <a:cubicBezTo>
                    <a:pt x="98870" y="69415"/>
                    <a:pt x="98751" y="69510"/>
                    <a:pt x="98620" y="69582"/>
                  </a:cubicBezTo>
                  <a:cubicBezTo>
                    <a:pt x="98763" y="69296"/>
                    <a:pt x="98882" y="69010"/>
                    <a:pt x="98989" y="68713"/>
                  </a:cubicBezTo>
                  <a:close/>
                  <a:moveTo>
                    <a:pt x="98918" y="67641"/>
                  </a:moveTo>
                  <a:lnTo>
                    <a:pt x="98918" y="67641"/>
                  </a:lnTo>
                  <a:cubicBezTo>
                    <a:pt x="98561" y="68403"/>
                    <a:pt x="98358" y="69225"/>
                    <a:pt x="97977" y="69987"/>
                  </a:cubicBezTo>
                  <a:cubicBezTo>
                    <a:pt x="97370" y="70403"/>
                    <a:pt x="96763" y="70796"/>
                    <a:pt x="96144" y="71201"/>
                  </a:cubicBezTo>
                  <a:cubicBezTo>
                    <a:pt x="96287" y="70975"/>
                    <a:pt x="96417" y="70737"/>
                    <a:pt x="96537" y="70522"/>
                  </a:cubicBezTo>
                  <a:cubicBezTo>
                    <a:pt x="96668" y="70463"/>
                    <a:pt x="96798" y="70403"/>
                    <a:pt x="96929" y="70320"/>
                  </a:cubicBezTo>
                  <a:cubicBezTo>
                    <a:pt x="97168" y="70201"/>
                    <a:pt x="97453" y="70070"/>
                    <a:pt x="97465" y="69784"/>
                  </a:cubicBezTo>
                  <a:cubicBezTo>
                    <a:pt x="97489" y="69677"/>
                    <a:pt x="97394" y="69594"/>
                    <a:pt x="97310" y="69546"/>
                  </a:cubicBezTo>
                  <a:cubicBezTo>
                    <a:pt x="97275" y="69534"/>
                    <a:pt x="97238" y="69529"/>
                    <a:pt x="97200" y="69529"/>
                  </a:cubicBezTo>
                  <a:cubicBezTo>
                    <a:pt x="97125" y="69529"/>
                    <a:pt x="97049" y="69550"/>
                    <a:pt x="96977" y="69582"/>
                  </a:cubicBezTo>
                  <a:cubicBezTo>
                    <a:pt x="97084" y="69332"/>
                    <a:pt x="97156" y="69070"/>
                    <a:pt x="97227" y="68808"/>
                  </a:cubicBezTo>
                  <a:cubicBezTo>
                    <a:pt x="97811" y="68451"/>
                    <a:pt x="98394" y="68058"/>
                    <a:pt x="98918" y="67641"/>
                  </a:cubicBezTo>
                  <a:close/>
                  <a:moveTo>
                    <a:pt x="96501" y="69260"/>
                  </a:moveTo>
                  <a:lnTo>
                    <a:pt x="96501" y="69260"/>
                  </a:lnTo>
                  <a:cubicBezTo>
                    <a:pt x="96358" y="69582"/>
                    <a:pt x="96215" y="69903"/>
                    <a:pt x="96084" y="70213"/>
                  </a:cubicBezTo>
                  <a:cubicBezTo>
                    <a:pt x="96025" y="70260"/>
                    <a:pt x="95965" y="70320"/>
                    <a:pt x="95894" y="70368"/>
                  </a:cubicBezTo>
                  <a:cubicBezTo>
                    <a:pt x="95810" y="70463"/>
                    <a:pt x="95834" y="70594"/>
                    <a:pt x="95929" y="70653"/>
                  </a:cubicBezTo>
                  <a:cubicBezTo>
                    <a:pt x="95822" y="70903"/>
                    <a:pt x="95703" y="71153"/>
                    <a:pt x="95584" y="71392"/>
                  </a:cubicBezTo>
                  <a:cubicBezTo>
                    <a:pt x="95536" y="71475"/>
                    <a:pt x="95548" y="71534"/>
                    <a:pt x="95584" y="71582"/>
                  </a:cubicBezTo>
                  <a:lnTo>
                    <a:pt x="93441" y="73058"/>
                  </a:lnTo>
                  <a:cubicBezTo>
                    <a:pt x="93846" y="72261"/>
                    <a:pt x="94334" y="71427"/>
                    <a:pt x="94536" y="70558"/>
                  </a:cubicBezTo>
                  <a:cubicBezTo>
                    <a:pt x="95048" y="70237"/>
                    <a:pt x="95548" y="69903"/>
                    <a:pt x="96036" y="69558"/>
                  </a:cubicBezTo>
                  <a:cubicBezTo>
                    <a:pt x="96191" y="69463"/>
                    <a:pt x="96358" y="69356"/>
                    <a:pt x="96501" y="69260"/>
                  </a:cubicBezTo>
                  <a:close/>
                  <a:moveTo>
                    <a:pt x="91607" y="72487"/>
                  </a:moveTo>
                  <a:cubicBezTo>
                    <a:pt x="91369" y="72939"/>
                    <a:pt x="91179" y="73416"/>
                    <a:pt x="91000" y="73928"/>
                  </a:cubicBezTo>
                  <a:cubicBezTo>
                    <a:pt x="90983" y="73787"/>
                    <a:pt x="90835" y="73639"/>
                    <a:pt x="90677" y="73639"/>
                  </a:cubicBezTo>
                  <a:cubicBezTo>
                    <a:pt x="90622" y="73639"/>
                    <a:pt x="90565" y="73658"/>
                    <a:pt x="90512" y="73701"/>
                  </a:cubicBezTo>
                  <a:cubicBezTo>
                    <a:pt x="90119" y="73999"/>
                    <a:pt x="89714" y="74261"/>
                    <a:pt x="89321" y="74547"/>
                  </a:cubicBezTo>
                  <a:cubicBezTo>
                    <a:pt x="89405" y="74297"/>
                    <a:pt x="89476" y="74047"/>
                    <a:pt x="89536" y="73797"/>
                  </a:cubicBezTo>
                  <a:cubicBezTo>
                    <a:pt x="90226" y="73356"/>
                    <a:pt x="90929" y="72916"/>
                    <a:pt x="91607" y="72487"/>
                  </a:cubicBezTo>
                  <a:close/>
                  <a:moveTo>
                    <a:pt x="94108" y="70832"/>
                  </a:moveTo>
                  <a:cubicBezTo>
                    <a:pt x="93655" y="71570"/>
                    <a:pt x="93346" y="72451"/>
                    <a:pt x="93000" y="73225"/>
                  </a:cubicBezTo>
                  <a:cubicBezTo>
                    <a:pt x="92988" y="73273"/>
                    <a:pt x="92988" y="73320"/>
                    <a:pt x="93000" y="73356"/>
                  </a:cubicBezTo>
                  <a:cubicBezTo>
                    <a:pt x="92369" y="73820"/>
                    <a:pt x="91715" y="74285"/>
                    <a:pt x="91060" y="74749"/>
                  </a:cubicBezTo>
                  <a:cubicBezTo>
                    <a:pt x="91393" y="73880"/>
                    <a:pt x="91786" y="73047"/>
                    <a:pt x="92084" y="72165"/>
                  </a:cubicBezTo>
                  <a:cubicBezTo>
                    <a:pt x="92762" y="71737"/>
                    <a:pt x="93441" y="71272"/>
                    <a:pt x="94108" y="70832"/>
                  </a:cubicBezTo>
                  <a:close/>
                  <a:moveTo>
                    <a:pt x="90941" y="74059"/>
                  </a:moveTo>
                  <a:cubicBezTo>
                    <a:pt x="90833" y="74392"/>
                    <a:pt x="90714" y="74713"/>
                    <a:pt x="90631" y="75059"/>
                  </a:cubicBezTo>
                  <a:cubicBezTo>
                    <a:pt x="89810" y="75654"/>
                    <a:pt x="88976" y="76237"/>
                    <a:pt x="88155" y="76833"/>
                  </a:cubicBezTo>
                  <a:cubicBezTo>
                    <a:pt x="88405" y="76428"/>
                    <a:pt x="88643" y="76011"/>
                    <a:pt x="88857" y="75583"/>
                  </a:cubicBezTo>
                  <a:cubicBezTo>
                    <a:pt x="89536" y="75106"/>
                    <a:pt x="90214" y="74606"/>
                    <a:pt x="90881" y="74118"/>
                  </a:cubicBezTo>
                  <a:cubicBezTo>
                    <a:pt x="90905" y="74106"/>
                    <a:pt x="90929" y="74070"/>
                    <a:pt x="90941" y="74059"/>
                  </a:cubicBezTo>
                  <a:close/>
                  <a:moveTo>
                    <a:pt x="88917" y="74166"/>
                  </a:moveTo>
                  <a:lnTo>
                    <a:pt x="88917" y="74166"/>
                  </a:lnTo>
                  <a:cubicBezTo>
                    <a:pt x="88714" y="74487"/>
                    <a:pt x="88524" y="74844"/>
                    <a:pt x="88357" y="75202"/>
                  </a:cubicBezTo>
                  <a:cubicBezTo>
                    <a:pt x="87702" y="75654"/>
                    <a:pt x="87047" y="76095"/>
                    <a:pt x="86381" y="76547"/>
                  </a:cubicBezTo>
                  <a:cubicBezTo>
                    <a:pt x="86428" y="76428"/>
                    <a:pt x="86488" y="76309"/>
                    <a:pt x="86511" y="76178"/>
                  </a:cubicBezTo>
                  <a:cubicBezTo>
                    <a:pt x="86545" y="76093"/>
                    <a:pt x="86465" y="76015"/>
                    <a:pt x="86386" y="76015"/>
                  </a:cubicBezTo>
                  <a:cubicBezTo>
                    <a:pt x="86353" y="76015"/>
                    <a:pt x="86321" y="76028"/>
                    <a:pt x="86297" y="76059"/>
                  </a:cubicBezTo>
                  <a:cubicBezTo>
                    <a:pt x="86011" y="76368"/>
                    <a:pt x="85785" y="76726"/>
                    <a:pt x="85559" y="77095"/>
                  </a:cubicBezTo>
                  <a:cubicBezTo>
                    <a:pt x="84952" y="77499"/>
                    <a:pt x="84356" y="77880"/>
                    <a:pt x="83749" y="78285"/>
                  </a:cubicBezTo>
                  <a:cubicBezTo>
                    <a:pt x="83892" y="77928"/>
                    <a:pt x="84047" y="77559"/>
                    <a:pt x="84154" y="77190"/>
                  </a:cubicBezTo>
                  <a:cubicBezTo>
                    <a:pt x="85464" y="76356"/>
                    <a:pt x="86773" y="75523"/>
                    <a:pt x="88059" y="74701"/>
                  </a:cubicBezTo>
                  <a:lnTo>
                    <a:pt x="88917" y="74166"/>
                  </a:lnTo>
                  <a:close/>
                  <a:moveTo>
                    <a:pt x="87928" y="76237"/>
                  </a:moveTo>
                  <a:cubicBezTo>
                    <a:pt x="87750" y="76618"/>
                    <a:pt x="87595" y="76987"/>
                    <a:pt x="87428" y="77345"/>
                  </a:cubicBezTo>
                  <a:lnTo>
                    <a:pt x="85190" y="78952"/>
                  </a:lnTo>
                  <a:cubicBezTo>
                    <a:pt x="85345" y="78642"/>
                    <a:pt x="85488" y="78333"/>
                    <a:pt x="85654" y="78023"/>
                  </a:cubicBezTo>
                  <a:cubicBezTo>
                    <a:pt x="85726" y="77869"/>
                    <a:pt x="85821" y="77726"/>
                    <a:pt x="85904" y="77571"/>
                  </a:cubicBezTo>
                  <a:cubicBezTo>
                    <a:pt x="86595" y="77142"/>
                    <a:pt x="87262" y="76690"/>
                    <a:pt x="87928" y="76237"/>
                  </a:cubicBezTo>
                  <a:close/>
                  <a:moveTo>
                    <a:pt x="85107" y="78083"/>
                  </a:moveTo>
                  <a:lnTo>
                    <a:pt x="85107" y="78083"/>
                  </a:lnTo>
                  <a:cubicBezTo>
                    <a:pt x="84916" y="78511"/>
                    <a:pt x="84726" y="78952"/>
                    <a:pt x="84571" y="79404"/>
                  </a:cubicBezTo>
                  <a:cubicBezTo>
                    <a:pt x="83916" y="79869"/>
                    <a:pt x="83261" y="80309"/>
                    <a:pt x="82606" y="80762"/>
                  </a:cubicBezTo>
                  <a:cubicBezTo>
                    <a:pt x="82868" y="80190"/>
                    <a:pt x="83154" y="79631"/>
                    <a:pt x="83428" y="79047"/>
                  </a:cubicBezTo>
                  <a:cubicBezTo>
                    <a:pt x="83987" y="78738"/>
                    <a:pt x="84547" y="78404"/>
                    <a:pt x="85107" y="78083"/>
                  </a:cubicBezTo>
                  <a:close/>
                  <a:moveTo>
                    <a:pt x="33541" y="51687"/>
                  </a:moveTo>
                  <a:cubicBezTo>
                    <a:pt x="45185" y="55294"/>
                    <a:pt x="57472" y="57461"/>
                    <a:pt x="69343" y="60176"/>
                  </a:cubicBezTo>
                  <a:cubicBezTo>
                    <a:pt x="74760" y="61414"/>
                    <a:pt x="80177" y="62629"/>
                    <a:pt x="85595" y="63819"/>
                  </a:cubicBezTo>
                  <a:cubicBezTo>
                    <a:pt x="89929" y="64772"/>
                    <a:pt x="94298" y="65950"/>
                    <a:pt x="98692" y="66593"/>
                  </a:cubicBezTo>
                  <a:cubicBezTo>
                    <a:pt x="94715" y="69094"/>
                    <a:pt x="90822" y="71725"/>
                    <a:pt x="86857" y="74237"/>
                  </a:cubicBezTo>
                  <a:cubicBezTo>
                    <a:pt x="81654" y="77571"/>
                    <a:pt x="76224" y="80738"/>
                    <a:pt x="71200" y="84393"/>
                  </a:cubicBezTo>
                  <a:cubicBezTo>
                    <a:pt x="59794" y="80059"/>
                    <a:pt x="47554" y="77630"/>
                    <a:pt x="35719" y="74701"/>
                  </a:cubicBezTo>
                  <a:cubicBezTo>
                    <a:pt x="29885" y="73261"/>
                    <a:pt x="24051" y="71844"/>
                    <a:pt x="18193" y="70487"/>
                  </a:cubicBezTo>
                  <a:cubicBezTo>
                    <a:pt x="12764" y="69225"/>
                    <a:pt x="7192" y="67582"/>
                    <a:pt x="1644" y="66951"/>
                  </a:cubicBezTo>
                  <a:cubicBezTo>
                    <a:pt x="7133" y="64653"/>
                    <a:pt x="12467" y="61724"/>
                    <a:pt x="17824" y="59152"/>
                  </a:cubicBezTo>
                  <a:cubicBezTo>
                    <a:pt x="20598" y="57807"/>
                    <a:pt x="23373" y="56473"/>
                    <a:pt x="26159" y="55128"/>
                  </a:cubicBezTo>
                  <a:cubicBezTo>
                    <a:pt x="28599" y="53937"/>
                    <a:pt x="31136" y="52973"/>
                    <a:pt x="33541" y="51687"/>
                  </a:cubicBezTo>
                  <a:close/>
                  <a:moveTo>
                    <a:pt x="83428" y="77678"/>
                  </a:moveTo>
                  <a:lnTo>
                    <a:pt x="83428" y="77678"/>
                  </a:lnTo>
                  <a:cubicBezTo>
                    <a:pt x="83213" y="78059"/>
                    <a:pt x="83035" y="78464"/>
                    <a:pt x="82868" y="78881"/>
                  </a:cubicBezTo>
                  <a:cubicBezTo>
                    <a:pt x="82451" y="79154"/>
                    <a:pt x="82035" y="79428"/>
                    <a:pt x="81618" y="79714"/>
                  </a:cubicBezTo>
                  <a:cubicBezTo>
                    <a:pt x="81517" y="79795"/>
                    <a:pt x="81570" y="79944"/>
                    <a:pt x="81676" y="79944"/>
                  </a:cubicBezTo>
                  <a:cubicBezTo>
                    <a:pt x="81695" y="79944"/>
                    <a:pt x="81715" y="79939"/>
                    <a:pt x="81737" y="79928"/>
                  </a:cubicBezTo>
                  <a:cubicBezTo>
                    <a:pt x="82047" y="79774"/>
                    <a:pt x="82368" y="79607"/>
                    <a:pt x="82666" y="79452"/>
                  </a:cubicBezTo>
                  <a:lnTo>
                    <a:pt x="82666" y="79452"/>
                  </a:lnTo>
                  <a:cubicBezTo>
                    <a:pt x="82463" y="80000"/>
                    <a:pt x="82285" y="80547"/>
                    <a:pt x="82130" y="81083"/>
                  </a:cubicBezTo>
                  <a:cubicBezTo>
                    <a:pt x="80606" y="82071"/>
                    <a:pt x="79094" y="83024"/>
                    <a:pt x="77546" y="83917"/>
                  </a:cubicBezTo>
                  <a:cubicBezTo>
                    <a:pt x="76856" y="84298"/>
                    <a:pt x="76165" y="84703"/>
                    <a:pt x="75474" y="85119"/>
                  </a:cubicBezTo>
                  <a:cubicBezTo>
                    <a:pt x="76022" y="84060"/>
                    <a:pt x="76653" y="83036"/>
                    <a:pt x="77094" y="81929"/>
                  </a:cubicBezTo>
                  <a:cubicBezTo>
                    <a:pt x="77127" y="81861"/>
                    <a:pt x="77054" y="81794"/>
                    <a:pt x="76983" y="81794"/>
                  </a:cubicBezTo>
                  <a:cubicBezTo>
                    <a:pt x="76953" y="81794"/>
                    <a:pt x="76924" y="81805"/>
                    <a:pt x="76903" y="81833"/>
                  </a:cubicBezTo>
                  <a:cubicBezTo>
                    <a:pt x="76010" y="82822"/>
                    <a:pt x="75462" y="84179"/>
                    <a:pt x="74951" y="85429"/>
                  </a:cubicBezTo>
                  <a:cubicBezTo>
                    <a:pt x="74284" y="85846"/>
                    <a:pt x="73629" y="86274"/>
                    <a:pt x="73034" y="86774"/>
                  </a:cubicBezTo>
                  <a:cubicBezTo>
                    <a:pt x="73688" y="85679"/>
                    <a:pt x="74343" y="84572"/>
                    <a:pt x="74927" y="83453"/>
                  </a:cubicBezTo>
                  <a:cubicBezTo>
                    <a:pt x="74963" y="83381"/>
                    <a:pt x="74903" y="83309"/>
                    <a:pt x="74836" y="83309"/>
                  </a:cubicBezTo>
                  <a:cubicBezTo>
                    <a:pt x="74815" y="83309"/>
                    <a:pt x="74792" y="83316"/>
                    <a:pt x="74772" y="83333"/>
                  </a:cubicBezTo>
                  <a:cubicBezTo>
                    <a:pt x="73700" y="84429"/>
                    <a:pt x="72831" y="85941"/>
                    <a:pt x="72319" y="87394"/>
                  </a:cubicBezTo>
                  <a:cubicBezTo>
                    <a:pt x="72176" y="87524"/>
                    <a:pt x="72022" y="87667"/>
                    <a:pt x="71891" y="87810"/>
                  </a:cubicBezTo>
                  <a:cubicBezTo>
                    <a:pt x="71950" y="87429"/>
                    <a:pt x="71879" y="86977"/>
                    <a:pt x="71855" y="86620"/>
                  </a:cubicBezTo>
                  <a:cubicBezTo>
                    <a:pt x="71831" y="86012"/>
                    <a:pt x="71581" y="84655"/>
                    <a:pt x="71557" y="84607"/>
                  </a:cubicBezTo>
                  <a:cubicBezTo>
                    <a:pt x="74046" y="83345"/>
                    <a:pt x="76475" y="81964"/>
                    <a:pt x="78868" y="80500"/>
                  </a:cubicBezTo>
                  <a:lnTo>
                    <a:pt x="78868" y="80500"/>
                  </a:lnTo>
                  <a:cubicBezTo>
                    <a:pt x="78034" y="81428"/>
                    <a:pt x="77510" y="82762"/>
                    <a:pt x="77070" y="83869"/>
                  </a:cubicBezTo>
                  <a:cubicBezTo>
                    <a:pt x="77029" y="83958"/>
                    <a:pt x="77121" y="84031"/>
                    <a:pt x="77206" y="84031"/>
                  </a:cubicBezTo>
                  <a:cubicBezTo>
                    <a:pt x="77246" y="84031"/>
                    <a:pt x="77285" y="84015"/>
                    <a:pt x="77308" y="83976"/>
                  </a:cubicBezTo>
                  <a:cubicBezTo>
                    <a:pt x="77618" y="83333"/>
                    <a:pt x="77951" y="82726"/>
                    <a:pt x="78320" y="82131"/>
                  </a:cubicBezTo>
                  <a:cubicBezTo>
                    <a:pt x="78689" y="81536"/>
                    <a:pt x="79153" y="80964"/>
                    <a:pt x="79415" y="80321"/>
                  </a:cubicBezTo>
                  <a:cubicBezTo>
                    <a:pt x="79451" y="80262"/>
                    <a:pt x="79439" y="80226"/>
                    <a:pt x="79403" y="80178"/>
                  </a:cubicBezTo>
                  <a:cubicBezTo>
                    <a:pt x="80749" y="79357"/>
                    <a:pt x="82082" y="78511"/>
                    <a:pt x="83428" y="77678"/>
                  </a:cubicBezTo>
                  <a:close/>
                  <a:moveTo>
                    <a:pt x="834" y="67260"/>
                  </a:moveTo>
                  <a:cubicBezTo>
                    <a:pt x="6347" y="69106"/>
                    <a:pt x="12288" y="69999"/>
                    <a:pt x="17943" y="71308"/>
                  </a:cubicBezTo>
                  <a:cubicBezTo>
                    <a:pt x="23932" y="72701"/>
                    <a:pt x="29921" y="74154"/>
                    <a:pt x="35898" y="75618"/>
                  </a:cubicBezTo>
                  <a:cubicBezTo>
                    <a:pt x="47661" y="78523"/>
                    <a:pt x="59508" y="81250"/>
                    <a:pt x="71010" y="85048"/>
                  </a:cubicBezTo>
                  <a:cubicBezTo>
                    <a:pt x="70950" y="85596"/>
                    <a:pt x="71057" y="86155"/>
                    <a:pt x="71069" y="86715"/>
                  </a:cubicBezTo>
                  <a:cubicBezTo>
                    <a:pt x="71069" y="87072"/>
                    <a:pt x="70998" y="87465"/>
                    <a:pt x="71045" y="87822"/>
                  </a:cubicBezTo>
                  <a:cubicBezTo>
                    <a:pt x="59687" y="83405"/>
                    <a:pt x="47495" y="80881"/>
                    <a:pt x="35708" y="77857"/>
                  </a:cubicBezTo>
                  <a:cubicBezTo>
                    <a:pt x="29885" y="76368"/>
                    <a:pt x="24051" y="74892"/>
                    <a:pt x="18217" y="73475"/>
                  </a:cubicBezTo>
                  <a:cubicBezTo>
                    <a:pt x="12609" y="72130"/>
                    <a:pt x="6847" y="70368"/>
                    <a:pt x="1096" y="69725"/>
                  </a:cubicBezTo>
                  <a:cubicBezTo>
                    <a:pt x="1108" y="69689"/>
                    <a:pt x="1048" y="68653"/>
                    <a:pt x="989" y="68213"/>
                  </a:cubicBezTo>
                  <a:cubicBezTo>
                    <a:pt x="941" y="67891"/>
                    <a:pt x="917" y="67570"/>
                    <a:pt x="810" y="67272"/>
                  </a:cubicBezTo>
                  <a:cubicBezTo>
                    <a:pt x="822" y="67272"/>
                    <a:pt x="834" y="67260"/>
                    <a:pt x="834" y="67260"/>
                  </a:cubicBezTo>
                  <a:close/>
                  <a:moveTo>
                    <a:pt x="47046" y="1"/>
                  </a:moveTo>
                  <a:cubicBezTo>
                    <a:pt x="46960" y="1"/>
                    <a:pt x="46895" y="69"/>
                    <a:pt x="46840" y="169"/>
                  </a:cubicBezTo>
                  <a:cubicBezTo>
                    <a:pt x="43030" y="7777"/>
                    <a:pt x="41673" y="17063"/>
                    <a:pt x="39577" y="25255"/>
                  </a:cubicBezTo>
                  <a:cubicBezTo>
                    <a:pt x="38446" y="29684"/>
                    <a:pt x="32695" y="48651"/>
                    <a:pt x="32588" y="50782"/>
                  </a:cubicBezTo>
                  <a:cubicBezTo>
                    <a:pt x="32505" y="50841"/>
                    <a:pt x="20765" y="56783"/>
                    <a:pt x="17836" y="58164"/>
                  </a:cubicBezTo>
                  <a:cubicBezTo>
                    <a:pt x="12014" y="60938"/>
                    <a:pt x="5906" y="63402"/>
                    <a:pt x="298" y="66546"/>
                  </a:cubicBezTo>
                  <a:cubicBezTo>
                    <a:pt x="1" y="66700"/>
                    <a:pt x="167" y="67915"/>
                    <a:pt x="167" y="68272"/>
                  </a:cubicBezTo>
                  <a:cubicBezTo>
                    <a:pt x="167" y="68736"/>
                    <a:pt x="167" y="69177"/>
                    <a:pt x="251" y="69641"/>
                  </a:cubicBezTo>
                  <a:cubicBezTo>
                    <a:pt x="275" y="69748"/>
                    <a:pt x="429" y="69963"/>
                    <a:pt x="513" y="69999"/>
                  </a:cubicBezTo>
                  <a:cubicBezTo>
                    <a:pt x="6109" y="71975"/>
                    <a:pt x="12181" y="72927"/>
                    <a:pt x="17931" y="74309"/>
                  </a:cubicBezTo>
                  <a:cubicBezTo>
                    <a:pt x="23920" y="75761"/>
                    <a:pt x="29909" y="77261"/>
                    <a:pt x="35874" y="78797"/>
                  </a:cubicBezTo>
                  <a:cubicBezTo>
                    <a:pt x="47626" y="81809"/>
                    <a:pt x="59496" y="84631"/>
                    <a:pt x="70998" y="88537"/>
                  </a:cubicBezTo>
                  <a:cubicBezTo>
                    <a:pt x="71066" y="88561"/>
                    <a:pt x="71142" y="88583"/>
                    <a:pt x="71234" y="88583"/>
                  </a:cubicBezTo>
                  <a:cubicBezTo>
                    <a:pt x="71368" y="88583"/>
                    <a:pt x="71534" y="88537"/>
                    <a:pt x="71760" y="88382"/>
                  </a:cubicBezTo>
                  <a:cubicBezTo>
                    <a:pt x="76129" y="85238"/>
                    <a:pt x="80880" y="82702"/>
                    <a:pt x="85309" y="79643"/>
                  </a:cubicBezTo>
                  <a:cubicBezTo>
                    <a:pt x="89929" y="76452"/>
                    <a:pt x="99585" y="69963"/>
                    <a:pt x="99632" y="69927"/>
                  </a:cubicBezTo>
                  <a:cubicBezTo>
                    <a:pt x="99858" y="69760"/>
                    <a:pt x="99739" y="68224"/>
                    <a:pt x="99716" y="67689"/>
                  </a:cubicBezTo>
                  <a:lnTo>
                    <a:pt x="99716" y="67689"/>
                  </a:lnTo>
                  <a:cubicBezTo>
                    <a:pt x="99782" y="67692"/>
                    <a:pt x="99848" y="67694"/>
                    <a:pt x="99914" y="67694"/>
                  </a:cubicBezTo>
                  <a:cubicBezTo>
                    <a:pt x="100072" y="67694"/>
                    <a:pt x="100227" y="67685"/>
                    <a:pt x="100370" y="67677"/>
                  </a:cubicBezTo>
                  <a:cubicBezTo>
                    <a:pt x="100525" y="67677"/>
                    <a:pt x="100692" y="67653"/>
                    <a:pt x="100847" y="67629"/>
                  </a:cubicBezTo>
                  <a:cubicBezTo>
                    <a:pt x="101406" y="67570"/>
                    <a:pt x="101490" y="67367"/>
                    <a:pt x="101490" y="67367"/>
                  </a:cubicBezTo>
                  <a:cubicBezTo>
                    <a:pt x="102430" y="65784"/>
                    <a:pt x="104157" y="58259"/>
                    <a:pt x="105335" y="53818"/>
                  </a:cubicBezTo>
                  <a:cubicBezTo>
                    <a:pt x="106550" y="49234"/>
                    <a:pt x="107633" y="44626"/>
                    <a:pt x="108693" y="39995"/>
                  </a:cubicBezTo>
                  <a:cubicBezTo>
                    <a:pt x="109752" y="35363"/>
                    <a:pt x="110765" y="30732"/>
                    <a:pt x="111729" y="26088"/>
                  </a:cubicBezTo>
                  <a:cubicBezTo>
                    <a:pt x="112574" y="22028"/>
                    <a:pt x="113920" y="17730"/>
                    <a:pt x="114229" y="13575"/>
                  </a:cubicBezTo>
                  <a:cubicBezTo>
                    <a:pt x="114301" y="13515"/>
                    <a:pt x="114348" y="13432"/>
                    <a:pt x="114348" y="13325"/>
                  </a:cubicBezTo>
                  <a:cubicBezTo>
                    <a:pt x="114348" y="13265"/>
                    <a:pt x="114313" y="13218"/>
                    <a:pt x="114265" y="13194"/>
                  </a:cubicBezTo>
                  <a:cubicBezTo>
                    <a:pt x="114265" y="13146"/>
                    <a:pt x="114277" y="13111"/>
                    <a:pt x="114277" y="13075"/>
                  </a:cubicBezTo>
                  <a:cubicBezTo>
                    <a:pt x="114289" y="12908"/>
                    <a:pt x="113872" y="12396"/>
                    <a:pt x="113789" y="12241"/>
                  </a:cubicBezTo>
                  <a:cubicBezTo>
                    <a:pt x="113670" y="12015"/>
                    <a:pt x="113110" y="10813"/>
                    <a:pt x="112824" y="10765"/>
                  </a:cubicBezTo>
                  <a:cubicBezTo>
                    <a:pt x="101061" y="8931"/>
                    <a:pt x="89178" y="7122"/>
                    <a:pt x="77439" y="5098"/>
                  </a:cubicBezTo>
                  <a:cubicBezTo>
                    <a:pt x="67438" y="3371"/>
                    <a:pt x="57186" y="990"/>
                    <a:pt x="47066" y="2"/>
                  </a:cubicBezTo>
                  <a:cubicBezTo>
                    <a:pt x="47059" y="1"/>
                    <a:pt x="47052" y="1"/>
                    <a:pt x="47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0" name="Google Shape;17070;p56"/>
            <p:cNvSpPr/>
            <p:nvPr/>
          </p:nvSpPr>
          <p:spPr>
            <a:xfrm>
              <a:off x="4027100" y="3488400"/>
              <a:ext cx="43500" cy="66025"/>
            </a:xfrm>
            <a:custGeom>
              <a:avLst/>
              <a:gdLst/>
              <a:ahLst/>
              <a:cxnLst/>
              <a:rect l="l" t="t" r="r" b="b"/>
              <a:pathLst>
                <a:path w="1740" h="2641" extrusionOk="0">
                  <a:moveTo>
                    <a:pt x="1608" y="1"/>
                  </a:moveTo>
                  <a:cubicBezTo>
                    <a:pt x="1584" y="1"/>
                    <a:pt x="1560" y="11"/>
                    <a:pt x="1543" y="34"/>
                  </a:cubicBezTo>
                  <a:cubicBezTo>
                    <a:pt x="901" y="701"/>
                    <a:pt x="496" y="1701"/>
                    <a:pt x="43" y="2499"/>
                  </a:cubicBezTo>
                  <a:cubicBezTo>
                    <a:pt x="1" y="2576"/>
                    <a:pt x="68" y="2640"/>
                    <a:pt x="131" y="2640"/>
                  </a:cubicBezTo>
                  <a:cubicBezTo>
                    <a:pt x="156" y="2640"/>
                    <a:pt x="181" y="2630"/>
                    <a:pt x="198" y="2606"/>
                  </a:cubicBezTo>
                  <a:cubicBezTo>
                    <a:pt x="710" y="1832"/>
                    <a:pt x="1413" y="1023"/>
                    <a:pt x="1722" y="154"/>
                  </a:cubicBezTo>
                  <a:cubicBezTo>
                    <a:pt x="1739" y="68"/>
                    <a:pt x="1670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1" name="Google Shape;17071;p56"/>
            <p:cNvSpPr/>
            <p:nvPr/>
          </p:nvSpPr>
          <p:spPr>
            <a:xfrm>
              <a:off x="2978925" y="1631275"/>
              <a:ext cx="1793700" cy="1340375"/>
            </a:xfrm>
            <a:custGeom>
              <a:avLst/>
              <a:gdLst/>
              <a:ahLst/>
              <a:cxnLst/>
              <a:rect l="l" t="t" r="r" b="b"/>
              <a:pathLst>
                <a:path w="71748" h="53615" extrusionOk="0">
                  <a:moveTo>
                    <a:pt x="11645" y="691"/>
                  </a:moveTo>
                  <a:cubicBezTo>
                    <a:pt x="16884" y="1537"/>
                    <a:pt x="21623" y="2263"/>
                    <a:pt x="26433" y="3096"/>
                  </a:cubicBezTo>
                  <a:cubicBezTo>
                    <a:pt x="31243" y="3930"/>
                    <a:pt x="36053" y="4763"/>
                    <a:pt x="40875" y="5597"/>
                  </a:cubicBezTo>
                  <a:cubicBezTo>
                    <a:pt x="45804" y="6442"/>
                    <a:pt x="50733" y="7299"/>
                    <a:pt x="55651" y="8157"/>
                  </a:cubicBezTo>
                  <a:cubicBezTo>
                    <a:pt x="60675" y="9026"/>
                    <a:pt x="65545" y="10419"/>
                    <a:pt x="70629" y="10693"/>
                  </a:cubicBezTo>
                  <a:cubicBezTo>
                    <a:pt x="68533" y="17979"/>
                    <a:pt x="66866" y="25254"/>
                    <a:pt x="64878" y="32457"/>
                  </a:cubicBezTo>
                  <a:cubicBezTo>
                    <a:pt x="63068" y="39137"/>
                    <a:pt x="61139" y="45899"/>
                    <a:pt x="59615" y="52674"/>
                  </a:cubicBezTo>
                  <a:cubicBezTo>
                    <a:pt x="54650" y="51626"/>
                    <a:pt x="49721" y="50578"/>
                    <a:pt x="44828" y="49519"/>
                  </a:cubicBezTo>
                  <a:cubicBezTo>
                    <a:pt x="39791" y="48435"/>
                    <a:pt x="34743" y="47328"/>
                    <a:pt x="29719" y="46233"/>
                  </a:cubicBezTo>
                  <a:cubicBezTo>
                    <a:pt x="24837" y="45173"/>
                    <a:pt x="19932" y="44101"/>
                    <a:pt x="15062" y="43042"/>
                  </a:cubicBezTo>
                  <a:cubicBezTo>
                    <a:pt x="10443" y="42042"/>
                    <a:pt x="5740" y="40696"/>
                    <a:pt x="965" y="39803"/>
                  </a:cubicBezTo>
                  <a:cubicBezTo>
                    <a:pt x="3120" y="33326"/>
                    <a:pt x="4323" y="26849"/>
                    <a:pt x="6109" y="20253"/>
                  </a:cubicBezTo>
                  <a:cubicBezTo>
                    <a:pt x="7918" y="13633"/>
                    <a:pt x="10276" y="7395"/>
                    <a:pt x="11645" y="691"/>
                  </a:cubicBezTo>
                  <a:close/>
                  <a:moveTo>
                    <a:pt x="11466" y="1"/>
                  </a:moveTo>
                  <a:cubicBezTo>
                    <a:pt x="11371" y="1"/>
                    <a:pt x="10800" y="1787"/>
                    <a:pt x="10478" y="2608"/>
                  </a:cubicBezTo>
                  <a:cubicBezTo>
                    <a:pt x="8252" y="8335"/>
                    <a:pt x="6787" y="14538"/>
                    <a:pt x="5120" y="20396"/>
                  </a:cubicBezTo>
                  <a:cubicBezTo>
                    <a:pt x="3275" y="26885"/>
                    <a:pt x="1037" y="33576"/>
                    <a:pt x="60" y="40280"/>
                  </a:cubicBezTo>
                  <a:cubicBezTo>
                    <a:pt x="1" y="40696"/>
                    <a:pt x="1382" y="40780"/>
                    <a:pt x="2049" y="40923"/>
                  </a:cubicBezTo>
                  <a:cubicBezTo>
                    <a:pt x="6430" y="41815"/>
                    <a:pt x="10955" y="42970"/>
                    <a:pt x="15253" y="43923"/>
                  </a:cubicBezTo>
                  <a:lnTo>
                    <a:pt x="30338" y="47269"/>
                  </a:lnTo>
                  <a:cubicBezTo>
                    <a:pt x="35219" y="48352"/>
                    <a:pt x="40101" y="49435"/>
                    <a:pt x="44983" y="50519"/>
                  </a:cubicBezTo>
                  <a:cubicBezTo>
                    <a:pt x="49781" y="51579"/>
                    <a:pt x="54770" y="53150"/>
                    <a:pt x="59651" y="53615"/>
                  </a:cubicBezTo>
                  <a:cubicBezTo>
                    <a:pt x="59655" y="53615"/>
                    <a:pt x="59659" y="53615"/>
                    <a:pt x="59663" y="53615"/>
                  </a:cubicBezTo>
                  <a:cubicBezTo>
                    <a:pt x="59864" y="53615"/>
                    <a:pt x="60426" y="53324"/>
                    <a:pt x="60496" y="53103"/>
                  </a:cubicBezTo>
                  <a:cubicBezTo>
                    <a:pt x="61651" y="49709"/>
                    <a:pt x="62330" y="46090"/>
                    <a:pt x="63235" y="42625"/>
                  </a:cubicBezTo>
                  <a:cubicBezTo>
                    <a:pt x="64152" y="39053"/>
                    <a:pt x="65080" y="35469"/>
                    <a:pt x="66033" y="31874"/>
                  </a:cubicBezTo>
                  <a:cubicBezTo>
                    <a:pt x="67664" y="25623"/>
                    <a:pt x="69867" y="19337"/>
                    <a:pt x="71093" y="12955"/>
                  </a:cubicBezTo>
                  <a:cubicBezTo>
                    <a:pt x="71224" y="12229"/>
                    <a:pt x="71748" y="10050"/>
                    <a:pt x="71379" y="9943"/>
                  </a:cubicBezTo>
                  <a:cubicBezTo>
                    <a:pt x="66819" y="8573"/>
                    <a:pt x="61758" y="8192"/>
                    <a:pt x="57056" y="7395"/>
                  </a:cubicBezTo>
                  <a:cubicBezTo>
                    <a:pt x="51983" y="6549"/>
                    <a:pt x="46911" y="5692"/>
                    <a:pt x="41827" y="4823"/>
                  </a:cubicBezTo>
                  <a:cubicBezTo>
                    <a:pt x="36910" y="3989"/>
                    <a:pt x="31981" y="3156"/>
                    <a:pt x="27040" y="2323"/>
                  </a:cubicBezTo>
                  <a:cubicBezTo>
                    <a:pt x="22444" y="1549"/>
                    <a:pt x="17622" y="334"/>
                    <a:pt x="12919" y="60"/>
                  </a:cubicBezTo>
                  <a:cubicBezTo>
                    <a:pt x="12526" y="48"/>
                    <a:pt x="11514" y="1"/>
                    <a:pt x="11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2" name="Google Shape;17072;p56"/>
            <p:cNvSpPr/>
            <p:nvPr/>
          </p:nvSpPr>
          <p:spPr>
            <a:xfrm>
              <a:off x="2202950" y="3248425"/>
              <a:ext cx="128900" cy="38225"/>
            </a:xfrm>
            <a:custGeom>
              <a:avLst/>
              <a:gdLst/>
              <a:ahLst/>
              <a:cxnLst/>
              <a:rect l="l" t="t" r="r" b="b"/>
              <a:pathLst>
                <a:path w="5156" h="1529" extrusionOk="0">
                  <a:moveTo>
                    <a:pt x="598" y="1"/>
                  </a:moveTo>
                  <a:cubicBezTo>
                    <a:pt x="451" y="1"/>
                    <a:pt x="303" y="8"/>
                    <a:pt x="155" y="25"/>
                  </a:cubicBezTo>
                  <a:cubicBezTo>
                    <a:pt x="24" y="49"/>
                    <a:pt x="0" y="239"/>
                    <a:pt x="107" y="311"/>
                  </a:cubicBezTo>
                  <a:cubicBezTo>
                    <a:pt x="869" y="740"/>
                    <a:pt x="1727" y="882"/>
                    <a:pt x="2584" y="1085"/>
                  </a:cubicBezTo>
                  <a:cubicBezTo>
                    <a:pt x="3174" y="1240"/>
                    <a:pt x="3828" y="1529"/>
                    <a:pt x="4455" y="1529"/>
                  </a:cubicBezTo>
                  <a:cubicBezTo>
                    <a:pt x="4599" y="1529"/>
                    <a:pt x="4742" y="1513"/>
                    <a:pt x="4882" y="1478"/>
                  </a:cubicBezTo>
                  <a:cubicBezTo>
                    <a:pt x="5048" y="1430"/>
                    <a:pt x="5156" y="1204"/>
                    <a:pt x="5001" y="1073"/>
                  </a:cubicBezTo>
                  <a:cubicBezTo>
                    <a:pt x="4405" y="489"/>
                    <a:pt x="3417" y="442"/>
                    <a:pt x="2620" y="299"/>
                  </a:cubicBezTo>
                  <a:cubicBezTo>
                    <a:pt x="1954" y="162"/>
                    <a:pt x="1280" y="1"/>
                    <a:pt x="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3" name="Google Shape;17073;p56"/>
            <p:cNvSpPr/>
            <p:nvPr/>
          </p:nvSpPr>
          <p:spPr>
            <a:xfrm>
              <a:off x="2378250" y="3290600"/>
              <a:ext cx="127425" cy="37250"/>
            </a:xfrm>
            <a:custGeom>
              <a:avLst/>
              <a:gdLst/>
              <a:ahLst/>
              <a:cxnLst/>
              <a:rect l="l" t="t" r="r" b="b"/>
              <a:pathLst>
                <a:path w="5097" h="1490" extrusionOk="0">
                  <a:moveTo>
                    <a:pt x="1047" y="0"/>
                  </a:moveTo>
                  <a:cubicBezTo>
                    <a:pt x="745" y="0"/>
                    <a:pt x="446" y="32"/>
                    <a:pt x="156" y="112"/>
                  </a:cubicBezTo>
                  <a:cubicBezTo>
                    <a:pt x="1" y="160"/>
                    <a:pt x="1" y="350"/>
                    <a:pt x="132" y="410"/>
                  </a:cubicBezTo>
                  <a:cubicBezTo>
                    <a:pt x="953" y="755"/>
                    <a:pt x="1882" y="779"/>
                    <a:pt x="2739" y="1005"/>
                  </a:cubicBezTo>
                  <a:cubicBezTo>
                    <a:pt x="3305" y="1151"/>
                    <a:pt x="3894" y="1489"/>
                    <a:pt x="4475" y="1489"/>
                  </a:cubicBezTo>
                  <a:cubicBezTo>
                    <a:pt x="4603" y="1489"/>
                    <a:pt x="4731" y="1473"/>
                    <a:pt x="4859" y="1434"/>
                  </a:cubicBezTo>
                  <a:cubicBezTo>
                    <a:pt x="4990" y="1398"/>
                    <a:pt x="5097" y="1231"/>
                    <a:pt x="5002" y="1100"/>
                  </a:cubicBezTo>
                  <a:cubicBezTo>
                    <a:pt x="4537" y="422"/>
                    <a:pt x="3573" y="386"/>
                    <a:pt x="2811" y="231"/>
                  </a:cubicBezTo>
                  <a:cubicBezTo>
                    <a:pt x="2243" y="121"/>
                    <a:pt x="1640" y="0"/>
                    <a:pt x="10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4" name="Google Shape;17074;p56"/>
            <p:cNvSpPr/>
            <p:nvPr/>
          </p:nvSpPr>
          <p:spPr>
            <a:xfrm>
              <a:off x="2857775" y="3210950"/>
              <a:ext cx="511700" cy="207175"/>
            </a:xfrm>
            <a:custGeom>
              <a:avLst/>
              <a:gdLst/>
              <a:ahLst/>
              <a:cxnLst/>
              <a:rect l="l" t="t" r="r" b="b"/>
              <a:pathLst>
                <a:path w="20468" h="8287" extrusionOk="0">
                  <a:moveTo>
                    <a:pt x="7978" y="250"/>
                  </a:moveTo>
                  <a:cubicBezTo>
                    <a:pt x="10109" y="810"/>
                    <a:pt x="11705" y="1203"/>
                    <a:pt x="13515" y="1691"/>
                  </a:cubicBezTo>
                  <a:cubicBezTo>
                    <a:pt x="15479" y="2227"/>
                    <a:pt x="17444" y="2798"/>
                    <a:pt x="19432" y="3310"/>
                  </a:cubicBezTo>
                  <a:cubicBezTo>
                    <a:pt x="18372" y="4108"/>
                    <a:pt x="17253" y="4906"/>
                    <a:pt x="16134" y="5632"/>
                  </a:cubicBezTo>
                  <a:cubicBezTo>
                    <a:pt x="16110" y="5620"/>
                    <a:pt x="16098" y="5608"/>
                    <a:pt x="16051" y="5596"/>
                  </a:cubicBezTo>
                  <a:cubicBezTo>
                    <a:pt x="12181" y="4584"/>
                    <a:pt x="8240" y="3417"/>
                    <a:pt x="4311" y="2679"/>
                  </a:cubicBezTo>
                  <a:cubicBezTo>
                    <a:pt x="5537" y="1881"/>
                    <a:pt x="6787" y="1096"/>
                    <a:pt x="7978" y="250"/>
                  </a:cubicBezTo>
                  <a:close/>
                  <a:moveTo>
                    <a:pt x="3728" y="3060"/>
                  </a:moveTo>
                  <a:cubicBezTo>
                    <a:pt x="5299" y="3632"/>
                    <a:pt x="7061" y="4024"/>
                    <a:pt x="8716" y="4477"/>
                  </a:cubicBezTo>
                  <a:cubicBezTo>
                    <a:pt x="8383" y="4620"/>
                    <a:pt x="8073" y="4894"/>
                    <a:pt x="7800" y="5096"/>
                  </a:cubicBezTo>
                  <a:cubicBezTo>
                    <a:pt x="7371" y="5429"/>
                    <a:pt x="6811" y="5787"/>
                    <a:pt x="6490" y="6251"/>
                  </a:cubicBezTo>
                  <a:cubicBezTo>
                    <a:pt x="6347" y="6203"/>
                    <a:pt x="6192" y="6168"/>
                    <a:pt x="6049" y="6132"/>
                  </a:cubicBezTo>
                  <a:cubicBezTo>
                    <a:pt x="4906" y="5846"/>
                    <a:pt x="3775" y="5548"/>
                    <a:pt x="2620" y="5263"/>
                  </a:cubicBezTo>
                  <a:cubicBezTo>
                    <a:pt x="1763" y="5036"/>
                    <a:pt x="751" y="5025"/>
                    <a:pt x="1823" y="4346"/>
                  </a:cubicBezTo>
                  <a:cubicBezTo>
                    <a:pt x="2180" y="4120"/>
                    <a:pt x="2716" y="3727"/>
                    <a:pt x="3061" y="3489"/>
                  </a:cubicBezTo>
                  <a:cubicBezTo>
                    <a:pt x="3311" y="3310"/>
                    <a:pt x="3454" y="3239"/>
                    <a:pt x="3728" y="3060"/>
                  </a:cubicBezTo>
                  <a:close/>
                  <a:moveTo>
                    <a:pt x="9050" y="4560"/>
                  </a:moveTo>
                  <a:cubicBezTo>
                    <a:pt x="11169" y="5132"/>
                    <a:pt x="13312" y="5620"/>
                    <a:pt x="15408" y="6084"/>
                  </a:cubicBezTo>
                  <a:cubicBezTo>
                    <a:pt x="15027" y="6334"/>
                    <a:pt x="14622" y="6572"/>
                    <a:pt x="14229" y="6799"/>
                  </a:cubicBezTo>
                  <a:cubicBezTo>
                    <a:pt x="13459" y="7233"/>
                    <a:pt x="12634" y="7397"/>
                    <a:pt x="11784" y="7397"/>
                  </a:cubicBezTo>
                  <a:cubicBezTo>
                    <a:pt x="10191" y="7397"/>
                    <a:pt x="8511" y="6820"/>
                    <a:pt x="6942" y="6370"/>
                  </a:cubicBezTo>
                  <a:cubicBezTo>
                    <a:pt x="7299" y="6108"/>
                    <a:pt x="7609" y="5775"/>
                    <a:pt x="7942" y="5501"/>
                  </a:cubicBezTo>
                  <a:cubicBezTo>
                    <a:pt x="8276" y="5215"/>
                    <a:pt x="8800" y="4953"/>
                    <a:pt x="9050" y="4560"/>
                  </a:cubicBezTo>
                  <a:close/>
                  <a:moveTo>
                    <a:pt x="7895" y="0"/>
                  </a:moveTo>
                  <a:cubicBezTo>
                    <a:pt x="7800" y="0"/>
                    <a:pt x="7359" y="262"/>
                    <a:pt x="6990" y="476"/>
                  </a:cubicBezTo>
                  <a:cubicBezTo>
                    <a:pt x="4573" y="1798"/>
                    <a:pt x="2406" y="3179"/>
                    <a:pt x="180" y="4786"/>
                  </a:cubicBezTo>
                  <a:cubicBezTo>
                    <a:pt x="1" y="4917"/>
                    <a:pt x="96" y="5239"/>
                    <a:pt x="287" y="5275"/>
                  </a:cubicBezTo>
                  <a:cubicBezTo>
                    <a:pt x="2561" y="5858"/>
                    <a:pt x="4859" y="6441"/>
                    <a:pt x="7133" y="7025"/>
                  </a:cubicBezTo>
                  <a:cubicBezTo>
                    <a:pt x="8740" y="7442"/>
                    <a:pt x="10681" y="8275"/>
                    <a:pt x="12324" y="8287"/>
                  </a:cubicBezTo>
                  <a:cubicBezTo>
                    <a:pt x="12331" y="8287"/>
                    <a:pt x="12338" y="8287"/>
                    <a:pt x="12345" y="8287"/>
                  </a:cubicBezTo>
                  <a:cubicBezTo>
                    <a:pt x="13691" y="8287"/>
                    <a:pt x="14639" y="7140"/>
                    <a:pt x="15693" y="6430"/>
                  </a:cubicBezTo>
                  <a:cubicBezTo>
                    <a:pt x="15824" y="6334"/>
                    <a:pt x="15943" y="6251"/>
                    <a:pt x="16074" y="6168"/>
                  </a:cubicBezTo>
                  <a:cubicBezTo>
                    <a:pt x="17420" y="5275"/>
                    <a:pt x="18789" y="4429"/>
                    <a:pt x="20063" y="3477"/>
                  </a:cubicBezTo>
                  <a:cubicBezTo>
                    <a:pt x="20063" y="3477"/>
                    <a:pt x="20063" y="3465"/>
                    <a:pt x="20087" y="3465"/>
                  </a:cubicBezTo>
                  <a:cubicBezTo>
                    <a:pt x="20384" y="3346"/>
                    <a:pt x="20468" y="2917"/>
                    <a:pt x="20111" y="2798"/>
                  </a:cubicBezTo>
                  <a:cubicBezTo>
                    <a:pt x="16241" y="1560"/>
                    <a:pt x="11991" y="203"/>
                    <a:pt x="7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5" name="Google Shape;17075;p56"/>
            <p:cNvSpPr/>
            <p:nvPr/>
          </p:nvSpPr>
          <p:spPr>
            <a:xfrm>
              <a:off x="2522325" y="2880850"/>
              <a:ext cx="1733575" cy="526125"/>
            </a:xfrm>
            <a:custGeom>
              <a:avLst/>
              <a:gdLst/>
              <a:ahLst/>
              <a:cxnLst/>
              <a:rect l="l" t="t" r="r" b="b"/>
              <a:pathLst>
                <a:path w="69343" h="21045" extrusionOk="0">
                  <a:moveTo>
                    <a:pt x="12633" y="417"/>
                  </a:moveTo>
                  <a:cubicBezTo>
                    <a:pt x="13455" y="595"/>
                    <a:pt x="14252" y="786"/>
                    <a:pt x="15062" y="965"/>
                  </a:cubicBezTo>
                  <a:cubicBezTo>
                    <a:pt x="14383" y="1334"/>
                    <a:pt x="13717" y="1738"/>
                    <a:pt x="13062" y="2155"/>
                  </a:cubicBezTo>
                  <a:cubicBezTo>
                    <a:pt x="12085" y="1953"/>
                    <a:pt x="11085" y="1798"/>
                    <a:pt x="10121" y="1727"/>
                  </a:cubicBezTo>
                  <a:cubicBezTo>
                    <a:pt x="10907" y="1334"/>
                    <a:pt x="12609" y="476"/>
                    <a:pt x="12633" y="417"/>
                  </a:cubicBezTo>
                  <a:close/>
                  <a:moveTo>
                    <a:pt x="15622" y="1072"/>
                  </a:moveTo>
                  <a:cubicBezTo>
                    <a:pt x="16693" y="1334"/>
                    <a:pt x="17765" y="1572"/>
                    <a:pt x="18860" y="1810"/>
                  </a:cubicBezTo>
                  <a:cubicBezTo>
                    <a:pt x="18158" y="2203"/>
                    <a:pt x="17467" y="2620"/>
                    <a:pt x="16788" y="3036"/>
                  </a:cubicBezTo>
                  <a:cubicBezTo>
                    <a:pt x="15836" y="2798"/>
                    <a:pt x="14871" y="2524"/>
                    <a:pt x="13883" y="2310"/>
                  </a:cubicBezTo>
                  <a:cubicBezTo>
                    <a:pt x="14479" y="1917"/>
                    <a:pt x="15062" y="1512"/>
                    <a:pt x="15622" y="1072"/>
                  </a:cubicBezTo>
                  <a:close/>
                  <a:moveTo>
                    <a:pt x="9716" y="1917"/>
                  </a:moveTo>
                  <a:cubicBezTo>
                    <a:pt x="10657" y="2108"/>
                    <a:pt x="11573" y="2310"/>
                    <a:pt x="12514" y="2500"/>
                  </a:cubicBezTo>
                  <a:cubicBezTo>
                    <a:pt x="11800" y="2965"/>
                    <a:pt x="11085" y="3417"/>
                    <a:pt x="10359" y="3882"/>
                  </a:cubicBezTo>
                  <a:cubicBezTo>
                    <a:pt x="9228" y="3620"/>
                    <a:pt x="8097" y="3405"/>
                    <a:pt x="6966" y="3298"/>
                  </a:cubicBezTo>
                  <a:cubicBezTo>
                    <a:pt x="7871" y="2834"/>
                    <a:pt x="8799" y="2381"/>
                    <a:pt x="9716" y="1917"/>
                  </a:cubicBezTo>
                  <a:close/>
                  <a:moveTo>
                    <a:pt x="19360" y="1941"/>
                  </a:moveTo>
                  <a:cubicBezTo>
                    <a:pt x="20384" y="2167"/>
                    <a:pt x="21396" y="2405"/>
                    <a:pt x="22396" y="2631"/>
                  </a:cubicBezTo>
                  <a:cubicBezTo>
                    <a:pt x="21682" y="3024"/>
                    <a:pt x="20967" y="3453"/>
                    <a:pt x="20265" y="3893"/>
                  </a:cubicBezTo>
                  <a:cubicBezTo>
                    <a:pt x="19551" y="3727"/>
                    <a:pt x="18836" y="3560"/>
                    <a:pt x="18122" y="3393"/>
                  </a:cubicBezTo>
                  <a:cubicBezTo>
                    <a:pt x="17931" y="3346"/>
                    <a:pt x="17741" y="3298"/>
                    <a:pt x="17550" y="3239"/>
                  </a:cubicBezTo>
                  <a:cubicBezTo>
                    <a:pt x="18170" y="2822"/>
                    <a:pt x="18801" y="2405"/>
                    <a:pt x="19360" y="1941"/>
                  </a:cubicBezTo>
                  <a:close/>
                  <a:moveTo>
                    <a:pt x="22920" y="2750"/>
                  </a:moveTo>
                  <a:cubicBezTo>
                    <a:pt x="24039" y="3001"/>
                    <a:pt x="25135" y="3262"/>
                    <a:pt x="26242" y="3524"/>
                  </a:cubicBezTo>
                  <a:cubicBezTo>
                    <a:pt x="25504" y="3929"/>
                    <a:pt x="24789" y="4358"/>
                    <a:pt x="24075" y="4810"/>
                  </a:cubicBezTo>
                  <a:cubicBezTo>
                    <a:pt x="23063" y="4572"/>
                    <a:pt x="22075" y="4322"/>
                    <a:pt x="21063" y="4072"/>
                  </a:cubicBezTo>
                  <a:cubicBezTo>
                    <a:pt x="21694" y="3655"/>
                    <a:pt x="22325" y="3227"/>
                    <a:pt x="22920" y="2750"/>
                  </a:cubicBezTo>
                  <a:close/>
                  <a:moveTo>
                    <a:pt x="13324" y="2691"/>
                  </a:moveTo>
                  <a:cubicBezTo>
                    <a:pt x="14300" y="2917"/>
                    <a:pt x="15288" y="3131"/>
                    <a:pt x="16265" y="3382"/>
                  </a:cubicBezTo>
                  <a:cubicBezTo>
                    <a:pt x="15503" y="3858"/>
                    <a:pt x="14764" y="4346"/>
                    <a:pt x="14002" y="4822"/>
                  </a:cubicBezTo>
                  <a:cubicBezTo>
                    <a:pt x="13038" y="4572"/>
                    <a:pt x="12050" y="4310"/>
                    <a:pt x="11073" y="4060"/>
                  </a:cubicBezTo>
                  <a:cubicBezTo>
                    <a:pt x="11812" y="3620"/>
                    <a:pt x="12574" y="3155"/>
                    <a:pt x="13324" y="2691"/>
                  </a:cubicBezTo>
                  <a:close/>
                  <a:moveTo>
                    <a:pt x="6513" y="3560"/>
                  </a:moveTo>
                  <a:cubicBezTo>
                    <a:pt x="7609" y="3774"/>
                    <a:pt x="8692" y="4013"/>
                    <a:pt x="9776" y="4251"/>
                  </a:cubicBezTo>
                  <a:cubicBezTo>
                    <a:pt x="9073" y="4667"/>
                    <a:pt x="8383" y="5072"/>
                    <a:pt x="7668" y="5477"/>
                  </a:cubicBezTo>
                  <a:cubicBezTo>
                    <a:pt x="6513" y="5191"/>
                    <a:pt x="5370" y="4953"/>
                    <a:pt x="4227" y="4834"/>
                  </a:cubicBezTo>
                  <a:cubicBezTo>
                    <a:pt x="4763" y="4525"/>
                    <a:pt x="5299" y="4191"/>
                    <a:pt x="5823" y="3917"/>
                  </a:cubicBezTo>
                  <a:cubicBezTo>
                    <a:pt x="6061" y="3798"/>
                    <a:pt x="6275" y="3679"/>
                    <a:pt x="6513" y="3560"/>
                  </a:cubicBezTo>
                  <a:close/>
                  <a:moveTo>
                    <a:pt x="17050" y="3584"/>
                  </a:moveTo>
                  <a:cubicBezTo>
                    <a:pt x="17943" y="3810"/>
                    <a:pt x="18848" y="4013"/>
                    <a:pt x="19741" y="4251"/>
                  </a:cubicBezTo>
                  <a:cubicBezTo>
                    <a:pt x="19003" y="4715"/>
                    <a:pt x="18241" y="5203"/>
                    <a:pt x="17491" y="5679"/>
                  </a:cubicBezTo>
                  <a:cubicBezTo>
                    <a:pt x="16562" y="5465"/>
                    <a:pt x="15657" y="5239"/>
                    <a:pt x="14729" y="5013"/>
                  </a:cubicBezTo>
                  <a:lnTo>
                    <a:pt x="14705" y="5013"/>
                  </a:lnTo>
                  <a:cubicBezTo>
                    <a:pt x="15491" y="4536"/>
                    <a:pt x="16276" y="4072"/>
                    <a:pt x="17050" y="3584"/>
                  </a:cubicBezTo>
                  <a:close/>
                  <a:moveTo>
                    <a:pt x="26778" y="3643"/>
                  </a:moveTo>
                  <a:cubicBezTo>
                    <a:pt x="27849" y="3893"/>
                    <a:pt x="28921" y="4155"/>
                    <a:pt x="29992" y="4394"/>
                  </a:cubicBezTo>
                  <a:cubicBezTo>
                    <a:pt x="29242" y="4786"/>
                    <a:pt x="28516" y="5239"/>
                    <a:pt x="27790" y="5703"/>
                  </a:cubicBezTo>
                  <a:cubicBezTo>
                    <a:pt x="26813" y="5465"/>
                    <a:pt x="25849" y="5215"/>
                    <a:pt x="24873" y="4989"/>
                  </a:cubicBezTo>
                  <a:cubicBezTo>
                    <a:pt x="25528" y="4572"/>
                    <a:pt x="26159" y="4120"/>
                    <a:pt x="26778" y="3643"/>
                  </a:cubicBezTo>
                  <a:close/>
                  <a:moveTo>
                    <a:pt x="10502" y="4417"/>
                  </a:moveTo>
                  <a:cubicBezTo>
                    <a:pt x="11502" y="4644"/>
                    <a:pt x="12502" y="4882"/>
                    <a:pt x="13514" y="5132"/>
                  </a:cubicBezTo>
                  <a:cubicBezTo>
                    <a:pt x="13502" y="5144"/>
                    <a:pt x="13478" y="5144"/>
                    <a:pt x="13478" y="5167"/>
                  </a:cubicBezTo>
                  <a:cubicBezTo>
                    <a:pt x="12764" y="5596"/>
                    <a:pt x="12038" y="6001"/>
                    <a:pt x="11323" y="6418"/>
                  </a:cubicBezTo>
                  <a:cubicBezTo>
                    <a:pt x="10383" y="6191"/>
                    <a:pt x="9430" y="5918"/>
                    <a:pt x="8466" y="5668"/>
                  </a:cubicBezTo>
                  <a:cubicBezTo>
                    <a:pt x="9156" y="5251"/>
                    <a:pt x="9835" y="4822"/>
                    <a:pt x="10502" y="4417"/>
                  </a:cubicBezTo>
                  <a:close/>
                  <a:moveTo>
                    <a:pt x="20527" y="4417"/>
                  </a:moveTo>
                  <a:cubicBezTo>
                    <a:pt x="21503" y="4667"/>
                    <a:pt x="22503" y="4917"/>
                    <a:pt x="23480" y="5179"/>
                  </a:cubicBezTo>
                  <a:cubicBezTo>
                    <a:pt x="22753" y="5656"/>
                    <a:pt x="22015" y="6144"/>
                    <a:pt x="21265" y="6608"/>
                  </a:cubicBezTo>
                  <a:lnTo>
                    <a:pt x="18181" y="5846"/>
                  </a:lnTo>
                  <a:cubicBezTo>
                    <a:pt x="18955" y="5370"/>
                    <a:pt x="19741" y="4906"/>
                    <a:pt x="20527" y="4417"/>
                  </a:cubicBezTo>
                  <a:close/>
                  <a:moveTo>
                    <a:pt x="30492" y="4513"/>
                  </a:moveTo>
                  <a:cubicBezTo>
                    <a:pt x="31600" y="4775"/>
                    <a:pt x="32683" y="5025"/>
                    <a:pt x="33755" y="5287"/>
                  </a:cubicBezTo>
                  <a:cubicBezTo>
                    <a:pt x="32981" y="5679"/>
                    <a:pt x="32231" y="6144"/>
                    <a:pt x="31493" y="6608"/>
                  </a:cubicBezTo>
                  <a:cubicBezTo>
                    <a:pt x="30504" y="6370"/>
                    <a:pt x="29540" y="6132"/>
                    <a:pt x="28564" y="5894"/>
                  </a:cubicBezTo>
                  <a:cubicBezTo>
                    <a:pt x="29230" y="5465"/>
                    <a:pt x="29885" y="5013"/>
                    <a:pt x="30492" y="4513"/>
                  </a:cubicBezTo>
                  <a:close/>
                  <a:moveTo>
                    <a:pt x="14217" y="5298"/>
                  </a:moveTo>
                  <a:cubicBezTo>
                    <a:pt x="15133" y="5513"/>
                    <a:pt x="16038" y="5763"/>
                    <a:pt x="16967" y="6001"/>
                  </a:cubicBezTo>
                  <a:cubicBezTo>
                    <a:pt x="16253" y="6430"/>
                    <a:pt x="15526" y="6846"/>
                    <a:pt x="14788" y="7263"/>
                  </a:cubicBezTo>
                  <a:cubicBezTo>
                    <a:pt x="13895" y="7037"/>
                    <a:pt x="12990" y="6811"/>
                    <a:pt x="12097" y="6608"/>
                  </a:cubicBezTo>
                  <a:cubicBezTo>
                    <a:pt x="12800" y="6179"/>
                    <a:pt x="13514" y="5727"/>
                    <a:pt x="14217" y="5298"/>
                  </a:cubicBezTo>
                  <a:close/>
                  <a:moveTo>
                    <a:pt x="3799" y="5108"/>
                  </a:moveTo>
                  <a:cubicBezTo>
                    <a:pt x="4894" y="5322"/>
                    <a:pt x="5978" y="5560"/>
                    <a:pt x="7085" y="5810"/>
                  </a:cubicBezTo>
                  <a:cubicBezTo>
                    <a:pt x="6299" y="6275"/>
                    <a:pt x="5525" y="6751"/>
                    <a:pt x="4775" y="7275"/>
                  </a:cubicBezTo>
                  <a:cubicBezTo>
                    <a:pt x="3465" y="6977"/>
                    <a:pt x="2275" y="6858"/>
                    <a:pt x="917" y="6632"/>
                  </a:cubicBezTo>
                  <a:cubicBezTo>
                    <a:pt x="1870" y="6037"/>
                    <a:pt x="2822" y="5679"/>
                    <a:pt x="3799" y="5108"/>
                  </a:cubicBezTo>
                  <a:close/>
                  <a:moveTo>
                    <a:pt x="34172" y="5382"/>
                  </a:moveTo>
                  <a:cubicBezTo>
                    <a:pt x="35207" y="5644"/>
                    <a:pt x="36255" y="5870"/>
                    <a:pt x="37291" y="6132"/>
                  </a:cubicBezTo>
                  <a:cubicBezTo>
                    <a:pt x="36517" y="6549"/>
                    <a:pt x="35767" y="7001"/>
                    <a:pt x="35005" y="7501"/>
                  </a:cubicBezTo>
                  <a:cubicBezTo>
                    <a:pt x="34100" y="7275"/>
                    <a:pt x="33183" y="7049"/>
                    <a:pt x="32278" y="6811"/>
                  </a:cubicBezTo>
                  <a:cubicBezTo>
                    <a:pt x="32909" y="6394"/>
                    <a:pt x="33529" y="5965"/>
                    <a:pt x="34112" y="5501"/>
                  </a:cubicBezTo>
                  <a:cubicBezTo>
                    <a:pt x="34160" y="5465"/>
                    <a:pt x="34172" y="5417"/>
                    <a:pt x="34172" y="5382"/>
                  </a:cubicBezTo>
                  <a:close/>
                  <a:moveTo>
                    <a:pt x="24289" y="5370"/>
                  </a:moveTo>
                  <a:cubicBezTo>
                    <a:pt x="25242" y="5608"/>
                    <a:pt x="26206" y="5858"/>
                    <a:pt x="27159" y="6096"/>
                  </a:cubicBezTo>
                  <a:cubicBezTo>
                    <a:pt x="26421" y="6572"/>
                    <a:pt x="25682" y="7072"/>
                    <a:pt x="24944" y="7513"/>
                  </a:cubicBezTo>
                  <a:cubicBezTo>
                    <a:pt x="23956" y="7263"/>
                    <a:pt x="22968" y="7025"/>
                    <a:pt x="21980" y="6775"/>
                  </a:cubicBezTo>
                  <a:cubicBezTo>
                    <a:pt x="22742" y="6310"/>
                    <a:pt x="23527" y="5846"/>
                    <a:pt x="24289" y="5370"/>
                  </a:cubicBezTo>
                  <a:close/>
                  <a:moveTo>
                    <a:pt x="7883" y="6001"/>
                  </a:moveTo>
                  <a:cubicBezTo>
                    <a:pt x="8859" y="6215"/>
                    <a:pt x="9823" y="6453"/>
                    <a:pt x="10788" y="6691"/>
                  </a:cubicBezTo>
                  <a:cubicBezTo>
                    <a:pt x="9990" y="7156"/>
                    <a:pt x="9192" y="7644"/>
                    <a:pt x="8442" y="8180"/>
                  </a:cubicBezTo>
                  <a:cubicBezTo>
                    <a:pt x="7382" y="7930"/>
                    <a:pt x="6299" y="7644"/>
                    <a:pt x="5192" y="7382"/>
                  </a:cubicBezTo>
                  <a:cubicBezTo>
                    <a:pt x="6120" y="6989"/>
                    <a:pt x="7013" y="6513"/>
                    <a:pt x="7883" y="6001"/>
                  </a:cubicBezTo>
                  <a:close/>
                  <a:moveTo>
                    <a:pt x="17646" y="6179"/>
                  </a:moveTo>
                  <a:cubicBezTo>
                    <a:pt x="18658" y="6441"/>
                    <a:pt x="19658" y="6691"/>
                    <a:pt x="20658" y="6965"/>
                  </a:cubicBezTo>
                  <a:cubicBezTo>
                    <a:pt x="19955" y="7382"/>
                    <a:pt x="19253" y="7787"/>
                    <a:pt x="18539" y="8180"/>
                  </a:cubicBezTo>
                  <a:cubicBezTo>
                    <a:pt x="17550" y="7930"/>
                    <a:pt x="16550" y="7692"/>
                    <a:pt x="15562" y="7453"/>
                  </a:cubicBezTo>
                  <a:cubicBezTo>
                    <a:pt x="16276" y="7037"/>
                    <a:pt x="16967" y="6608"/>
                    <a:pt x="17646" y="6179"/>
                  </a:cubicBezTo>
                  <a:close/>
                  <a:moveTo>
                    <a:pt x="37803" y="6251"/>
                  </a:moveTo>
                  <a:cubicBezTo>
                    <a:pt x="38827" y="6489"/>
                    <a:pt x="39851" y="6739"/>
                    <a:pt x="40887" y="6977"/>
                  </a:cubicBezTo>
                  <a:cubicBezTo>
                    <a:pt x="40089" y="7406"/>
                    <a:pt x="39339" y="7882"/>
                    <a:pt x="38577" y="8382"/>
                  </a:cubicBezTo>
                  <a:cubicBezTo>
                    <a:pt x="37648" y="8144"/>
                    <a:pt x="36719" y="7918"/>
                    <a:pt x="35779" y="7680"/>
                  </a:cubicBezTo>
                  <a:cubicBezTo>
                    <a:pt x="36481" y="7227"/>
                    <a:pt x="37160" y="6775"/>
                    <a:pt x="37803" y="6251"/>
                  </a:cubicBezTo>
                  <a:close/>
                  <a:moveTo>
                    <a:pt x="27933" y="6310"/>
                  </a:moveTo>
                  <a:cubicBezTo>
                    <a:pt x="28647" y="6489"/>
                    <a:pt x="29349" y="6668"/>
                    <a:pt x="30064" y="6846"/>
                  </a:cubicBezTo>
                  <a:cubicBezTo>
                    <a:pt x="30326" y="6906"/>
                    <a:pt x="30576" y="6977"/>
                    <a:pt x="30850" y="7037"/>
                  </a:cubicBezTo>
                  <a:cubicBezTo>
                    <a:pt x="30111" y="7513"/>
                    <a:pt x="29373" y="7989"/>
                    <a:pt x="28635" y="8454"/>
                  </a:cubicBezTo>
                  <a:lnTo>
                    <a:pt x="25647" y="7692"/>
                  </a:lnTo>
                  <a:cubicBezTo>
                    <a:pt x="26397" y="7227"/>
                    <a:pt x="27171" y="6763"/>
                    <a:pt x="27933" y="6310"/>
                  </a:cubicBezTo>
                  <a:close/>
                  <a:moveTo>
                    <a:pt x="11573" y="6894"/>
                  </a:moveTo>
                  <a:cubicBezTo>
                    <a:pt x="12455" y="7108"/>
                    <a:pt x="13347" y="7334"/>
                    <a:pt x="14229" y="7573"/>
                  </a:cubicBezTo>
                  <a:cubicBezTo>
                    <a:pt x="13455" y="8037"/>
                    <a:pt x="12681" y="8501"/>
                    <a:pt x="11954" y="9013"/>
                  </a:cubicBezTo>
                  <a:cubicBezTo>
                    <a:pt x="10978" y="8811"/>
                    <a:pt x="10002" y="8573"/>
                    <a:pt x="9014" y="8334"/>
                  </a:cubicBezTo>
                  <a:cubicBezTo>
                    <a:pt x="8954" y="8323"/>
                    <a:pt x="8918" y="8299"/>
                    <a:pt x="8859" y="8287"/>
                  </a:cubicBezTo>
                  <a:cubicBezTo>
                    <a:pt x="9776" y="7882"/>
                    <a:pt x="10680" y="7406"/>
                    <a:pt x="11573" y="6894"/>
                  </a:cubicBezTo>
                  <a:close/>
                  <a:moveTo>
                    <a:pt x="21360" y="7156"/>
                  </a:moveTo>
                  <a:cubicBezTo>
                    <a:pt x="22337" y="7406"/>
                    <a:pt x="23301" y="7656"/>
                    <a:pt x="24277" y="7918"/>
                  </a:cubicBezTo>
                  <a:cubicBezTo>
                    <a:pt x="23599" y="8323"/>
                    <a:pt x="22908" y="8704"/>
                    <a:pt x="22218" y="9108"/>
                  </a:cubicBezTo>
                  <a:cubicBezTo>
                    <a:pt x="21253" y="8870"/>
                    <a:pt x="20301" y="8632"/>
                    <a:pt x="19336" y="8394"/>
                  </a:cubicBezTo>
                  <a:cubicBezTo>
                    <a:pt x="20015" y="7977"/>
                    <a:pt x="20682" y="7561"/>
                    <a:pt x="21360" y="7156"/>
                  </a:cubicBezTo>
                  <a:close/>
                  <a:moveTo>
                    <a:pt x="41422" y="7108"/>
                  </a:moveTo>
                  <a:cubicBezTo>
                    <a:pt x="42411" y="7346"/>
                    <a:pt x="43399" y="7573"/>
                    <a:pt x="44363" y="7811"/>
                  </a:cubicBezTo>
                  <a:cubicBezTo>
                    <a:pt x="43566" y="8239"/>
                    <a:pt x="42792" y="8739"/>
                    <a:pt x="42030" y="9239"/>
                  </a:cubicBezTo>
                  <a:cubicBezTo>
                    <a:pt x="41137" y="9013"/>
                    <a:pt x="40256" y="8799"/>
                    <a:pt x="39363" y="8573"/>
                  </a:cubicBezTo>
                  <a:cubicBezTo>
                    <a:pt x="40077" y="8108"/>
                    <a:pt x="40768" y="7632"/>
                    <a:pt x="41422" y="7108"/>
                  </a:cubicBezTo>
                  <a:close/>
                  <a:moveTo>
                    <a:pt x="31624" y="7227"/>
                  </a:moveTo>
                  <a:cubicBezTo>
                    <a:pt x="32528" y="7453"/>
                    <a:pt x="33445" y="7680"/>
                    <a:pt x="34338" y="7918"/>
                  </a:cubicBezTo>
                  <a:cubicBezTo>
                    <a:pt x="33600" y="8394"/>
                    <a:pt x="32862" y="8870"/>
                    <a:pt x="32112" y="9335"/>
                  </a:cubicBezTo>
                  <a:cubicBezTo>
                    <a:pt x="31195" y="9085"/>
                    <a:pt x="30266" y="8846"/>
                    <a:pt x="29338" y="8620"/>
                  </a:cubicBezTo>
                  <a:cubicBezTo>
                    <a:pt x="30088" y="8156"/>
                    <a:pt x="30862" y="7703"/>
                    <a:pt x="31624" y="7227"/>
                  </a:cubicBezTo>
                  <a:close/>
                  <a:moveTo>
                    <a:pt x="15002" y="7799"/>
                  </a:moveTo>
                  <a:cubicBezTo>
                    <a:pt x="15967" y="8049"/>
                    <a:pt x="16955" y="8323"/>
                    <a:pt x="17919" y="8573"/>
                  </a:cubicBezTo>
                  <a:cubicBezTo>
                    <a:pt x="17193" y="9001"/>
                    <a:pt x="16455" y="9454"/>
                    <a:pt x="15776" y="9954"/>
                  </a:cubicBezTo>
                  <a:cubicBezTo>
                    <a:pt x="14645" y="9668"/>
                    <a:pt x="13514" y="9406"/>
                    <a:pt x="12371" y="9132"/>
                  </a:cubicBezTo>
                  <a:cubicBezTo>
                    <a:pt x="13264" y="8751"/>
                    <a:pt x="14133" y="8287"/>
                    <a:pt x="15002" y="7799"/>
                  </a:cubicBezTo>
                  <a:close/>
                  <a:moveTo>
                    <a:pt x="24992" y="8096"/>
                  </a:moveTo>
                  <a:cubicBezTo>
                    <a:pt x="25528" y="8227"/>
                    <a:pt x="26063" y="8382"/>
                    <a:pt x="26575" y="8513"/>
                  </a:cubicBezTo>
                  <a:cubicBezTo>
                    <a:pt x="27040" y="8632"/>
                    <a:pt x="27504" y="8751"/>
                    <a:pt x="27945" y="8870"/>
                  </a:cubicBezTo>
                  <a:cubicBezTo>
                    <a:pt x="27278" y="9275"/>
                    <a:pt x="26599" y="9656"/>
                    <a:pt x="25920" y="10037"/>
                  </a:cubicBezTo>
                  <a:cubicBezTo>
                    <a:pt x="24956" y="9799"/>
                    <a:pt x="23992" y="9549"/>
                    <a:pt x="23003" y="9311"/>
                  </a:cubicBezTo>
                  <a:cubicBezTo>
                    <a:pt x="23682" y="8918"/>
                    <a:pt x="24337" y="8489"/>
                    <a:pt x="24992" y="8096"/>
                  </a:cubicBezTo>
                  <a:close/>
                  <a:moveTo>
                    <a:pt x="44887" y="7942"/>
                  </a:moveTo>
                  <a:cubicBezTo>
                    <a:pt x="45959" y="8192"/>
                    <a:pt x="47030" y="8454"/>
                    <a:pt x="48102" y="8715"/>
                  </a:cubicBezTo>
                  <a:cubicBezTo>
                    <a:pt x="47280" y="9168"/>
                    <a:pt x="46494" y="9656"/>
                    <a:pt x="45709" y="10180"/>
                  </a:cubicBezTo>
                  <a:cubicBezTo>
                    <a:pt x="44732" y="9942"/>
                    <a:pt x="43780" y="9680"/>
                    <a:pt x="42815" y="9442"/>
                  </a:cubicBezTo>
                  <a:cubicBezTo>
                    <a:pt x="43530" y="8966"/>
                    <a:pt x="44232" y="8477"/>
                    <a:pt x="44887" y="7942"/>
                  </a:cubicBezTo>
                  <a:close/>
                  <a:moveTo>
                    <a:pt x="35112" y="8108"/>
                  </a:moveTo>
                  <a:cubicBezTo>
                    <a:pt x="36041" y="8346"/>
                    <a:pt x="36969" y="8573"/>
                    <a:pt x="37898" y="8811"/>
                  </a:cubicBezTo>
                  <a:cubicBezTo>
                    <a:pt x="37172" y="9287"/>
                    <a:pt x="36446" y="9775"/>
                    <a:pt x="35707" y="10251"/>
                  </a:cubicBezTo>
                  <a:cubicBezTo>
                    <a:pt x="34731" y="10001"/>
                    <a:pt x="33767" y="9763"/>
                    <a:pt x="32802" y="9513"/>
                  </a:cubicBezTo>
                  <a:cubicBezTo>
                    <a:pt x="33564" y="9049"/>
                    <a:pt x="34350" y="8585"/>
                    <a:pt x="35112" y="8108"/>
                  </a:cubicBezTo>
                  <a:close/>
                  <a:moveTo>
                    <a:pt x="18693" y="8763"/>
                  </a:moveTo>
                  <a:cubicBezTo>
                    <a:pt x="19646" y="9013"/>
                    <a:pt x="20586" y="9275"/>
                    <a:pt x="21539" y="9513"/>
                  </a:cubicBezTo>
                  <a:cubicBezTo>
                    <a:pt x="20837" y="9930"/>
                    <a:pt x="20134" y="10359"/>
                    <a:pt x="19479" y="10835"/>
                  </a:cubicBezTo>
                  <a:cubicBezTo>
                    <a:pt x="18360" y="10561"/>
                    <a:pt x="17265" y="10299"/>
                    <a:pt x="16157" y="10025"/>
                  </a:cubicBezTo>
                  <a:cubicBezTo>
                    <a:pt x="17027" y="9668"/>
                    <a:pt x="17860" y="9239"/>
                    <a:pt x="18693" y="8763"/>
                  </a:cubicBezTo>
                  <a:close/>
                  <a:moveTo>
                    <a:pt x="28647" y="9037"/>
                  </a:moveTo>
                  <a:lnTo>
                    <a:pt x="31421" y="9739"/>
                  </a:lnTo>
                  <a:cubicBezTo>
                    <a:pt x="30743" y="10132"/>
                    <a:pt x="30076" y="10525"/>
                    <a:pt x="29397" y="10918"/>
                  </a:cubicBezTo>
                  <a:cubicBezTo>
                    <a:pt x="28504" y="10692"/>
                    <a:pt x="27587" y="10454"/>
                    <a:pt x="26694" y="10239"/>
                  </a:cubicBezTo>
                  <a:cubicBezTo>
                    <a:pt x="27349" y="9835"/>
                    <a:pt x="28004" y="9430"/>
                    <a:pt x="28647" y="9037"/>
                  </a:cubicBezTo>
                  <a:close/>
                  <a:moveTo>
                    <a:pt x="48650" y="8846"/>
                  </a:moveTo>
                  <a:lnTo>
                    <a:pt x="51817" y="9608"/>
                  </a:lnTo>
                  <a:cubicBezTo>
                    <a:pt x="51007" y="10073"/>
                    <a:pt x="50197" y="10573"/>
                    <a:pt x="49412" y="11097"/>
                  </a:cubicBezTo>
                  <a:cubicBezTo>
                    <a:pt x="48840" y="10954"/>
                    <a:pt x="48280" y="10823"/>
                    <a:pt x="47697" y="10668"/>
                  </a:cubicBezTo>
                  <a:cubicBezTo>
                    <a:pt x="47292" y="10561"/>
                    <a:pt x="46899" y="10466"/>
                    <a:pt x="46494" y="10370"/>
                  </a:cubicBezTo>
                  <a:cubicBezTo>
                    <a:pt x="47233" y="9894"/>
                    <a:pt x="47971" y="9382"/>
                    <a:pt x="48650" y="8846"/>
                  </a:cubicBezTo>
                  <a:close/>
                  <a:moveTo>
                    <a:pt x="38696" y="9001"/>
                  </a:moveTo>
                  <a:lnTo>
                    <a:pt x="41375" y="9668"/>
                  </a:lnTo>
                  <a:cubicBezTo>
                    <a:pt x="40660" y="10168"/>
                    <a:pt x="39934" y="10668"/>
                    <a:pt x="39184" y="11144"/>
                  </a:cubicBezTo>
                  <a:cubicBezTo>
                    <a:pt x="38243" y="10906"/>
                    <a:pt x="37327" y="10668"/>
                    <a:pt x="36386" y="10430"/>
                  </a:cubicBezTo>
                  <a:cubicBezTo>
                    <a:pt x="37148" y="9954"/>
                    <a:pt x="37922" y="9489"/>
                    <a:pt x="38696" y="9001"/>
                  </a:cubicBezTo>
                  <a:close/>
                  <a:moveTo>
                    <a:pt x="22289" y="9716"/>
                  </a:moveTo>
                  <a:lnTo>
                    <a:pt x="23313" y="9978"/>
                  </a:lnTo>
                  <a:cubicBezTo>
                    <a:pt x="23944" y="10144"/>
                    <a:pt x="24551" y="10311"/>
                    <a:pt x="25182" y="10466"/>
                  </a:cubicBezTo>
                  <a:cubicBezTo>
                    <a:pt x="24492" y="10859"/>
                    <a:pt x="23825" y="11275"/>
                    <a:pt x="23182" y="11740"/>
                  </a:cubicBezTo>
                  <a:cubicBezTo>
                    <a:pt x="22087" y="11466"/>
                    <a:pt x="20967" y="11204"/>
                    <a:pt x="19872" y="10942"/>
                  </a:cubicBezTo>
                  <a:cubicBezTo>
                    <a:pt x="20706" y="10597"/>
                    <a:pt x="21503" y="10180"/>
                    <a:pt x="22289" y="9716"/>
                  </a:cubicBezTo>
                  <a:close/>
                  <a:moveTo>
                    <a:pt x="32112" y="9930"/>
                  </a:moveTo>
                  <a:cubicBezTo>
                    <a:pt x="33088" y="10180"/>
                    <a:pt x="34052" y="10418"/>
                    <a:pt x="35017" y="10668"/>
                  </a:cubicBezTo>
                  <a:cubicBezTo>
                    <a:pt x="34362" y="11073"/>
                    <a:pt x="33695" y="11454"/>
                    <a:pt x="33029" y="11847"/>
                  </a:cubicBezTo>
                  <a:cubicBezTo>
                    <a:pt x="32076" y="11609"/>
                    <a:pt x="31135" y="11359"/>
                    <a:pt x="30183" y="11121"/>
                  </a:cubicBezTo>
                  <a:cubicBezTo>
                    <a:pt x="30838" y="10728"/>
                    <a:pt x="31481" y="10323"/>
                    <a:pt x="32112" y="9930"/>
                  </a:cubicBezTo>
                  <a:close/>
                  <a:moveTo>
                    <a:pt x="42149" y="9882"/>
                  </a:moveTo>
                  <a:cubicBezTo>
                    <a:pt x="43113" y="10120"/>
                    <a:pt x="44066" y="10359"/>
                    <a:pt x="45030" y="10609"/>
                  </a:cubicBezTo>
                  <a:cubicBezTo>
                    <a:pt x="44292" y="11085"/>
                    <a:pt x="43530" y="11597"/>
                    <a:pt x="42756" y="12061"/>
                  </a:cubicBezTo>
                  <a:cubicBezTo>
                    <a:pt x="41792" y="11811"/>
                    <a:pt x="40827" y="11561"/>
                    <a:pt x="39851" y="11323"/>
                  </a:cubicBezTo>
                  <a:cubicBezTo>
                    <a:pt x="40613" y="10835"/>
                    <a:pt x="41387" y="10359"/>
                    <a:pt x="42149" y="9882"/>
                  </a:cubicBezTo>
                  <a:close/>
                  <a:moveTo>
                    <a:pt x="52388" y="9763"/>
                  </a:moveTo>
                  <a:cubicBezTo>
                    <a:pt x="53591" y="10049"/>
                    <a:pt x="54781" y="10323"/>
                    <a:pt x="55984" y="10620"/>
                  </a:cubicBezTo>
                  <a:cubicBezTo>
                    <a:pt x="55138" y="11085"/>
                    <a:pt x="54305" y="11609"/>
                    <a:pt x="53483" y="12144"/>
                  </a:cubicBezTo>
                  <a:cubicBezTo>
                    <a:pt x="52388" y="11859"/>
                    <a:pt x="51305" y="11597"/>
                    <a:pt x="50197" y="11311"/>
                  </a:cubicBezTo>
                  <a:cubicBezTo>
                    <a:pt x="50959" y="10823"/>
                    <a:pt x="51698" y="10311"/>
                    <a:pt x="52388" y="9763"/>
                  </a:cubicBezTo>
                  <a:close/>
                  <a:moveTo>
                    <a:pt x="25944" y="10680"/>
                  </a:moveTo>
                  <a:cubicBezTo>
                    <a:pt x="26837" y="10906"/>
                    <a:pt x="27730" y="11144"/>
                    <a:pt x="28623" y="11382"/>
                  </a:cubicBezTo>
                  <a:cubicBezTo>
                    <a:pt x="27983" y="11750"/>
                    <a:pt x="27342" y="12153"/>
                    <a:pt x="26725" y="12616"/>
                  </a:cubicBezTo>
                  <a:lnTo>
                    <a:pt x="26725" y="12616"/>
                  </a:lnTo>
                  <a:cubicBezTo>
                    <a:pt x="26725" y="12616"/>
                    <a:pt x="26726" y="12615"/>
                    <a:pt x="26726" y="12615"/>
                  </a:cubicBezTo>
                  <a:cubicBezTo>
                    <a:pt x="26729" y="12615"/>
                    <a:pt x="26726" y="12621"/>
                    <a:pt x="26718" y="12621"/>
                  </a:cubicBezTo>
                  <a:cubicBezTo>
                    <a:pt x="26720" y="12619"/>
                    <a:pt x="26723" y="12617"/>
                    <a:pt x="26725" y="12616"/>
                  </a:cubicBezTo>
                  <a:lnTo>
                    <a:pt x="26725" y="12616"/>
                  </a:lnTo>
                  <a:cubicBezTo>
                    <a:pt x="26723" y="12616"/>
                    <a:pt x="26721" y="12618"/>
                    <a:pt x="26718" y="12621"/>
                  </a:cubicBezTo>
                  <a:cubicBezTo>
                    <a:pt x="25682" y="12359"/>
                    <a:pt x="24647" y="12109"/>
                    <a:pt x="23623" y="11859"/>
                  </a:cubicBezTo>
                  <a:cubicBezTo>
                    <a:pt x="24408" y="11513"/>
                    <a:pt x="25182" y="11121"/>
                    <a:pt x="25944" y="10680"/>
                  </a:cubicBezTo>
                  <a:close/>
                  <a:moveTo>
                    <a:pt x="35719" y="10847"/>
                  </a:moveTo>
                  <a:cubicBezTo>
                    <a:pt x="36660" y="11085"/>
                    <a:pt x="37577" y="11323"/>
                    <a:pt x="38517" y="11561"/>
                  </a:cubicBezTo>
                  <a:cubicBezTo>
                    <a:pt x="37862" y="11966"/>
                    <a:pt x="37208" y="12359"/>
                    <a:pt x="36541" y="12752"/>
                  </a:cubicBezTo>
                  <a:cubicBezTo>
                    <a:pt x="35624" y="12514"/>
                    <a:pt x="34719" y="12275"/>
                    <a:pt x="33802" y="12037"/>
                  </a:cubicBezTo>
                  <a:cubicBezTo>
                    <a:pt x="34457" y="11656"/>
                    <a:pt x="35088" y="11252"/>
                    <a:pt x="35719" y="10847"/>
                  </a:cubicBezTo>
                  <a:close/>
                  <a:moveTo>
                    <a:pt x="45828" y="10787"/>
                  </a:moveTo>
                  <a:cubicBezTo>
                    <a:pt x="46804" y="11037"/>
                    <a:pt x="47768" y="11287"/>
                    <a:pt x="48757" y="11525"/>
                  </a:cubicBezTo>
                  <a:cubicBezTo>
                    <a:pt x="48007" y="12025"/>
                    <a:pt x="47280" y="12525"/>
                    <a:pt x="46542" y="12990"/>
                  </a:cubicBezTo>
                  <a:cubicBezTo>
                    <a:pt x="46518" y="13002"/>
                    <a:pt x="46494" y="13026"/>
                    <a:pt x="46483" y="13037"/>
                  </a:cubicBezTo>
                  <a:cubicBezTo>
                    <a:pt x="45780" y="12859"/>
                    <a:pt x="45066" y="12656"/>
                    <a:pt x="44363" y="12478"/>
                  </a:cubicBezTo>
                  <a:cubicBezTo>
                    <a:pt x="44066" y="12406"/>
                    <a:pt x="43756" y="12323"/>
                    <a:pt x="43458" y="12240"/>
                  </a:cubicBezTo>
                  <a:lnTo>
                    <a:pt x="43589" y="12156"/>
                  </a:lnTo>
                  <a:cubicBezTo>
                    <a:pt x="44316" y="11692"/>
                    <a:pt x="45078" y="11252"/>
                    <a:pt x="45828" y="10787"/>
                  </a:cubicBezTo>
                  <a:close/>
                  <a:moveTo>
                    <a:pt x="56496" y="10740"/>
                  </a:moveTo>
                  <a:cubicBezTo>
                    <a:pt x="57674" y="11025"/>
                    <a:pt x="58865" y="11323"/>
                    <a:pt x="60032" y="11609"/>
                  </a:cubicBezTo>
                  <a:cubicBezTo>
                    <a:pt x="59175" y="12085"/>
                    <a:pt x="58341" y="12621"/>
                    <a:pt x="57520" y="13168"/>
                  </a:cubicBezTo>
                  <a:cubicBezTo>
                    <a:pt x="56436" y="12883"/>
                    <a:pt x="55365" y="12621"/>
                    <a:pt x="54281" y="12335"/>
                  </a:cubicBezTo>
                  <a:cubicBezTo>
                    <a:pt x="55031" y="11847"/>
                    <a:pt x="55793" y="11323"/>
                    <a:pt x="56496" y="10740"/>
                  </a:cubicBezTo>
                  <a:close/>
                  <a:moveTo>
                    <a:pt x="29409" y="11561"/>
                  </a:moveTo>
                  <a:cubicBezTo>
                    <a:pt x="30362" y="11811"/>
                    <a:pt x="31314" y="12049"/>
                    <a:pt x="32267" y="12311"/>
                  </a:cubicBezTo>
                  <a:cubicBezTo>
                    <a:pt x="31624" y="12692"/>
                    <a:pt x="30981" y="13097"/>
                    <a:pt x="30385" y="13526"/>
                  </a:cubicBezTo>
                  <a:cubicBezTo>
                    <a:pt x="29290" y="13240"/>
                    <a:pt x="28183" y="12978"/>
                    <a:pt x="27087" y="12704"/>
                  </a:cubicBezTo>
                  <a:cubicBezTo>
                    <a:pt x="27873" y="12383"/>
                    <a:pt x="28647" y="11990"/>
                    <a:pt x="29409" y="11561"/>
                  </a:cubicBezTo>
                  <a:close/>
                  <a:moveTo>
                    <a:pt x="39220" y="11740"/>
                  </a:moveTo>
                  <a:cubicBezTo>
                    <a:pt x="40172" y="11990"/>
                    <a:pt x="41125" y="12228"/>
                    <a:pt x="42077" y="12490"/>
                  </a:cubicBezTo>
                  <a:cubicBezTo>
                    <a:pt x="41399" y="12883"/>
                    <a:pt x="40720" y="13276"/>
                    <a:pt x="40029" y="13680"/>
                  </a:cubicBezTo>
                  <a:cubicBezTo>
                    <a:pt x="39125" y="13442"/>
                    <a:pt x="38220" y="13204"/>
                    <a:pt x="37327" y="12966"/>
                  </a:cubicBezTo>
                  <a:cubicBezTo>
                    <a:pt x="37946" y="12561"/>
                    <a:pt x="38589" y="12144"/>
                    <a:pt x="39220" y="11740"/>
                  </a:cubicBezTo>
                  <a:close/>
                  <a:moveTo>
                    <a:pt x="49531" y="11728"/>
                  </a:moveTo>
                  <a:lnTo>
                    <a:pt x="52829" y="12573"/>
                  </a:lnTo>
                  <a:cubicBezTo>
                    <a:pt x="52055" y="13085"/>
                    <a:pt x="51305" y="13597"/>
                    <a:pt x="50543" y="14073"/>
                  </a:cubicBezTo>
                  <a:cubicBezTo>
                    <a:pt x="49412" y="13776"/>
                    <a:pt x="48280" y="13502"/>
                    <a:pt x="47161" y="13204"/>
                  </a:cubicBezTo>
                  <a:cubicBezTo>
                    <a:pt x="47256" y="13145"/>
                    <a:pt x="47340" y="13097"/>
                    <a:pt x="47423" y="13037"/>
                  </a:cubicBezTo>
                  <a:cubicBezTo>
                    <a:pt x="48114" y="12609"/>
                    <a:pt x="48828" y="12168"/>
                    <a:pt x="49531" y="11728"/>
                  </a:cubicBezTo>
                  <a:close/>
                  <a:moveTo>
                    <a:pt x="60615" y="11740"/>
                  </a:moveTo>
                  <a:cubicBezTo>
                    <a:pt x="61139" y="11894"/>
                    <a:pt x="61675" y="12025"/>
                    <a:pt x="62223" y="12144"/>
                  </a:cubicBezTo>
                  <a:cubicBezTo>
                    <a:pt x="62794" y="12275"/>
                    <a:pt x="63342" y="12418"/>
                    <a:pt x="63901" y="12561"/>
                  </a:cubicBezTo>
                  <a:cubicBezTo>
                    <a:pt x="63044" y="13037"/>
                    <a:pt x="62211" y="13573"/>
                    <a:pt x="61389" y="14121"/>
                  </a:cubicBezTo>
                  <a:cubicBezTo>
                    <a:pt x="61020" y="14049"/>
                    <a:pt x="60663" y="13966"/>
                    <a:pt x="60330" y="13883"/>
                  </a:cubicBezTo>
                  <a:cubicBezTo>
                    <a:pt x="59663" y="13704"/>
                    <a:pt x="58996" y="13538"/>
                    <a:pt x="58341" y="13359"/>
                  </a:cubicBezTo>
                  <a:cubicBezTo>
                    <a:pt x="59127" y="12859"/>
                    <a:pt x="59901" y="12323"/>
                    <a:pt x="60615" y="11740"/>
                  </a:cubicBezTo>
                  <a:close/>
                  <a:moveTo>
                    <a:pt x="33040" y="12514"/>
                  </a:moveTo>
                  <a:cubicBezTo>
                    <a:pt x="33957" y="12752"/>
                    <a:pt x="34874" y="12990"/>
                    <a:pt x="35791" y="13228"/>
                  </a:cubicBezTo>
                  <a:cubicBezTo>
                    <a:pt x="35172" y="13609"/>
                    <a:pt x="34553" y="14002"/>
                    <a:pt x="33981" y="14430"/>
                  </a:cubicBezTo>
                  <a:cubicBezTo>
                    <a:pt x="32933" y="14145"/>
                    <a:pt x="31897" y="13895"/>
                    <a:pt x="30850" y="13645"/>
                  </a:cubicBezTo>
                  <a:cubicBezTo>
                    <a:pt x="31600" y="13311"/>
                    <a:pt x="32326" y="12930"/>
                    <a:pt x="33040" y="12514"/>
                  </a:cubicBezTo>
                  <a:close/>
                  <a:moveTo>
                    <a:pt x="42768" y="12656"/>
                  </a:moveTo>
                  <a:cubicBezTo>
                    <a:pt x="43768" y="12918"/>
                    <a:pt x="44768" y="13180"/>
                    <a:pt x="45768" y="13454"/>
                  </a:cubicBezTo>
                  <a:cubicBezTo>
                    <a:pt x="45090" y="13847"/>
                    <a:pt x="44411" y="14252"/>
                    <a:pt x="43720" y="14657"/>
                  </a:cubicBezTo>
                  <a:cubicBezTo>
                    <a:pt x="42756" y="14407"/>
                    <a:pt x="41768" y="14133"/>
                    <a:pt x="40803" y="13883"/>
                  </a:cubicBezTo>
                  <a:cubicBezTo>
                    <a:pt x="41482" y="13478"/>
                    <a:pt x="42137" y="13061"/>
                    <a:pt x="42768" y="12656"/>
                  </a:cubicBezTo>
                  <a:close/>
                  <a:moveTo>
                    <a:pt x="53591" y="12787"/>
                  </a:moveTo>
                  <a:cubicBezTo>
                    <a:pt x="54674" y="13061"/>
                    <a:pt x="55781" y="13335"/>
                    <a:pt x="56865" y="13621"/>
                  </a:cubicBezTo>
                  <a:cubicBezTo>
                    <a:pt x="56103" y="14133"/>
                    <a:pt x="55353" y="14657"/>
                    <a:pt x="54591" y="15133"/>
                  </a:cubicBezTo>
                  <a:cubicBezTo>
                    <a:pt x="54591" y="15133"/>
                    <a:pt x="54579" y="15133"/>
                    <a:pt x="54579" y="15145"/>
                  </a:cubicBezTo>
                  <a:cubicBezTo>
                    <a:pt x="53460" y="14847"/>
                    <a:pt x="52329" y="14550"/>
                    <a:pt x="51209" y="14276"/>
                  </a:cubicBezTo>
                  <a:cubicBezTo>
                    <a:pt x="51245" y="14252"/>
                    <a:pt x="51257" y="14240"/>
                    <a:pt x="51281" y="14228"/>
                  </a:cubicBezTo>
                  <a:cubicBezTo>
                    <a:pt x="52043" y="13740"/>
                    <a:pt x="52817" y="13252"/>
                    <a:pt x="53591" y="12787"/>
                  </a:cubicBezTo>
                  <a:close/>
                  <a:moveTo>
                    <a:pt x="64461" y="12692"/>
                  </a:moveTo>
                  <a:lnTo>
                    <a:pt x="66997" y="13323"/>
                  </a:lnTo>
                  <a:cubicBezTo>
                    <a:pt x="67211" y="13383"/>
                    <a:pt x="67711" y="13466"/>
                    <a:pt x="68128" y="13538"/>
                  </a:cubicBezTo>
                  <a:cubicBezTo>
                    <a:pt x="67116" y="14073"/>
                    <a:pt x="66140" y="14645"/>
                    <a:pt x="65152" y="15240"/>
                  </a:cubicBezTo>
                  <a:cubicBezTo>
                    <a:pt x="64342" y="14764"/>
                    <a:pt x="63270" y="14490"/>
                    <a:pt x="62211" y="14288"/>
                  </a:cubicBezTo>
                  <a:cubicBezTo>
                    <a:pt x="62985" y="13776"/>
                    <a:pt x="63747" y="13264"/>
                    <a:pt x="64461" y="12692"/>
                  </a:cubicBezTo>
                  <a:close/>
                  <a:moveTo>
                    <a:pt x="36553" y="13407"/>
                  </a:moveTo>
                  <a:lnTo>
                    <a:pt x="39279" y="14121"/>
                  </a:lnTo>
                  <a:cubicBezTo>
                    <a:pt x="38660" y="14490"/>
                    <a:pt x="38053" y="14883"/>
                    <a:pt x="37493" y="15300"/>
                  </a:cubicBezTo>
                  <a:cubicBezTo>
                    <a:pt x="36458" y="15038"/>
                    <a:pt x="35434" y="14788"/>
                    <a:pt x="34410" y="14526"/>
                  </a:cubicBezTo>
                  <a:cubicBezTo>
                    <a:pt x="35136" y="14192"/>
                    <a:pt x="35850" y="13823"/>
                    <a:pt x="36553" y="13407"/>
                  </a:cubicBezTo>
                  <a:close/>
                  <a:moveTo>
                    <a:pt x="46483" y="13633"/>
                  </a:moveTo>
                  <a:cubicBezTo>
                    <a:pt x="47590" y="13930"/>
                    <a:pt x="48709" y="14204"/>
                    <a:pt x="49828" y="14502"/>
                  </a:cubicBezTo>
                  <a:cubicBezTo>
                    <a:pt x="49138" y="14919"/>
                    <a:pt x="48459" y="15323"/>
                    <a:pt x="47757" y="15728"/>
                  </a:cubicBezTo>
                  <a:cubicBezTo>
                    <a:pt x="46673" y="15431"/>
                    <a:pt x="45590" y="15145"/>
                    <a:pt x="44494" y="14847"/>
                  </a:cubicBezTo>
                  <a:cubicBezTo>
                    <a:pt x="45185" y="14466"/>
                    <a:pt x="45840" y="14049"/>
                    <a:pt x="46483" y="13633"/>
                  </a:cubicBezTo>
                  <a:close/>
                  <a:moveTo>
                    <a:pt x="57639" y="13823"/>
                  </a:moveTo>
                  <a:cubicBezTo>
                    <a:pt x="57877" y="13883"/>
                    <a:pt x="58103" y="13942"/>
                    <a:pt x="58341" y="14002"/>
                  </a:cubicBezTo>
                  <a:cubicBezTo>
                    <a:pt x="59115" y="14216"/>
                    <a:pt x="59901" y="14407"/>
                    <a:pt x="60675" y="14609"/>
                  </a:cubicBezTo>
                  <a:cubicBezTo>
                    <a:pt x="59972" y="15085"/>
                    <a:pt x="59282" y="15550"/>
                    <a:pt x="58567" y="16002"/>
                  </a:cubicBezTo>
                  <a:cubicBezTo>
                    <a:pt x="58508" y="16026"/>
                    <a:pt x="58448" y="16074"/>
                    <a:pt x="58389" y="16097"/>
                  </a:cubicBezTo>
                  <a:cubicBezTo>
                    <a:pt x="57936" y="16014"/>
                    <a:pt x="57520" y="15919"/>
                    <a:pt x="57139" y="15824"/>
                  </a:cubicBezTo>
                  <a:cubicBezTo>
                    <a:pt x="56508" y="15657"/>
                    <a:pt x="55889" y="15490"/>
                    <a:pt x="55246" y="15323"/>
                  </a:cubicBezTo>
                  <a:cubicBezTo>
                    <a:pt x="55317" y="15288"/>
                    <a:pt x="55377" y="15240"/>
                    <a:pt x="55448" y="15192"/>
                  </a:cubicBezTo>
                  <a:cubicBezTo>
                    <a:pt x="56162" y="14728"/>
                    <a:pt x="56912" y="14288"/>
                    <a:pt x="57639" y="13823"/>
                  </a:cubicBezTo>
                  <a:close/>
                  <a:moveTo>
                    <a:pt x="40029" y="14335"/>
                  </a:moveTo>
                  <a:cubicBezTo>
                    <a:pt x="41018" y="14585"/>
                    <a:pt x="41994" y="14847"/>
                    <a:pt x="42994" y="15109"/>
                  </a:cubicBezTo>
                  <a:cubicBezTo>
                    <a:pt x="42399" y="15466"/>
                    <a:pt x="41815" y="15847"/>
                    <a:pt x="41268" y="16252"/>
                  </a:cubicBezTo>
                  <a:cubicBezTo>
                    <a:pt x="40744" y="16121"/>
                    <a:pt x="40196" y="15978"/>
                    <a:pt x="39660" y="15847"/>
                  </a:cubicBezTo>
                  <a:lnTo>
                    <a:pt x="37874" y="15407"/>
                  </a:lnTo>
                  <a:cubicBezTo>
                    <a:pt x="38601" y="15085"/>
                    <a:pt x="39339" y="14728"/>
                    <a:pt x="40029" y="14335"/>
                  </a:cubicBezTo>
                  <a:close/>
                  <a:moveTo>
                    <a:pt x="50531" y="14692"/>
                  </a:moveTo>
                  <a:cubicBezTo>
                    <a:pt x="51638" y="14990"/>
                    <a:pt x="52757" y="15264"/>
                    <a:pt x="53876" y="15562"/>
                  </a:cubicBezTo>
                  <a:cubicBezTo>
                    <a:pt x="53174" y="15978"/>
                    <a:pt x="52471" y="16395"/>
                    <a:pt x="51781" y="16836"/>
                  </a:cubicBezTo>
                  <a:cubicBezTo>
                    <a:pt x="50697" y="16538"/>
                    <a:pt x="49614" y="16240"/>
                    <a:pt x="48530" y="15954"/>
                  </a:cubicBezTo>
                  <a:cubicBezTo>
                    <a:pt x="49221" y="15538"/>
                    <a:pt x="49876" y="15121"/>
                    <a:pt x="50531" y="14692"/>
                  </a:cubicBezTo>
                  <a:close/>
                  <a:moveTo>
                    <a:pt x="61437" y="14776"/>
                  </a:moveTo>
                  <a:cubicBezTo>
                    <a:pt x="62032" y="14931"/>
                    <a:pt x="62627" y="15085"/>
                    <a:pt x="63223" y="15240"/>
                  </a:cubicBezTo>
                  <a:cubicBezTo>
                    <a:pt x="63568" y="15323"/>
                    <a:pt x="64235" y="15407"/>
                    <a:pt x="64711" y="15502"/>
                  </a:cubicBezTo>
                  <a:cubicBezTo>
                    <a:pt x="63985" y="15978"/>
                    <a:pt x="63247" y="16455"/>
                    <a:pt x="62532" y="16931"/>
                  </a:cubicBezTo>
                  <a:cubicBezTo>
                    <a:pt x="62389" y="17038"/>
                    <a:pt x="62223" y="17133"/>
                    <a:pt x="62080" y="17228"/>
                  </a:cubicBezTo>
                  <a:cubicBezTo>
                    <a:pt x="61258" y="16740"/>
                    <a:pt x="60175" y="16455"/>
                    <a:pt x="59115" y="16240"/>
                  </a:cubicBezTo>
                  <a:cubicBezTo>
                    <a:pt x="59234" y="16157"/>
                    <a:pt x="59341" y="16085"/>
                    <a:pt x="59460" y="16014"/>
                  </a:cubicBezTo>
                  <a:cubicBezTo>
                    <a:pt x="60115" y="15597"/>
                    <a:pt x="60770" y="15192"/>
                    <a:pt x="61437" y="14776"/>
                  </a:cubicBezTo>
                  <a:close/>
                  <a:moveTo>
                    <a:pt x="43768" y="15300"/>
                  </a:moveTo>
                  <a:cubicBezTo>
                    <a:pt x="44875" y="15585"/>
                    <a:pt x="45971" y="15883"/>
                    <a:pt x="47078" y="16157"/>
                  </a:cubicBezTo>
                  <a:cubicBezTo>
                    <a:pt x="46494" y="16514"/>
                    <a:pt x="45923" y="16871"/>
                    <a:pt x="45375" y="17276"/>
                  </a:cubicBezTo>
                  <a:cubicBezTo>
                    <a:pt x="44125" y="16967"/>
                    <a:pt x="42887" y="16657"/>
                    <a:pt x="41661" y="16335"/>
                  </a:cubicBezTo>
                  <a:cubicBezTo>
                    <a:pt x="42363" y="16038"/>
                    <a:pt x="43065" y="15681"/>
                    <a:pt x="43768" y="15300"/>
                  </a:cubicBezTo>
                  <a:close/>
                  <a:moveTo>
                    <a:pt x="54579" y="15740"/>
                  </a:moveTo>
                  <a:cubicBezTo>
                    <a:pt x="54817" y="15800"/>
                    <a:pt x="55067" y="15883"/>
                    <a:pt x="55305" y="15931"/>
                  </a:cubicBezTo>
                  <a:cubicBezTo>
                    <a:pt x="56079" y="16145"/>
                    <a:pt x="56841" y="16347"/>
                    <a:pt x="57615" y="16550"/>
                  </a:cubicBezTo>
                  <a:cubicBezTo>
                    <a:pt x="56901" y="16978"/>
                    <a:pt x="56186" y="17395"/>
                    <a:pt x="55472" y="17824"/>
                  </a:cubicBezTo>
                  <a:cubicBezTo>
                    <a:pt x="54495" y="17562"/>
                    <a:pt x="53531" y="17288"/>
                    <a:pt x="52555" y="17026"/>
                  </a:cubicBezTo>
                  <a:cubicBezTo>
                    <a:pt x="53245" y="16621"/>
                    <a:pt x="53924" y="16193"/>
                    <a:pt x="54579" y="15740"/>
                  </a:cubicBezTo>
                  <a:close/>
                  <a:moveTo>
                    <a:pt x="47816" y="16371"/>
                  </a:moveTo>
                  <a:cubicBezTo>
                    <a:pt x="48911" y="16657"/>
                    <a:pt x="50019" y="16955"/>
                    <a:pt x="51102" y="17228"/>
                  </a:cubicBezTo>
                  <a:cubicBezTo>
                    <a:pt x="50543" y="17574"/>
                    <a:pt x="49995" y="17943"/>
                    <a:pt x="49459" y="18324"/>
                  </a:cubicBezTo>
                  <a:cubicBezTo>
                    <a:pt x="48269" y="18026"/>
                    <a:pt x="47042" y="17705"/>
                    <a:pt x="45828" y="17395"/>
                  </a:cubicBezTo>
                  <a:cubicBezTo>
                    <a:pt x="46506" y="17097"/>
                    <a:pt x="47161" y="16740"/>
                    <a:pt x="47816" y="16371"/>
                  </a:cubicBezTo>
                  <a:close/>
                  <a:moveTo>
                    <a:pt x="58341" y="16740"/>
                  </a:moveTo>
                  <a:lnTo>
                    <a:pt x="60032" y="17193"/>
                  </a:lnTo>
                  <a:cubicBezTo>
                    <a:pt x="60413" y="17288"/>
                    <a:pt x="61163" y="17371"/>
                    <a:pt x="61675" y="17502"/>
                  </a:cubicBezTo>
                  <a:cubicBezTo>
                    <a:pt x="60913" y="17979"/>
                    <a:pt x="60139" y="18443"/>
                    <a:pt x="59413" y="18931"/>
                  </a:cubicBezTo>
                  <a:cubicBezTo>
                    <a:pt x="58353" y="18633"/>
                    <a:pt x="57293" y="18348"/>
                    <a:pt x="56246" y="18050"/>
                  </a:cubicBezTo>
                  <a:cubicBezTo>
                    <a:pt x="56960" y="17633"/>
                    <a:pt x="57639" y="17193"/>
                    <a:pt x="58341" y="16740"/>
                  </a:cubicBezTo>
                  <a:close/>
                  <a:moveTo>
                    <a:pt x="51900" y="17443"/>
                  </a:moveTo>
                  <a:cubicBezTo>
                    <a:pt x="51936" y="17455"/>
                    <a:pt x="51971" y="17455"/>
                    <a:pt x="52019" y="17467"/>
                  </a:cubicBezTo>
                  <a:cubicBezTo>
                    <a:pt x="52971" y="17729"/>
                    <a:pt x="53936" y="17967"/>
                    <a:pt x="54900" y="18205"/>
                  </a:cubicBezTo>
                  <a:cubicBezTo>
                    <a:pt x="54353" y="18538"/>
                    <a:pt x="53805" y="18895"/>
                    <a:pt x="53281" y="19288"/>
                  </a:cubicBezTo>
                  <a:cubicBezTo>
                    <a:pt x="52995" y="19229"/>
                    <a:pt x="52745" y="19169"/>
                    <a:pt x="52507" y="19110"/>
                  </a:cubicBezTo>
                  <a:cubicBezTo>
                    <a:pt x="51662" y="18883"/>
                    <a:pt x="50805" y="18681"/>
                    <a:pt x="49959" y="18455"/>
                  </a:cubicBezTo>
                  <a:cubicBezTo>
                    <a:pt x="50614" y="18157"/>
                    <a:pt x="51269" y="17812"/>
                    <a:pt x="51900" y="17443"/>
                  </a:cubicBezTo>
                  <a:close/>
                  <a:moveTo>
                    <a:pt x="55662" y="18395"/>
                  </a:moveTo>
                  <a:cubicBezTo>
                    <a:pt x="56781" y="18657"/>
                    <a:pt x="57877" y="18943"/>
                    <a:pt x="58960" y="19241"/>
                  </a:cubicBezTo>
                  <a:cubicBezTo>
                    <a:pt x="58413" y="19634"/>
                    <a:pt x="57770" y="19967"/>
                    <a:pt x="57293" y="20443"/>
                  </a:cubicBezTo>
                  <a:cubicBezTo>
                    <a:pt x="56400" y="20003"/>
                    <a:pt x="55019" y="19669"/>
                    <a:pt x="53662" y="19372"/>
                  </a:cubicBezTo>
                  <a:cubicBezTo>
                    <a:pt x="54353" y="19098"/>
                    <a:pt x="55007" y="18752"/>
                    <a:pt x="55662" y="18395"/>
                  </a:cubicBezTo>
                  <a:close/>
                  <a:moveTo>
                    <a:pt x="12311" y="0"/>
                  </a:moveTo>
                  <a:cubicBezTo>
                    <a:pt x="12251" y="0"/>
                    <a:pt x="12209" y="4"/>
                    <a:pt x="12193" y="12"/>
                  </a:cubicBezTo>
                  <a:cubicBezTo>
                    <a:pt x="12169" y="24"/>
                    <a:pt x="12145" y="24"/>
                    <a:pt x="12133" y="48"/>
                  </a:cubicBezTo>
                  <a:cubicBezTo>
                    <a:pt x="12133" y="48"/>
                    <a:pt x="12109" y="48"/>
                    <a:pt x="12109" y="60"/>
                  </a:cubicBezTo>
                  <a:cubicBezTo>
                    <a:pt x="9895" y="1096"/>
                    <a:pt x="7704" y="2227"/>
                    <a:pt x="5561" y="3405"/>
                  </a:cubicBezTo>
                  <a:cubicBezTo>
                    <a:pt x="3906" y="4310"/>
                    <a:pt x="1965" y="5167"/>
                    <a:pt x="524" y="6430"/>
                  </a:cubicBezTo>
                  <a:cubicBezTo>
                    <a:pt x="441" y="6501"/>
                    <a:pt x="1" y="6834"/>
                    <a:pt x="60" y="6846"/>
                  </a:cubicBezTo>
                  <a:cubicBezTo>
                    <a:pt x="132" y="6870"/>
                    <a:pt x="441" y="6977"/>
                    <a:pt x="524" y="6989"/>
                  </a:cubicBezTo>
                  <a:cubicBezTo>
                    <a:pt x="17288" y="10751"/>
                    <a:pt x="33874" y="15133"/>
                    <a:pt x="50531" y="19419"/>
                  </a:cubicBezTo>
                  <a:cubicBezTo>
                    <a:pt x="52114" y="19824"/>
                    <a:pt x="53698" y="20241"/>
                    <a:pt x="55293" y="20657"/>
                  </a:cubicBezTo>
                  <a:cubicBezTo>
                    <a:pt x="55710" y="20765"/>
                    <a:pt x="57162" y="21027"/>
                    <a:pt x="57174" y="21027"/>
                  </a:cubicBezTo>
                  <a:cubicBezTo>
                    <a:pt x="57193" y="21038"/>
                    <a:pt x="57217" y="21044"/>
                    <a:pt x="57246" y="21044"/>
                  </a:cubicBezTo>
                  <a:cubicBezTo>
                    <a:pt x="57558" y="21044"/>
                    <a:pt x="58398" y="20379"/>
                    <a:pt x="58758" y="20193"/>
                  </a:cubicBezTo>
                  <a:cubicBezTo>
                    <a:pt x="60199" y="19443"/>
                    <a:pt x="61544" y="18312"/>
                    <a:pt x="62830" y="17467"/>
                  </a:cubicBezTo>
                  <a:cubicBezTo>
                    <a:pt x="64890" y="16109"/>
                    <a:pt x="66961" y="14859"/>
                    <a:pt x="69164" y="13776"/>
                  </a:cubicBezTo>
                  <a:cubicBezTo>
                    <a:pt x="69295" y="13692"/>
                    <a:pt x="69343" y="13549"/>
                    <a:pt x="69307" y="13418"/>
                  </a:cubicBezTo>
                  <a:cubicBezTo>
                    <a:pt x="69307" y="13383"/>
                    <a:pt x="69271" y="13311"/>
                    <a:pt x="69235" y="13287"/>
                  </a:cubicBezTo>
                  <a:cubicBezTo>
                    <a:pt x="69188" y="13228"/>
                    <a:pt x="69128" y="13204"/>
                    <a:pt x="69069" y="13168"/>
                  </a:cubicBezTo>
                  <a:cubicBezTo>
                    <a:pt x="67926" y="12502"/>
                    <a:pt x="65675" y="12192"/>
                    <a:pt x="64235" y="11835"/>
                  </a:cubicBezTo>
                  <a:cubicBezTo>
                    <a:pt x="59937" y="10775"/>
                    <a:pt x="55627" y="9751"/>
                    <a:pt x="51328" y="8715"/>
                  </a:cubicBezTo>
                  <a:cubicBezTo>
                    <a:pt x="41196" y="6299"/>
                    <a:pt x="31040" y="3882"/>
                    <a:pt x="20860" y="1619"/>
                  </a:cubicBezTo>
                  <a:cubicBezTo>
                    <a:pt x="18515" y="1096"/>
                    <a:pt x="16014" y="357"/>
                    <a:pt x="13574" y="107"/>
                  </a:cubicBezTo>
                  <a:cubicBezTo>
                    <a:pt x="13260" y="78"/>
                    <a:pt x="12591" y="0"/>
                    <a:pt x="1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6" name="Google Shape;17076;p56"/>
            <p:cNvSpPr/>
            <p:nvPr/>
          </p:nvSpPr>
          <p:spPr>
            <a:xfrm>
              <a:off x="4257600" y="2549375"/>
              <a:ext cx="96825" cy="112800"/>
            </a:xfrm>
            <a:custGeom>
              <a:avLst/>
              <a:gdLst/>
              <a:ahLst/>
              <a:cxnLst/>
              <a:rect l="l" t="t" r="r" b="b"/>
              <a:pathLst>
                <a:path w="3873" h="4512" extrusionOk="0">
                  <a:moveTo>
                    <a:pt x="789" y="900"/>
                  </a:moveTo>
                  <a:cubicBezTo>
                    <a:pt x="1122" y="1067"/>
                    <a:pt x="1479" y="1198"/>
                    <a:pt x="1813" y="1341"/>
                  </a:cubicBezTo>
                  <a:cubicBezTo>
                    <a:pt x="1777" y="1365"/>
                    <a:pt x="1729" y="1377"/>
                    <a:pt x="1694" y="1412"/>
                  </a:cubicBezTo>
                  <a:cubicBezTo>
                    <a:pt x="1527" y="1412"/>
                    <a:pt x="1420" y="1484"/>
                    <a:pt x="1337" y="1615"/>
                  </a:cubicBezTo>
                  <a:cubicBezTo>
                    <a:pt x="1134" y="1758"/>
                    <a:pt x="920" y="1889"/>
                    <a:pt x="729" y="2032"/>
                  </a:cubicBezTo>
                  <a:cubicBezTo>
                    <a:pt x="765" y="1662"/>
                    <a:pt x="777" y="1281"/>
                    <a:pt x="789" y="900"/>
                  </a:cubicBezTo>
                  <a:close/>
                  <a:moveTo>
                    <a:pt x="1872" y="2139"/>
                  </a:moveTo>
                  <a:cubicBezTo>
                    <a:pt x="2087" y="2317"/>
                    <a:pt x="2313" y="2591"/>
                    <a:pt x="2432" y="2686"/>
                  </a:cubicBezTo>
                  <a:cubicBezTo>
                    <a:pt x="2551" y="2794"/>
                    <a:pt x="2670" y="2913"/>
                    <a:pt x="2789" y="3020"/>
                  </a:cubicBezTo>
                  <a:cubicBezTo>
                    <a:pt x="2861" y="3079"/>
                    <a:pt x="2932" y="3151"/>
                    <a:pt x="3003" y="3210"/>
                  </a:cubicBezTo>
                  <a:cubicBezTo>
                    <a:pt x="3122" y="3210"/>
                    <a:pt x="3146" y="3210"/>
                    <a:pt x="3039" y="3246"/>
                  </a:cubicBezTo>
                  <a:cubicBezTo>
                    <a:pt x="2861" y="3377"/>
                    <a:pt x="2563" y="3425"/>
                    <a:pt x="2349" y="3567"/>
                  </a:cubicBezTo>
                  <a:cubicBezTo>
                    <a:pt x="2313" y="3591"/>
                    <a:pt x="2265" y="3639"/>
                    <a:pt x="2218" y="3687"/>
                  </a:cubicBezTo>
                  <a:cubicBezTo>
                    <a:pt x="2075" y="3186"/>
                    <a:pt x="1872" y="2734"/>
                    <a:pt x="1622" y="2270"/>
                  </a:cubicBezTo>
                  <a:cubicBezTo>
                    <a:pt x="1718" y="2234"/>
                    <a:pt x="1789" y="2186"/>
                    <a:pt x="1872" y="2139"/>
                  </a:cubicBezTo>
                  <a:close/>
                  <a:moveTo>
                    <a:pt x="458" y="1"/>
                  </a:moveTo>
                  <a:cubicBezTo>
                    <a:pt x="282" y="1"/>
                    <a:pt x="113" y="133"/>
                    <a:pt x="122" y="341"/>
                  </a:cubicBezTo>
                  <a:cubicBezTo>
                    <a:pt x="146" y="984"/>
                    <a:pt x="134" y="1639"/>
                    <a:pt x="86" y="2270"/>
                  </a:cubicBezTo>
                  <a:cubicBezTo>
                    <a:pt x="86" y="2377"/>
                    <a:pt x="122" y="2448"/>
                    <a:pt x="170" y="2496"/>
                  </a:cubicBezTo>
                  <a:cubicBezTo>
                    <a:pt x="146" y="2508"/>
                    <a:pt x="122" y="2532"/>
                    <a:pt x="110" y="2555"/>
                  </a:cubicBezTo>
                  <a:cubicBezTo>
                    <a:pt x="1" y="2665"/>
                    <a:pt x="93" y="2845"/>
                    <a:pt x="229" y="2845"/>
                  </a:cubicBezTo>
                  <a:cubicBezTo>
                    <a:pt x="241" y="2845"/>
                    <a:pt x="253" y="2844"/>
                    <a:pt x="265" y="2841"/>
                  </a:cubicBezTo>
                  <a:cubicBezTo>
                    <a:pt x="622" y="2734"/>
                    <a:pt x="967" y="2579"/>
                    <a:pt x="1313" y="2401"/>
                  </a:cubicBezTo>
                  <a:cubicBezTo>
                    <a:pt x="1515" y="3032"/>
                    <a:pt x="1670" y="3675"/>
                    <a:pt x="1801" y="4318"/>
                  </a:cubicBezTo>
                  <a:cubicBezTo>
                    <a:pt x="1832" y="4449"/>
                    <a:pt x="1936" y="4512"/>
                    <a:pt x="2047" y="4512"/>
                  </a:cubicBezTo>
                  <a:cubicBezTo>
                    <a:pt x="2146" y="4512"/>
                    <a:pt x="2251" y="4461"/>
                    <a:pt x="2313" y="4365"/>
                  </a:cubicBezTo>
                  <a:cubicBezTo>
                    <a:pt x="2503" y="4091"/>
                    <a:pt x="2765" y="3877"/>
                    <a:pt x="3099" y="3746"/>
                  </a:cubicBezTo>
                  <a:cubicBezTo>
                    <a:pt x="3242" y="3687"/>
                    <a:pt x="3456" y="3651"/>
                    <a:pt x="3551" y="3544"/>
                  </a:cubicBezTo>
                  <a:cubicBezTo>
                    <a:pt x="3873" y="3198"/>
                    <a:pt x="3396" y="2865"/>
                    <a:pt x="3158" y="2651"/>
                  </a:cubicBezTo>
                  <a:cubicBezTo>
                    <a:pt x="2920" y="2424"/>
                    <a:pt x="2682" y="2198"/>
                    <a:pt x="2444" y="1960"/>
                  </a:cubicBezTo>
                  <a:cubicBezTo>
                    <a:pt x="2408" y="1936"/>
                    <a:pt x="2384" y="1889"/>
                    <a:pt x="2337" y="1853"/>
                  </a:cubicBezTo>
                  <a:cubicBezTo>
                    <a:pt x="2515" y="1758"/>
                    <a:pt x="2706" y="1639"/>
                    <a:pt x="2884" y="1532"/>
                  </a:cubicBezTo>
                  <a:cubicBezTo>
                    <a:pt x="3146" y="1377"/>
                    <a:pt x="3111" y="948"/>
                    <a:pt x="2801" y="877"/>
                  </a:cubicBezTo>
                  <a:cubicBezTo>
                    <a:pt x="2039" y="698"/>
                    <a:pt x="1313" y="424"/>
                    <a:pt x="622" y="43"/>
                  </a:cubicBezTo>
                  <a:cubicBezTo>
                    <a:pt x="570" y="14"/>
                    <a:pt x="514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F851E54-37CC-4EC9-A5F1-0B04EB20E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85" y="1003263"/>
            <a:ext cx="1131022" cy="1273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ADB20-29FB-4517-A4F8-54A91722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88" y="1129865"/>
            <a:ext cx="1187087" cy="1187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88" name="Google Shape;17188;p59"/>
          <p:cNvGrpSpPr/>
          <p:nvPr/>
        </p:nvGrpSpPr>
        <p:grpSpPr>
          <a:xfrm flipH="1">
            <a:off x="7030891" y="1372717"/>
            <a:ext cx="3512857" cy="2398417"/>
            <a:chOff x="2993825" y="1633600"/>
            <a:chExt cx="2381275" cy="1625825"/>
          </a:xfrm>
        </p:grpSpPr>
        <p:sp>
          <p:nvSpPr>
            <p:cNvPr id="17189" name="Google Shape;17189;p59"/>
            <p:cNvSpPr/>
            <p:nvPr/>
          </p:nvSpPr>
          <p:spPr>
            <a:xfrm>
              <a:off x="2993825" y="1797200"/>
              <a:ext cx="983775" cy="949725"/>
            </a:xfrm>
            <a:custGeom>
              <a:avLst/>
              <a:gdLst/>
              <a:ahLst/>
              <a:cxnLst/>
              <a:rect l="l" t="t" r="r" b="b"/>
              <a:pathLst>
                <a:path w="39351" h="37989" extrusionOk="0">
                  <a:moveTo>
                    <a:pt x="24803" y="1"/>
                  </a:moveTo>
                  <a:cubicBezTo>
                    <a:pt x="24324" y="1"/>
                    <a:pt x="23849" y="173"/>
                    <a:pt x="23479" y="496"/>
                  </a:cubicBezTo>
                  <a:lnTo>
                    <a:pt x="893" y="19903"/>
                  </a:lnTo>
                  <a:cubicBezTo>
                    <a:pt x="274" y="20427"/>
                    <a:pt x="0" y="21212"/>
                    <a:pt x="143" y="21998"/>
                  </a:cubicBezTo>
                  <a:cubicBezTo>
                    <a:pt x="274" y="22796"/>
                    <a:pt x="810" y="23427"/>
                    <a:pt x="1560" y="23725"/>
                  </a:cubicBezTo>
                  <a:lnTo>
                    <a:pt x="38660" y="37869"/>
                  </a:lnTo>
                  <a:lnTo>
                    <a:pt x="38695" y="37929"/>
                  </a:lnTo>
                  <a:cubicBezTo>
                    <a:pt x="38910" y="37941"/>
                    <a:pt x="39124" y="37976"/>
                    <a:pt x="39350" y="37988"/>
                  </a:cubicBezTo>
                  <a:lnTo>
                    <a:pt x="39172" y="37536"/>
                  </a:lnTo>
                  <a:cubicBezTo>
                    <a:pt x="39136" y="37464"/>
                    <a:pt x="39076" y="37393"/>
                    <a:pt x="38981" y="37357"/>
                  </a:cubicBezTo>
                  <a:lnTo>
                    <a:pt x="1762" y="23177"/>
                  </a:lnTo>
                  <a:cubicBezTo>
                    <a:pt x="1215" y="22975"/>
                    <a:pt x="810" y="22498"/>
                    <a:pt x="726" y="21915"/>
                  </a:cubicBezTo>
                  <a:cubicBezTo>
                    <a:pt x="619" y="21332"/>
                    <a:pt x="834" y="20748"/>
                    <a:pt x="1274" y="20367"/>
                  </a:cubicBezTo>
                  <a:lnTo>
                    <a:pt x="23848" y="948"/>
                  </a:lnTo>
                  <a:cubicBezTo>
                    <a:pt x="24119" y="717"/>
                    <a:pt x="24459" y="593"/>
                    <a:pt x="24804" y="593"/>
                  </a:cubicBezTo>
                  <a:cubicBezTo>
                    <a:pt x="24975" y="593"/>
                    <a:pt x="25147" y="623"/>
                    <a:pt x="25313" y="686"/>
                  </a:cubicBezTo>
                  <a:lnTo>
                    <a:pt x="25944" y="924"/>
                  </a:lnTo>
                  <a:cubicBezTo>
                    <a:pt x="25981" y="939"/>
                    <a:pt x="26020" y="945"/>
                    <a:pt x="26058" y="945"/>
                  </a:cubicBezTo>
                  <a:cubicBezTo>
                    <a:pt x="26178" y="945"/>
                    <a:pt x="26291" y="878"/>
                    <a:pt x="26337" y="769"/>
                  </a:cubicBezTo>
                  <a:cubicBezTo>
                    <a:pt x="26396" y="615"/>
                    <a:pt x="26325" y="436"/>
                    <a:pt x="26170" y="377"/>
                  </a:cubicBezTo>
                  <a:lnTo>
                    <a:pt x="25527" y="138"/>
                  </a:lnTo>
                  <a:cubicBezTo>
                    <a:pt x="25293" y="46"/>
                    <a:pt x="25047" y="1"/>
                    <a:pt x="248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0" name="Google Shape;17190;p59"/>
            <p:cNvSpPr/>
            <p:nvPr/>
          </p:nvSpPr>
          <p:spPr>
            <a:xfrm>
              <a:off x="4368625" y="2394275"/>
              <a:ext cx="1006475" cy="865150"/>
            </a:xfrm>
            <a:custGeom>
              <a:avLst/>
              <a:gdLst/>
              <a:ahLst/>
              <a:cxnLst/>
              <a:rect l="l" t="t" r="r" b="b"/>
              <a:pathLst>
                <a:path w="40259" h="34606" extrusionOk="0">
                  <a:moveTo>
                    <a:pt x="32813" y="1"/>
                  </a:moveTo>
                  <a:cubicBezTo>
                    <a:pt x="32695" y="1"/>
                    <a:pt x="32577" y="76"/>
                    <a:pt x="32531" y="187"/>
                  </a:cubicBezTo>
                  <a:cubicBezTo>
                    <a:pt x="32471" y="342"/>
                    <a:pt x="32543" y="520"/>
                    <a:pt x="32698" y="580"/>
                  </a:cubicBezTo>
                  <a:lnTo>
                    <a:pt x="34579" y="1294"/>
                  </a:lnTo>
                  <a:cubicBezTo>
                    <a:pt x="34865" y="1389"/>
                    <a:pt x="35079" y="1651"/>
                    <a:pt x="35115" y="1961"/>
                  </a:cubicBezTo>
                  <a:lnTo>
                    <a:pt x="39556" y="32381"/>
                  </a:lnTo>
                  <a:cubicBezTo>
                    <a:pt x="39627" y="32881"/>
                    <a:pt x="39437" y="33382"/>
                    <a:pt x="39032" y="33703"/>
                  </a:cubicBezTo>
                  <a:cubicBezTo>
                    <a:pt x="38770" y="33918"/>
                    <a:pt x="38464" y="34024"/>
                    <a:pt x="38152" y="34024"/>
                  </a:cubicBezTo>
                  <a:cubicBezTo>
                    <a:pt x="37981" y="34024"/>
                    <a:pt x="37807" y="33992"/>
                    <a:pt x="37639" y="33929"/>
                  </a:cubicBezTo>
                  <a:lnTo>
                    <a:pt x="991" y="19951"/>
                  </a:lnTo>
                  <a:cubicBezTo>
                    <a:pt x="961" y="19933"/>
                    <a:pt x="929" y="19925"/>
                    <a:pt x="893" y="19925"/>
                  </a:cubicBezTo>
                  <a:cubicBezTo>
                    <a:pt x="857" y="19925"/>
                    <a:pt x="819" y="19933"/>
                    <a:pt x="777" y="19951"/>
                  </a:cubicBezTo>
                  <a:lnTo>
                    <a:pt x="289" y="20130"/>
                  </a:lnTo>
                  <a:cubicBezTo>
                    <a:pt x="486" y="20196"/>
                    <a:pt x="1047" y="20494"/>
                    <a:pt x="930" y="20494"/>
                  </a:cubicBezTo>
                  <a:cubicBezTo>
                    <a:pt x="920" y="20494"/>
                    <a:pt x="905" y="20492"/>
                    <a:pt x="884" y="20487"/>
                  </a:cubicBezTo>
                  <a:cubicBezTo>
                    <a:pt x="389" y="20382"/>
                    <a:pt x="62" y="20304"/>
                    <a:pt x="9" y="20304"/>
                  </a:cubicBezTo>
                  <a:cubicBezTo>
                    <a:pt x="2" y="20304"/>
                    <a:pt x="0" y="20306"/>
                    <a:pt x="3" y="20308"/>
                  </a:cubicBezTo>
                  <a:lnTo>
                    <a:pt x="37424" y="34477"/>
                  </a:lnTo>
                  <a:cubicBezTo>
                    <a:pt x="37655" y="34564"/>
                    <a:pt x="37896" y="34606"/>
                    <a:pt x="38136" y="34606"/>
                  </a:cubicBezTo>
                  <a:cubicBezTo>
                    <a:pt x="38588" y="34606"/>
                    <a:pt x="39035" y="34455"/>
                    <a:pt x="39401" y="34167"/>
                  </a:cubicBezTo>
                  <a:cubicBezTo>
                    <a:pt x="39984" y="33703"/>
                    <a:pt x="40258" y="33001"/>
                    <a:pt x="40151" y="32286"/>
                  </a:cubicBezTo>
                  <a:lnTo>
                    <a:pt x="35710" y="1866"/>
                  </a:lnTo>
                  <a:cubicBezTo>
                    <a:pt x="35638" y="1354"/>
                    <a:pt x="35293" y="913"/>
                    <a:pt x="34805" y="735"/>
                  </a:cubicBezTo>
                  <a:lnTo>
                    <a:pt x="32912" y="20"/>
                  </a:lnTo>
                  <a:cubicBezTo>
                    <a:pt x="32880" y="7"/>
                    <a:pt x="32846" y="1"/>
                    <a:pt x="3281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1" name="Google Shape;17191;p59"/>
            <p:cNvSpPr/>
            <p:nvPr/>
          </p:nvSpPr>
          <p:spPr>
            <a:xfrm>
              <a:off x="3958525" y="2730625"/>
              <a:ext cx="439350" cy="179125"/>
            </a:xfrm>
            <a:custGeom>
              <a:avLst/>
              <a:gdLst/>
              <a:ahLst/>
              <a:cxnLst/>
              <a:rect l="l" t="t" r="r" b="b"/>
              <a:pathLst>
                <a:path w="17574" h="7165" extrusionOk="0">
                  <a:moveTo>
                    <a:pt x="324" y="1"/>
                  </a:moveTo>
                  <a:cubicBezTo>
                    <a:pt x="291" y="1"/>
                    <a:pt x="258" y="7"/>
                    <a:pt x="226" y="20"/>
                  </a:cubicBezTo>
                  <a:cubicBezTo>
                    <a:pt x="72" y="68"/>
                    <a:pt x="0" y="235"/>
                    <a:pt x="60" y="377"/>
                  </a:cubicBezTo>
                  <a:cubicBezTo>
                    <a:pt x="84" y="461"/>
                    <a:pt x="857" y="2437"/>
                    <a:pt x="3394" y="4247"/>
                  </a:cubicBezTo>
                  <a:cubicBezTo>
                    <a:pt x="5358" y="5652"/>
                    <a:pt x="8716" y="7164"/>
                    <a:pt x="14121" y="7164"/>
                  </a:cubicBezTo>
                  <a:cubicBezTo>
                    <a:pt x="15121" y="7164"/>
                    <a:pt x="16169" y="7128"/>
                    <a:pt x="17300" y="7033"/>
                  </a:cubicBezTo>
                  <a:cubicBezTo>
                    <a:pt x="17455" y="7021"/>
                    <a:pt x="17574" y="6866"/>
                    <a:pt x="17562" y="6724"/>
                  </a:cubicBezTo>
                  <a:cubicBezTo>
                    <a:pt x="17551" y="6582"/>
                    <a:pt x="17421" y="6470"/>
                    <a:pt x="17289" y="6470"/>
                  </a:cubicBezTo>
                  <a:cubicBezTo>
                    <a:pt x="17277" y="6470"/>
                    <a:pt x="17265" y="6471"/>
                    <a:pt x="17252" y="6473"/>
                  </a:cubicBezTo>
                  <a:cubicBezTo>
                    <a:pt x="16150" y="6580"/>
                    <a:pt x="15118" y="6629"/>
                    <a:pt x="14154" y="6629"/>
                  </a:cubicBezTo>
                  <a:cubicBezTo>
                    <a:pt x="8892" y="6629"/>
                    <a:pt x="5632" y="5179"/>
                    <a:pt x="3751" y="3830"/>
                  </a:cubicBezTo>
                  <a:cubicBezTo>
                    <a:pt x="1334" y="2104"/>
                    <a:pt x="584" y="199"/>
                    <a:pt x="584" y="187"/>
                  </a:cubicBezTo>
                  <a:cubicBezTo>
                    <a:pt x="547" y="76"/>
                    <a:pt x="438" y="1"/>
                    <a:pt x="3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2" name="Google Shape;17192;p59"/>
            <p:cNvSpPr/>
            <p:nvPr/>
          </p:nvSpPr>
          <p:spPr>
            <a:xfrm>
              <a:off x="3057225" y="1740925"/>
              <a:ext cx="2275300" cy="1454350"/>
            </a:xfrm>
            <a:custGeom>
              <a:avLst/>
              <a:gdLst/>
              <a:ahLst/>
              <a:cxnLst/>
              <a:rect l="l" t="t" r="r" b="b"/>
              <a:pathLst>
                <a:path w="91012" h="58174" extrusionOk="0">
                  <a:moveTo>
                    <a:pt x="30008" y="1"/>
                  </a:moveTo>
                  <a:cubicBezTo>
                    <a:pt x="29974" y="1"/>
                    <a:pt x="29940" y="7"/>
                    <a:pt x="29909" y="20"/>
                  </a:cubicBezTo>
                  <a:lnTo>
                    <a:pt x="22562" y="2961"/>
                  </a:lnTo>
                  <a:cubicBezTo>
                    <a:pt x="22539" y="2973"/>
                    <a:pt x="22503" y="2985"/>
                    <a:pt x="22479" y="3020"/>
                  </a:cubicBezTo>
                  <a:lnTo>
                    <a:pt x="107" y="23737"/>
                  </a:lnTo>
                  <a:cubicBezTo>
                    <a:pt x="48" y="23797"/>
                    <a:pt x="0" y="23892"/>
                    <a:pt x="24" y="23987"/>
                  </a:cubicBezTo>
                  <a:cubicBezTo>
                    <a:pt x="36" y="24071"/>
                    <a:pt x="95" y="24166"/>
                    <a:pt x="167" y="24214"/>
                  </a:cubicBezTo>
                  <a:cubicBezTo>
                    <a:pt x="5739" y="27381"/>
                    <a:pt x="12716" y="29155"/>
                    <a:pt x="19467" y="30857"/>
                  </a:cubicBezTo>
                  <a:cubicBezTo>
                    <a:pt x="22146" y="31548"/>
                    <a:pt x="24694" y="32191"/>
                    <a:pt x="27075" y="32905"/>
                  </a:cubicBezTo>
                  <a:cubicBezTo>
                    <a:pt x="35278" y="35358"/>
                    <a:pt x="38517" y="39513"/>
                    <a:pt x="38553" y="39549"/>
                  </a:cubicBezTo>
                  <a:cubicBezTo>
                    <a:pt x="38600" y="39596"/>
                    <a:pt x="38636" y="39644"/>
                    <a:pt x="38684" y="39656"/>
                  </a:cubicBezTo>
                  <a:cubicBezTo>
                    <a:pt x="38717" y="39673"/>
                    <a:pt x="38752" y="39681"/>
                    <a:pt x="38791" y="39681"/>
                  </a:cubicBezTo>
                  <a:cubicBezTo>
                    <a:pt x="38835" y="39681"/>
                    <a:pt x="38882" y="39670"/>
                    <a:pt x="38934" y="39644"/>
                  </a:cubicBezTo>
                  <a:cubicBezTo>
                    <a:pt x="38958" y="39639"/>
                    <a:pt x="40087" y="39241"/>
                    <a:pt x="41841" y="39241"/>
                  </a:cubicBezTo>
                  <a:cubicBezTo>
                    <a:pt x="44409" y="39241"/>
                    <a:pt x="48318" y="40096"/>
                    <a:pt x="52054" y="44299"/>
                  </a:cubicBezTo>
                  <a:cubicBezTo>
                    <a:pt x="52109" y="44372"/>
                    <a:pt x="52191" y="44403"/>
                    <a:pt x="52275" y="44403"/>
                  </a:cubicBezTo>
                  <a:cubicBezTo>
                    <a:pt x="52301" y="44403"/>
                    <a:pt x="52327" y="44400"/>
                    <a:pt x="52352" y="44395"/>
                  </a:cubicBezTo>
                  <a:cubicBezTo>
                    <a:pt x="52362" y="44395"/>
                    <a:pt x="53342" y="44119"/>
                    <a:pt x="55054" y="44119"/>
                  </a:cubicBezTo>
                  <a:cubicBezTo>
                    <a:pt x="55446" y="44119"/>
                    <a:pt x="55875" y="44133"/>
                    <a:pt x="56340" y="44168"/>
                  </a:cubicBezTo>
                  <a:cubicBezTo>
                    <a:pt x="58638" y="44347"/>
                    <a:pt x="62306" y="45073"/>
                    <a:pt x="66699" y="47585"/>
                  </a:cubicBezTo>
                  <a:cubicBezTo>
                    <a:pt x="73986" y="51753"/>
                    <a:pt x="83308" y="56741"/>
                    <a:pt x="90654" y="58170"/>
                  </a:cubicBezTo>
                  <a:cubicBezTo>
                    <a:pt x="90670" y="58172"/>
                    <a:pt x="90686" y="58173"/>
                    <a:pt x="90701" y="58173"/>
                  </a:cubicBezTo>
                  <a:cubicBezTo>
                    <a:pt x="90777" y="58173"/>
                    <a:pt x="90845" y="58148"/>
                    <a:pt x="90904" y="58099"/>
                  </a:cubicBezTo>
                  <a:cubicBezTo>
                    <a:pt x="90964" y="58039"/>
                    <a:pt x="91011" y="57932"/>
                    <a:pt x="91000" y="57849"/>
                  </a:cubicBezTo>
                  <a:lnTo>
                    <a:pt x="87249" y="27666"/>
                  </a:lnTo>
                  <a:cubicBezTo>
                    <a:pt x="87237" y="27559"/>
                    <a:pt x="87154" y="27464"/>
                    <a:pt x="87059" y="27428"/>
                  </a:cubicBezTo>
                  <a:lnTo>
                    <a:pt x="85356" y="26785"/>
                  </a:lnTo>
                  <a:cubicBezTo>
                    <a:pt x="85314" y="26770"/>
                    <a:pt x="85272" y="26763"/>
                    <a:pt x="85233" y="26763"/>
                  </a:cubicBezTo>
                  <a:cubicBezTo>
                    <a:pt x="85117" y="26763"/>
                    <a:pt x="85019" y="26828"/>
                    <a:pt x="84975" y="26952"/>
                  </a:cubicBezTo>
                  <a:cubicBezTo>
                    <a:pt x="84904" y="27107"/>
                    <a:pt x="84987" y="27273"/>
                    <a:pt x="85130" y="27333"/>
                  </a:cubicBezTo>
                  <a:lnTo>
                    <a:pt x="86654" y="27916"/>
                  </a:lnTo>
                  <a:lnTo>
                    <a:pt x="90333" y="57515"/>
                  </a:lnTo>
                  <a:cubicBezTo>
                    <a:pt x="83106" y="56003"/>
                    <a:pt x="74057" y="51157"/>
                    <a:pt x="66949" y="47085"/>
                  </a:cubicBezTo>
                  <a:cubicBezTo>
                    <a:pt x="61809" y="44147"/>
                    <a:pt x="57623" y="43531"/>
                    <a:pt x="55029" y="43531"/>
                  </a:cubicBezTo>
                  <a:cubicBezTo>
                    <a:pt x="53639" y="43531"/>
                    <a:pt x="52706" y="43708"/>
                    <a:pt x="52328" y="43799"/>
                  </a:cubicBezTo>
                  <a:cubicBezTo>
                    <a:pt x="48508" y="39553"/>
                    <a:pt x="44480" y="38670"/>
                    <a:pt x="41802" y="38670"/>
                  </a:cubicBezTo>
                  <a:cubicBezTo>
                    <a:pt x="40366" y="38670"/>
                    <a:pt x="39318" y="38924"/>
                    <a:pt x="38898" y="39049"/>
                  </a:cubicBezTo>
                  <a:cubicBezTo>
                    <a:pt x="38207" y="38227"/>
                    <a:pt x="34826" y="34632"/>
                    <a:pt x="27254" y="32346"/>
                  </a:cubicBezTo>
                  <a:cubicBezTo>
                    <a:pt x="24848" y="31619"/>
                    <a:pt x="22312" y="30976"/>
                    <a:pt x="19622" y="30298"/>
                  </a:cubicBezTo>
                  <a:cubicBezTo>
                    <a:pt x="13037" y="28631"/>
                    <a:pt x="6251" y="26904"/>
                    <a:pt x="810" y="23892"/>
                  </a:cubicBezTo>
                  <a:lnTo>
                    <a:pt x="22836" y="3497"/>
                  </a:lnTo>
                  <a:lnTo>
                    <a:pt x="30123" y="580"/>
                  </a:lnTo>
                  <a:cubicBezTo>
                    <a:pt x="30278" y="520"/>
                    <a:pt x="30349" y="342"/>
                    <a:pt x="30290" y="187"/>
                  </a:cubicBezTo>
                  <a:cubicBezTo>
                    <a:pt x="30243" y="76"/>
                    <a:pt x="30125" y="1"/>
                    <a:pt x="300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3" name="Google Shape;17193;p59"/>
            <p:cNvSpPr/>
            <p:nvPr/>
          </p:nvSpPr>
          <p:spPr>
            <a:xfrm>
              <a:off x="3485250" y="1633600"/>
              <a:ext cx="996575" cy="1082100"/>
            </a:xfrm>
            <a:custGeom>
              <a:avLst/>
              <a:gdLst/>
              <a:ahLst/>
              <a:cxnLst/>
              <a:rect l="l" t="t" r="r" b="b"/>
              <a:pathLst>
                <a:path w="39863" h="43284" extrusionOk="0">
                  <a:moveTo>
                    <a:pt x="18657" y="789"/>
                  </a:moveTo>
                  <a:cubicBezTo>
                    <a:pt x="20336" y="3694"/>
                    <a:pt x="23360" y="4551"/>
                    <a:pt x="27147" y="5635"/>
                  </a:cubicBezTo>
                  <a:cubicBezTo>
                    <a:pt x="28956" y="6159"/>
                    <a:pt x="31028" y="6742"/>
                    <a:pt x="33135" y="7647"/>
                  </a:cubicBezTo>
                  <a:cubicBezTo>
                    <a:pt x="36410" y="9028"/>
                    <a:pt x="37898" y="11040"/>
                    <a:pt x="38565" y="12469"/>
                  </a:cubicBezTo>
                  <a:cubicBezTo>
                    <a:pt x="39196" y="13874"/>
                    <a:pt x="39219" y="15017"/>
                    <a:pt x="39219" y="15243"/>
                  </a:cubicBezTo>
                  <a:lnTo>
                    <a:pt x="29171" y="41722"/>
                  </a:lnTo>
                  <a:cubicBezTo>
                    <a:pt x="28147" y="35507"/>
                    <a:pt x="21729" y="32400"/>
                    <a:pt x="16002" y="30209"/>
                  </a:cubicBezTo>
                  <a:cubicBezTo>
                    <a:pt x="15109" y="29876"/>
                    <a:pt x="14216" y="29542"/>
                    <a:pt x="13359" y="29233"/>
                  </a:cubicBezTo>
                  <a:cubicBezTo>
                    <a:pt x="11930" y="28709"/>
                    <a:pt x="10585" y="28221"/>
                    <a:pt x="9525" y="27745"/>
                  </a:cubicBezTo>
                  <a:cubicBezTo>
                    <a:pt x="4548" y="25506"/>
                    <a:pt x="1370" y="21494"/>
                    <a:pt x="679" y="20577"/>
                  </a:cubicBezTo>
                  <a:lnTo>
                    <a:pt x="18657" y="789"/>
                  </a:lnTo>
                  <a:close/>
                  <a:moveTo>
                    <a:pt x="18706" y="0"/>
                  </a:moveTo>
                  <a:cubicBezTo>
                    <a:pt x="18627" y="0"/>
                    <a:pt x="18552" y="27"/>
                    <a:pt x="18503" y="86"/>
                  </a:cubicBezTo>
                  <a:lnTo>
                    <a:pt x="107" y="20363"/>
                  </a:lnTo>
                  <a:cubicBezTo>
                    <a:pt x="0" y="20470"/>
                    <a:pt x="0" y="20613"/>
                    <a:pt x="72" y="20732"/>
                  </a:cubicBezTo>
                  <a:cubicBezTo>
                    <a:pt x="107" y="20779"/>
                    <a:pt x="3536" y="25709"/>
                    <a:pt x="9287" y="28280"/>
                  </a:cubicBezTo>
                  <a:cubicBezTo>
                    <a:pt x="10359" y="28769"/>
                    <a:pt x="11728" y="29257"/>
                    <a:pt x="13169" y="29781"/>
                  </a:cubicBezTo>
                  <a:cubicBezTo>
                    <a:pt x="19586" y="32102"/>
                    <a:pt x="28361" y="35293"/>
                    <a:pt x="28718" y="42985"/>
                  </a:cubicBezTo>
                  <a:cubicBezTo>
                    <a:pt x="28742" y="43104"/>
                    <a:pt x="28813" y="43211"/>
                    <a:pt x="28921" y="43246"/>
                  </a:cubicBezTo>
                  <a:cubicBezTo>
                    <a:pt x="28932" y="43270"/>
                    <a:pt x="28944" y="43270"/>
                    <a:pt x="28980" y="43282"/>
                  </a:cubicBezTo>
                  <a:cubicBezTo>
                    <a:pt x="28990" y="43283"/>
                    <a:pt x="29001" y="43283"/>
                    <a:pt x="29011" y="43283"/>
                  </a:cubicBezTo>
                  <a:cubicBezTo>
                    <a:pt x="29141" y="43283"/>
                    <a:pt x="29257" y="43213"/>
                    <a:pt x="29302" y="43092"/>
                  </a:cubicBezTo>
                  <a:lnTo>
                    <a:pt x="39791" y="15410"/>
                  </a:lnTo>
                  <a:cubicBezTo>
                    <a:pt x="39791" y="15374"/>
                    <a:pt x="39815" y="15350"/>
                    <a:pt x="39815" y="15314"/>
                  </a:cubicBezTo>
                  <a:cubicBezTo>
                    <a:pt x="39815" y="15267"/>
                    <a:pt x="39862" y="13945"/>
                    <a:pt x="39112" y="12266"/>
                  </a:cubicBezTo>
                  <a:cubicBezTo>
                    <a:pt x="38398" y="10731"/>
                    <a:pt x="36838" y="8587"/>
                    <a:pt x="33362" y="7111"/>
                  </a:cubicBezTo>
                  <a:cubicBezTo>
                    <a:pt x="31207" y="6194"/>
                    <a:pt x="29123" y="5599"/>
                    <a:pt x="27289" y="5075"/>
                  </a:cubicBezTo>
                  <a:cubicBezTo>
                    <a:pt x="23479" y="3992"/>
                    <a:pt x="20491" y="3146"/>
                    <a:pt x="18979" y="170"/>
                  </a:cubicBezTo>
                  <a:cubicBezTo>
                    <a:pt x="18931" y="74"/>
                    <a:pt x="18836" y="15"/>
                    <a:pt x="18753" y="3"/>
                  </a:cubicBezTo>
                  <a:cubicBezTo>
                    <a:pt x="18737" y="1"/>
                    <a:pt x="18722" y="0"/>
                    <a:pt x="187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4" name="Google Shape;17194;p59"/>
            <p:cNvSpPr/>
            <p:nvPr/>
          </p:nvSpPr>
          <p:spPr>
            <a:xfrm>
              <a:off x="3311700" y="1721675"/>
              <a:ext cx="1869025" cy="1141400"/>
            </a:xfrm>
            <a:custGeom>
              <a:avLst/>
              <a:gdLst/>
              <a:ahLst/>
              <a:cxnLst/>
              <a:rect l="l" t="t" r="r" b="b"/>
              <a:pathLst>
                <a:path w="74761" h="45656" extrusionOk="0">
                  <a:moveTo>
                    <a:pt x="20822" y="0"/>
                  </a:moveTo>
                  <a:cubicBezTo>
                    <a:pt x="20741" y="0"/>
                    <a:pt x="20658" y="32"/>
                    <a:pt x="20599" y="100"/>
                  </a:cubicBezTo>
                  <a:lnTo>
                    <a:pt x="108" y="21007"/>
                  </a:lnTo>
                  <a:cubicBezTo>
                    <a:pt x="37" y="21078"/>
                    <a:pt x="1" y="21185"/>
                    <a:pt x="37" y="21293"/>
                  </a:cubicBezTo>
                  <a:cubicBezTo>
                    <a:pt x="60" y="21388"/>
                    <a:pt x="144" y="21471"/>
                    <a:pt x="239" y="21495"/>
                  </a:cubicBezTo>
                  <a:cubicBezTo>
                    <a:pt x="418" y="21543"/>
                    <a:pt x="18384" y="25948"/>
                    <a:pt x="25968" y="29544"/>
                  </a:cubicBezTo>
                  <a:cubicBezTo>
                    <a:pt x="34946" y="33818"/>
                    <a:pt x="35648" y="39414"/>
                    <a:pt x="35660" y="39473"/>
                  </a:cubicBezTo>
                  <a:cubicBezTo>
                    <a:pt x="35672" y="39593"/>
                    <a:pt x="35755" y="39676"/>
                    <a:pt x="35851" y="39712"/>
                  </a:cubicBezTo>
                  <a:cubicBezTo>
                    <a:pt x="35874" y="39712"/>
                    <a:pt x="35886" y="39723"/>
                    <a:pt x="35886" y="39723"/>
                  </a:cubicBezTo>
                  <a:cubicBezTo>
                    <a:pt x="35910" y="39731"/>
                    <a:pt x="35934" y="39734"/>
                    <a:pt x="35958" y="39734"/>
                  </a:cubicBezTo>
                  <a:cubicBezTo>
                    <a:pt x="36054" y="39734"/>
                    <a:pt x="36148" y="39679"/>
                    <a:pt x="36196" y="39593"/>
                  </a:cubicBezTo>
                  <a:cubicBezTo>
                    <a:pt x="36236" y="39532"/>
                    <a:pt x="39574" y="34504"/>
                    <a:pt x="46985" y="34504"/>
                  </a:cubicBezTo>
                  <a:cubicBezTo>
                    <a:pt x="48378" y="34504"/>
                    <a:pt x="49916" y="34682"/>
                    <a:pt x="51603" y="35104"/>
                  </a:cubicBezTo>
                  <a:cubicBezTo>
                    <a:pt x="56806" y="36414"/>
                    <a:pt x="59806" y="38509"/>
                    <a:pt x="62687" y="40533"/>
                  </a:cubicBezTo>
                  <a:cubicBezTo>
                    <a:pt x="65878" y="42760"/>
                    <a:pt x="68867" y="44879"/>
                    <a:pt x="74415" y="45653"/>
                  </a:cubicBezTo>
                  <a:cubicBezTo>
                    <a:pt x="74431" y="45655"/>
                    <a:pt x="74446" y="45656"/>
                    <a:pt x="74462" y="45656"/>
                  </a:cubicBezTo>
                  <a:cubicBezTo>
                    <a:pt x="74537" y="45656"/>
                    <a:pt x="74604" y="45631"/>
                    <a:pt x="74653" y="45581"/>
                  </a:cubicBezTo>
                  <a:cubicBezTo>
                    <a:pt x="74713" y="45522"/>
                    <a:pt x="74760" y="45427"/>
                    <a:pt x="74748" y="45343"/>
                  </a:cubicBezTo>
                  <a:lnTo>
                    <a:pt x="72391" y="18411"/>
                  </a:lnTo>
                  <a:cubicBezTo>
                    <a:pt x="72391" y="18340"/>
                    <a:pt x="72355" y="18268"/>
                    <a:pt x="72272" y="18209"/>
                  </a:cubicBezTo>
                  <a:cubicBezTo>
                    <a:pt x="72223" y="18169"/>
                    <a:pt x="72157" y="18146"/>
                    <a:pt x="72095" y="18146"/>
                  </a:cubicBezTo>
                  <a:cubicBezTo>
                    <a:pt x="72082" y="18146"/>
                    <a:pt x="72070" y="18147"/>
                    <a:pt x="72058" y="18149"/>
                  </a:cubicBezTo>
                  <a:cubicBezTo>
                    <a:pt x="72058" y="18149"/>
                    <a:pt x="72053" y="18150"/>
                    <a:pt x="72043" y="18150"/>
                  </a:cubicBezTo>
                  <a:cubicBezTo>
                    <a:pt x="71984" y="18150"/>
                    <a:pt x="71746" y="18141"/>
                    <a:pt x="71307" y="18018"/>
                  </a:cubicBezTo>
                  <a:lnTo>
                    <a:pt x="71307" y="18018"/>
                  </a:lnTo>
                  <a:cubicBezTo>
                    <a:pt x="71319" y="18221"/>
                    <a:pt x="71343" y="18435"/>
                    <a:pt x="71343" y="18638"/>
                  </a:cubicBezTo>
                  <a:cubicBezTo>
                    <a:pt x="71546" y="18685"/>
                    <a:pt x="71712" y="18709"/>
                    <a:pt x="71831" y="18733"/>
                  </a:cubicBezTo>
                  <a:lnTo>
                    <a:pt x="74141" y="45022"/>
                  </a:lnTo>
                  <a:cubicBezTo>
                    <a:pt x="68962" y="44224"/>
                    <a:pt x="66069" y="42200"/>
                    <a:pt x="63033" y="40057"/>
                  </a:cubicBezTo>
                  <a:cubicBezTo>
                    <a:pt x="60104" y="37985"/>
                    <a:pt x="57056" y="35854"/>
                    <a:pt x="51734" y="34532"/>
                  </a:cubicBezTo>
                  <a:cubicBezTo>
                    <a:pt x="49999" y="34099"/>
                    <a:pt x="48415" y="33916"/>
                    <a:pt x="46977" y="33916"/>
                  </a:cubicBezTo>
                  <a:cubicBezTo>
                    <a:pt x="40711" y="33916"/>
                    <a:pt x="37224" y="37391"/>
                    <a:pt x="36101" y="38747"/>
                  </a:cubicBezTo>
                  <a:cubicBezTo>
                    <a:pt x="35648" y="37080"/>
                    <a:pt x="33779" y="32604"/>
                    <a:pt x="26219" y="29008"/>
                  </a:cubicBezTo>
                  <a:cubicBezTo>
                    <a:pt x="19289" y="25722"/>
                    <a:pt x="3859" y="21793"/>
                    <a:pt x="870" y="21031"/>
                  </a:cubicBezTo>
                  <a:lnTo>
                    <a:pt x="20873" y="647"/>
                  </a:lnTo>
                  <a:lnTo>
                    <a:pt x="21897" y="1028"/>
                  </a:lnTo>
                  <a:cubicBezTo>
                    <a:pt x="21934" y="1043"/>
                    <a:pt x="21972" y="1049"/>
                    <a:pt x="22010" y="1049"/>
                  </a:cubicBezTo>
                  <a:cubicBezTo>
                    <a:pt x="22130" y="1049"/>
                    <a:pt x="22244" y="982"/>
                    <a:pt x="22289" y="873"/>
                  </a:cubicBezTo>
                  <a:cubicBezTo>
                    <a:pt x="22349" y="719"/>
                    <a:pt x="22266" y="540"/>
                    <a:pt x="22123" y="481"/>
                  </a:cubicBezTo>
                  <a:lnTo>
                    <a:pt x="20920" y="16"/>
                  </a:lnTo>
                  <a:cubicBezTo>
                    <a:pt x="20889" y="6"/>
                    <a:pt x="20856" y="0"/>
                    <a:pt x="208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5" name="Google Shape;17195;p59"/>
            <p:cNvSpPr/>
            <p:nvPr/>
          </p:nvSpPr>
          <p:spPr>
            <a:xfrm>
              <a:off x="4413925" y="2274875"/>
              <a:ext cx="808775" cy="689050"/>
            </a:xfrm>
            <a:custGeom>
              <a:avLst/>
              <a:gdLst/>
              <a:ahLst/>
              <a:cxnLst/>
              <a:rect l="l" t="t" r="r" b="b"/>
              <a:pathLst>
                <a:path w="32351" h="27562" extrusionOk="0">
                  <a:moveTo>
                    <a:pt x="28375" y="1"/>
                  </a:moveTo>
                  <a:cubicBezTo>
                    <a:pt x="28260" y="1"/>
                    <a:pt x="28145" y="71"/>
                    <a:pt x="28100" y="189"/>
                  </a:cubicBezTo>
                  <a:cubicBezTo>
                    <a:pt x="28040" y="331"/>
                    <a:pt x="28111" y="510"/>
                    <a:pt x="28266" y="570"/>
                  </a:cubicBezTo>
                  <a:lnTo>
                    <a:pt x="29171" y="915"/>
                  </a:lnTo>
                  <a:lnTo>
                    <a:pt x="31695" y="26704"/>
                  </a:lnTo>
                  <a:cubicBezTo>
                    <a:pt x="29897" y="25608"/>
                    <a:pt x="23718" y="21846"/>
                    <a:pt x="19301" y="19084"/>
                  </a:cubicBezTo>
                  <a:lnTo>
                    <a:pt x="18956" y="18881"/>
                  </a:lnTo>
                  <a:cubicBezTo>
                    <a:pt x="15279" y="16597"/>
                    <a:pt x="9015" y="12701"/>
                    <a:pt x="2404" y="12701"/>
                  </a:cubicBezTo>
                  <a:cubicBezTo>
                    <a:pt x="1607" y="12701"/>
                    <a:pt x="804" y="12758"/>
                    <a:pt x="1" y="12881"/>
                  </a:cubicBezTo>
                  <a:cubicBezTo>
                    <a:pt x="84" y="12893"/>
                    <a:pt x="179" y="12916"/>
                    <a:pt x="263" y="12916"/>
                  </a:cubicBezTo>
                  <a:cubicBezTo>
                    <a:pt x="1382" y="12952"/>
                    <a:pt x="2501" y="13107"/>
                    <a:pt x="3573" y="13333"/>
                  </a:cubicBezTo>
                  <a:cubicBezTo>
                    <a:pt x="9597" y="13750"/>
                    <a:pt x="15253" y="17262"/>
                    <a:pt x="18646" y="19369"/>
                  </a:cubicBezTo>
                  <a:lnTo>
                    <a:pt x="18991" y="19584"/>
                  </a:lnTo>
                  <a:cubicBezTo>
                    <a:pt x="24194" y="22810"/>
                    <a:pt x="31826" y="27466"/>
                    <a:pt x="31910" y="27513"/>
                  </a:cubicBezTo>
                  <a:cubicBezTo>
                    <a:pt x="31921" y="27525"/>
                    <a:pt x="31933" y="27525"/>
                    <a:pt x="31945" y="27537"/>
                  </a:cubicBezTo>
                  <a:cubicBezTo>
                    <a:pt x="31987" y="27553"/>
                    <a:pt x="32026" y="27562"/>
                    <a:pt x="32065" y="27562"/>
                  </a:cubicBezTo>
                  <a:cubicBezTo>
                    <a:pt x="32116" y="27562"/>
                    <a:pt x="32165" y="27547"/>
                    <a:pt x="32219" y="27513"/>
                  </a:cubicBezTo>
                  <a:cubicBezTo>
                    <a:pt x="32314" y="27478"/>
                    <a:pt x="32350" y="27370"/>
                    <a:pt x="32350" y="27263"/>
                  </a:cubicBezTo>
                  <a:lnTo>
                    <a:pt x="29755" y="689"/>
                  </a:lnTo>
                  <a:cubicBezTo>
                    <a:pt x="29731" y="593"/>
                    <a:pt x="29659" y="486"/>
                    <a:pt x="29552" y="439"/>
                  </a:cubicBezTo>
                  <a:lnTo>
                    <a:pt x="28481" y="22"/>
                  </a:lnTo>
                  <a:cubicBezTo>
                    <a:pt x="28447" y="8"/>
                    <a:pt x="28411" y="1"/>
                    <a:pt x="2837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6" name="Google Shape;17196;p59"/>
            <p:cNvSpPr/>
            <p:nvPr/>
          </p:nvSpPr>
          <p:spPr>
            <a:xfrm>
              <a:off x="4333875" y="2339225"/>
              <a:ext cx="928400" cy="733100"/>
            </a:xfrm>
            <a:custGeom>
              <a:avLst/>
              <a:gdLst/>
              <a:ahLst/>
              <a:cxnLst/>
              <a:rect l="l" t="t" r="r" b="b"/>
              <a:pathLst>
                <a:path w="37136" h="29324" extrusionOk="0">
                  <a:moveTo>
                    <a:pt x="32851" y="0"/>
                  </a:moveTo>
                  <a:cubicBezTo>
                    <a:pt x="32728" y="0"/>
                    <a:pt x="32610" y="75"/>
                    <a:pt x="32564" y="186"/>
                  </a:cubicBezTo>
                  <a:cubicBezTo>
                    <a:pt x="32504" y="341"/>
                    <a:pt x="32576" y="520"/>
                    <a:pt x="32730" y="579"/>
                  </a:cubicBezTo>
                  <a:lnTo>
                    <a:pt x="33623" y="913"/>
                  </a:lnTo>
                  <a:lnTo>
                    <a:pt x="36469" y="28618"/>
                  </a:lnTo>
                  <a:cubicBezTo>
                    <a:pt x="34885" y="28095"/>
                    <a:pt x="32873" y="26952"/>
                    <a:pt x="28885" y="24654"/>
                  </a:cubicBezTo>
                  <a:cubicBezTo>
                    <a:pt x="26313" y="23177"/>
                    <a:pt x="22789" y="21153"/>
                    <a:pt x="18014" y="18534"/>
                  </a:cubicBezTo>
                  <a:cubicBezTo>
                    <a:pt x="12629" y="15575"/>
                    <a:pt x="8230" y="14713"/>
                    <a:pt x="4928" y="14713"/>
                  </a:cubicBezTo>
                  <a:cubicBezTo>
                    <a:pt x="2835" y="14713"/>
                    <a:pt x="1183" y="15059"/>
                    <a:pt x="0" y="15438"/>
                  </a:cubicBezTo>
                  <a:cubicBezTo>
                    <a:pt x="636" y="15368"/>
                    <a:pt x="1276" y="15335"/>
                    <a:pt x="1917" y="15335"/>
                  </a:cubicBezTo>
                  <a:cubicBezTo>
                    <a:pt x="2464" y="15335"/>
                    <a:pt x="3012" y="15359"/>
                    <a:pt x="3560" y="15402"/>
                  </a:cubicBezTo>
                  <a:cubicBezTo>
                    <a:pt x="4005" y="15368"/>
                    <a:pt x="4475" y="15348"/>
                    <a:pt x="4970" y="15348"/>
                  </a:cubicBezTo>
                  <a:cubicBezTo>
                    <a:pt x="8190" y="15348"/>
                    <a:pt x="12475" y="16179"/>
                    <a:pt x="17717" y="19058"/>
                  </a:cubicBezTo>
                  <a:cubicBezTo>
                    <a:pt x="22491" y="21677"/>
                    <a:pt x="26003" y="23701"/>
                    <a:pt x="28575" y="25177"/>
                  </a:cubicBezTo>
                  <a:cubicBezTo>
                    <a:pt x="32968" y="27690"/>
                    <a:pt x="34957" y="28833"/>
                    <a:pt x="36707" y="29309"/>
                  </a:cubicBezTo>
                  <a:cubicBezTo>
                    <a:pt x="36730" y="29319"/>
                    <a:pt x="36755" y="29323"/>
                    <a:pt x="36780" y="29323"/>
                  </a:cubicBezTo>
                  <a:cubicBezTo>
                    <a:pt x="36847" y="29323"/>
                    <a:pt x="36917" y="29293"/>
                    <a:pt x="36969" y="29249"/>
                  </a:cubicBezTo>
                  <a:cubicBezTo>
                    <a:pt x="37088" y="29166"/>
                    <a:pt x="37136" y="29071"/>
                    <a:pt x="37124" y="28987"/>
                  </a:cubicBezTo>
                  <a:lnTo>
                    <a:pt x="34207" y="674"/>
                  </a:lnTo>
                  <a:cubicBezTo>
                    <a:pt x="34183" y="579"/>
                    <a:pt x="34111" y="472"/>
                    <a:pt x="34004" y="424"/>
                  </a:cubicBezTo>
                  <a:lnTo>
                    <a:pt x="32957" y="20"/>
                  </a:lnTo>
                  <a:cubicBezTo>
                    <a:pt x="32922" y="6"/>
                    <a:pt x="32886" y="0"/>
                    <a:pt x="328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7" name="Google Shape;17197;p59"/>
            <p:cNvSpPr/>
            <p:nvPr/>
          </p:nvSpPr>
          <p:spPr>
            <a:xfrm>
              <a:off x="4202600" y="2700450"/>
              <a:ext cx="14300" cy="27725"/>
            </a:xfrm>
            <a:custGeom>
              <a:avLst/>
              <a:gdLst/>
              <a:ahLst/>
              <a:cxnLst/>
              <a:rect l="l" t="t" r="r" b="b"/>
              <a:pathLst>
                <a:path w="572" h="1109" extrusionOk="0">
                  <a:moveTo>
                    <a:pt x="429" y="1"/>
                  </a:moveTo>
                  <a:cubicBezTo>
                    <a:pt x="429" y="1"/>
                    <a:pt x="179" y="203"/>
                    <a:pt x="84" y="501"/>
                  </a:cubicBezTo>
                  <a:cubicBezTo>
                    <a:pt x="0" y="799"/>
                    <a:pt x="72" y="1108"/>
                    <a:pt x="72" y="1108"/>
                  </a:cubicBezTo>
                  <a:cubicBezTo>
                    <a:pt x="72" y="1108"/>
                    <a:pt x="358" y="930"/>
                    <a:pt x="477" y="620"/>
                  </a:cubicBezTo>
                  <a:cubicBezTo>
                    <a:pt x="572" y="299"/>
                    <a:pt x="429" y="1"/>
                    <a:pt x="4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8" name="Google Shape;17198;p59"/>
            <p:cNvSpPr/>
            <p:nvPr/>
          </p:nvSpPr>
          <p:spPr>
            <a:xfrm>
              <a:off x="4206475" y="2638450"/>
              <a:ext cx="387575" cy="89425"/>
            </a:xfrm>
            <a:custGeom>
              <a:avLst/>
              <a:gdLst/>
              <a:ahLst/>
              <a:cxnLst/>
              <a:rect l="l" t="t" r="r" b="b"/>
              <a:pathLst>
                <a:path w="15503" h="3577" extrusionOk="0">
                  <a:moveTo>
                    <a:pt x="9434" y="1"/>
                  </a:moveTo>
                  <a:cubicBezTo>
                    <a:pt x="8761" y="1"/>
                    <a:pt x="8053" y="36"/>
                    <a:pt x="7322" y="124"/>
                  </a:cubicBezTo>
                  <a:cubicBezTo>
                    <a:pt x="5048" y="385"/>
                    <a:pt x="3084" y="1195"/>
                    <a:pt x="1846" y="2029"/>
                  </a:cubicBezTo>
                  <a:cubicBezTo>
                    <a:pt x="1226" y="2445"/>
                    <a:pt x="762" y="2838"/>
                    <a:pt x="464" y="3112"/>
                  </a:cubicBezTo>
                  <a:cubicBezTo>
                    <a:pt x="298" y="3267"/>
                    <a:pt x="203" y="3386"/>
                    <a:pt x="119" y="3457"/>
                  </a:cubicBezTo>
                  <a:lnTo>
                    <a:pt x="0" y="3576"/>
                  </a:lnTo>
                  <a:cubicBezTo>
                    <a:pt x="0" y="3576"/>
                    <a:pt x="48" y="3553"/>
                    <a:pt x="143" y="3469"/>
                  </a:cubicBezTo>
                  <a:cubicBezTo>
                    <a:pt x="226" y="3410"/>
                    <a:pt x="345" y="3291"/>
                    <a:pt x="512" y="3172"/>
                  </a:cubicBezTo>
                  <a:cubicBezTo>
                    <a:pt x="845" y="2910"/>
                    <a:pt x="1334" y="2564"/>
                    <a:pt x="1977" y="2207"/>
                  </a:cubicBezTo>
                  <a:cubicBezTo>
                    <a:pt x="3239" y="1481"/>
                    <a:pt x="5167" y="790"/>
                    <a:pt x="7394" y="528"/>
                  </a:cubicBezTo>
                  <a:cubicBezTo>
                    <a:pt x="8321" y="414"/>
                    <a:pt x="9217" y="372"/>
                    <a:pt x="10054" y="372"/>
                  </a:cubicBezTo>
                  <a:cubicBezTo>
                    <a:pt x="11215" y="372"/>
                    <a:pt x="12263" y="452"/>
                    <a:pt x="13121" y="528"/>
                  </a:cubicBezTo>
                  <a:cubicBezTo>
                    <a:pt x="13847" y="600"/>
                    <a:pt x="14442" y="671"/>
                    <a:pt x="14859" y="719"/>
                  </a:cubicBezTo>
                  <a:cubicBezTo>
                    <a:pt x="15276" y="766"/>
                    <a:pt x="15502" y="790"/>
                    <a:pt x="15502" y="790"/>
                  </a:cubicBezTo>
                  <a:cubicBezTo>
                    <a:pt x="15502" y="790"/>
                    <a:pt x="15276" y="755"/>
                    <a:pt x="14859" y="647"/>
                  </a:cubicBezTo>
                  <a:cubicBezTo>
                    <a:pt x="14454" y="552"/>
                    <a:pt x="13859" y="433"/>
                    <a:pt x="13133" y="314"/>
                  </a:cubicBezTo>
                  <a:cubicBezTo>
                    <a:pt x="12137" y="160"/>
                    <a:pt x="10865" y="1"/>
                    <a:pt x="94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9" name="Google Shape;17199;p59"/>
            <p:cNvSpPr/>
            <p:nvPr/>
          </p:nvSpPr>
          <p:spPr>
            <a:xfrm>
              <a:off x="4214500" y="2662975"/>
              <a:ext cx="385500" cy="66375"/>
            </a:xfrm>
            <a:custGeom>
              <a:avLst/>
              <a:gdLst/>
              <a:ahLst/>
              <a:cxnLst/>
              <a:rect l="l" t="t" r="r" b="b"/>
              <a:pathLst>
                <a:path w="15420" h="2655" extrusionOk="0">
                  <a:moveTo>
                    <a:pt x="9494" y="1"/>
                  </a:moveTo>
                  <a:cubicBezTo>
                    <a:pt x="8863" y="1"/>
                    <a:pt x="8199" y="33"/>
                    <a:pt x="7513" y="107"/>
                  </a:cubicBezTo>
                  <a:cubicBezTo>
                    <a:pt x="6430" y="238"/>
                    <a:pt x="5382" y="464"/>
                    <a:pt x="4465" y="714"/>
                  </a:cubicBezTo>
                  <a:cubicBezTo>
                    <a:pt x="4001" y="857"/>
                    <a:pt x="3572" y="988"/>
                    <a:pt x="3168" y="1131"/>
                  </a:cubicBezTo>
                  <a:cubicBezTo>
                    <a:pt x="2763" y="1286"/>
                    <a:pt x="2394" y="1429"/>
                    <a:pt x="2072" y="1583"/>
                  </a:cubicBezTo>
                  <a:cubicBezTo>
                    <a:pt x="1739" y="1714"/>
                    <a:pt x="1441" y="1881"/>
                    <a:pt x="1191" y="2000"/>
                  </a:cubicBezTo>
                  <a:cubicBezTo>
                    <a:pt x="917" y="2119"/>
                    <a:pt x="715" y="2238"/>
                    <a:pt x="536" y="2345"/>
                  </a:cubicBezTo>
                  <a:cubicBezTo>
                    <a:pt x="191" y="2548"/>
                    <a:pt x="1" y="2655"/>
                    <a:pt x="1" y="2655"/>
                  </a:cubicBezTo>
                  <a:cubicBezTo>
                    <a:pt x="1" y="2655"/>
                    <a:pt x="191" y="2572"/>
                    <a:pt x="560" y="2405"/>
                  </a:cubicBezTo>
                  <a:cubicBezTo>
                    <a:pt x="739" y="2333"/>
                    <a:pt x="965" y="2226"/>
                    <a:pt x="1239" y="2119"/>
                  </a:cubicBezTo>
                  <a:cubicBezTo>
                    <a:pt x="1501" y="2012"/>
                    <a:pt x="1798" y="1893"/>
                    <a:pt x="2144" y="1774"/>
                  </a:cubicBezTo>
                  <a:cubicBezTo>
                    <a:pt x="2489" y="1655"/>
                    <a:pt x="2858" y="1524"/>
                    <a:pt x="3263" y="1405"/>
                  </a:cubicBezTo>
                  <a:cubicBezTo>
                    <a:pt x="3656" y="1274"/>
                    <a:pt x="4096" y="1167"/>
                    <a:pt x="4549" y="1048"/>
                  </a:cubicBezTo>
                  <a:cubicBezTo>
                    <a:pt x="5477" y="821"/>
                    <a:pt x="6490" y="631"/>
                    <a:pt x="7573" y="512"/>
                  </a:cubicBezTo>
                  <a:cubicBezTo>
                    <a:pt x="8525" y="418"/>
                    <a:pt x="9449" y="379"/>
                    <a:pt x="10298" y="379"/>
                  </a:cubicBezTo>
                  <a:cubicBezTo>
                    <a:pt x="10415" y="379"/>
                    <a:pt x="10531" y="379"/>
                    <a:pt x="10645" y="381"/>
                  </a:cubicBezTo>
                  <a:cubicBezTo>
                    <a:pt x="11121" y="393"/>
                    <a:pt x="11562" y="393"/>
                    <a:pt x="11978" y="440"/>
                  </a:cubicBezTo>
                  <a:cubicBezTo>
                    <a:pt x="12395" y="464"/>
                    <a:pt x="12776" y="512"/>
                    <a:pt x="13145" y="559"/>
                  </a:cubicBezTo>
                  <a:cubicBezTo>
                    <a:pt x="13502" y="607"/>
                    <a:pt x="13812" y="667"/>
                    <a:pt x="14098" y="702"/>
                  </a:cubicBezTo>
                  <a:cubicBezTo>
                    <a:pt x="14371" y="750"/>
                    <a:pt x="14610" y="798"/>
                    <a:pt x="14812" y="845"/>
                  </a:cubicBezTo>
                  <a:cubicBezTo>
                    <a:pt x="15193" y="917"/>
                    <a:pt x="15419" y="964"/>
                    <a:pt x="15419" y="964"/>
                  </a:cubicBezTo>
                  <a:cubicBezTo>
                    <a:pt x="15419" y="964"/>
                    <a:pt x="15205" y="905"/>
                    <a:pt x="14812" y="762"/>
                  </a:cubicBezTo>
                  <a:cubicBezTo>
                    <a:pt x="14610" y="702"/>
                    <a:pt x="14371" y="631"/>
                    <a:pt x="14098" y="571"/>
                  </a:cubicBezTo>
                  <a:cubicBezTo>
                    <a:pt x="13812" y="512"/>
                    <a:pt x="13502" y="417"/>
                    <a:pt x="13145" y="357"/>
                  </a:cubicBezTo>
                  <a:cubicBezTo>
                    <a:pt x="12800" y="286"/>
                    <a:pt x="12395" y="214"/>
                    <a:pt x="11978" y="166"/>
                  </a:cubicBezTo>
                  <a:cubicBezTo>
                    <a:pt x="11562" y="95"/>
                    <a:pt x="11097" y="59"/>
                    <a:pt x="10621" y="36"/>
                  </a:cubicBezTo>
                  <a:cubicBezTo>
                    <a:pt x="10259" y="13"/>
                    <a:pt x="9882" y="1"/>
                    <a:pt x="94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0" name="Google Shape;17200;p59"/>
            <p:cNvSpPr/>
            <p:nvPr/>
          </p:nvSpPr>
          <p:spPr>
            <a:xfrm>
              <a:off x="4234450" y="2716000"/>
              <a:ext cx="105700" cy="28250"/>
            </a:xfrm>
            <a:custGeom>
              <a:avLst/>
              <a:gdLst/>
              <a:ahLst/>
              <a:cxnLst/>
              <a:rect l="l" t="t" r="r" b="b"/>
              <a:pathLst>
                <a:path w="4228" h="1130" extrusionOk="0">
                  <a:moveTo>
                    <a:pt x="3016" y="1"/>
                  </a:moveTo>
                  <a:cubicBezTo>
                    <a:pt x="2706" y="1"/>
                    <a:pt x="2358" y="28"/>
                    <a:pt x="2001" y="105"/>
                  </a:cubicBezTo>
                  <a:cubicBezTo>
                    <a:pt x="1370" y="248"/>
                    <a:pt x="869" y="510"/>
                    <a:pt x="524" y="724"/>
                  </a:cubicBezTo>
                  <a:cubicBezTo>
                    <a:pt x="179" y="951"/>
                    <a:pt x="0" y="1129"/>
                    <a:pt x="0" y="1129"/>
                  </a:cubicBezTo>
                  <a:cubicBezTo>
                    <a:pt x="0" y="1129"/>
                    <a:pt x="238" y="1046"/>
                    <a:pt x="619" y="903"/>
                  </a:cubicBezTo>
                  <a:cubicBezTo>
                    <a:pt x="1000" y="772"/>
                    <a:pt x="1512" y="629"/>
                    <a:pt x="2084" y="486"/>
                  </a:cubicBezTo>
                  <a:cubicBezTo>
                    <a:pt x="2667" y="367"/>
                    <a:pt x="3191" y="284"/>
                    <a:pt x="3596" y="236"/>
                  </a:cubicBezTo>
                  <a:cubicBezTo>
                    <a:pt x="3977" y="189"/>
                    <a:pt x="4227" y="177"/>
                    <a:pt x="4227" y="177"/>
                  </a:cubicBezTo>
                  <a:cubicBezTo>
                    <a:pt x="4227" y="177"/>
                    <a:pt x="3989" y="105"/>
                    <a:pt x="3596" y="34"/>
                  </a:cubicBezTo>
                  <a:cubicBezTo>
                    <a:pt x="3429" y="14"/>
                    <a:pt x="3232" y="1"/>
                    <a:pt x="301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1" name="Google Shape;17201;p59"/>
            <p:cNvSpPr/>
            <p:nvPr/>
          </p:nvSpPr>
          <p:spPr>
            <a:xfrm>
              <a:off x="4262425" y="2738575"/>
              <a:ext cx="74450" cy="14600"/>
            </a:xfrm>
            <a:custGeom>
              <a:avLst/>
              <a:gdLst/>
              <a:ahLst/>
              <a:cxnLst/>
              <a:rect l="l" t="t" r="r" b="b"/>
              <a:pathLst>
                <a:path w="2978" h="584" extrusionOk="0">
                  <a:moveTo>
                    <a:pt x="1950" y="0"/>
                  </a:moveTo>
                  <a:cubicBezTo>
                    <a:pt x="1789" y="0"/>
                    <a:pt x="1616" y="11"/>
                    <a:pt x="1441" y="36"/>
                  </a:cubicBezTo>
                  <a:cubicBezTo>
                    <a:pt x="1024" y="95"/>
                    <a:pt x="655" y="238"/>
                    <a:pt x="405" y="357"/>
                  </a:cubicBezTo>
                  <a:cubicBezTo>
                    <a:pt x="143" y="476"/>
                    <a:pt x="1" y="583"/>
                    <a:pt x="1" y="583"/>
                  </a:cubicBezTo>
                  <a:cubicBezTo>
                    <a:pt x="1" y="583"/>
                    <a:pt x="179" y="571"/>
                    <a:pt x="441" y="536"/>
                  </a:cubicBezTo>
                  <a:cubicBezTo>
                    <a:pt x="715" y="512"/>
                    <a:pt x="1084" y="476"/>
                    <a:pt x="1489" y="417"/>
                  </a:cubicBezTo>
                  <a:cubicBezTo>
                    <a:pt x="1894" y="357"/>
                    <a:pt x="2263" y="286"/>
                    <a:pt x="2525" y="238"/>
                  </a:cubicBezTo>
                  <a:cubicBezTo>
                    <a:pt x="2798" y="202"/>
                    <a:pt x="2977" y="155"/>
                    <a:pt x="2977" y="155"/>
                  </a:cubicBezTo>
                  <a:cubicBezTo>
                    <a:pt x="2977" y="155"/>
                    <a:pt x="2798" y="95"/>
                    <a:pt x="2525" y="48"/>
                  </a:cubicBezTo>
                  <a:cubicBezTo>
                    <a:pt x="2373" y="20"/>
                    <a:pt x="217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2" name="Google Shape;17202;p59"/>
            <p:cNvSpPr/>
            <p:nvPr/>
          </p:nvSpPr>
          <p:spPr>
            <a:xfrm>
              <a:off x="4302900" y="2756125"/>
              <a:ext cx="473000" cy="113125"/>
            </a:xfrm>
            <a:custGeom>
              <a:avLst/>
              <a:gdLst/>
              <a:ahLst/>
              <a:cxnLst/>
              <a:rect l="l" t="t" r="r" b="b"/>
              <a:pathLst>
                <a:path w="18920" h="4525" extrusionOk="0">
                  <a:moveTo>
                    <a:pt x="6002" y="0"/>
                  </a:moveTo>
                  <a:cubicBezTo>
                    <a:pt x="5406" y="12"/>
                    <a:pt x="4847" y="12"/>
                    <a:pt x="4311" y="72"/>
                  </a:cubicBezTo>
                  <a:cubicBezTo>
                    <a:pt x="4049" y="108"/>
                    <a:pt x="3787" y="119"/>
                    <a:pt x="3549" y="155"/>
                  </a:cubicBezTo>
                  <a:cubicBezTo>
                    <a:pt x="3311" y="191"/>
                    <a:pt x="3073" y="227"/>
                    <a:pt x="2846" y="250"/>
                  </a:cubicBezTo>
                  <a:cubicBezTo>
                    <a:pt x="2406" y="310"/>
                    <a:pt x="2013" y="405"/>
                    <a:pt x="1656" y="477"/>
                  </a:cubicBezTo>
                  <a:cubicBezTo>
                    <a:pt x="1299" y="536"/>
                    <a:pt x="1001" y="608"/>
                    <a:pt x="763" y="691"/>
                  </a:cubicBezTo>
                  <a:cubicBezTo>
                    <a:pt x="275" y="822"/>
                    <a:pt x="1" y="893"/>
                    <a:pt x="1" y="893"/>
                  </a:cubicBezTo>
                  <a:cubicBezTo>
                    <a:pt x="1" y="893"/>
                    <a:pt x="287" y="834"/>
                    <a:pt x="775" y="751"/>
                  </a:cubicBezTo>
                  <a:cubicBezTo>
                    <a:pt x="1037" y="703"/>
                    <a:pt x="1334" y="643"/>
                    <a:pt x="1691" y="596"/>
                  </a:cubicBezTo>
                  <a:cubicBezTo>
                    <a:pt x="2049" y="548"/>
                    <a:pt x="2442" y="477"/>
                    <a:pt x="2894" y="453"/>
                  </a:cubicBezTo>
                  <a:cubicBezTo>
                    <a:pt x="3120" y="429"/>
                    <a:pt x="3358" y="405"/>
                    <a:pt x="3596" y="393"/>
                  </a:cubicBezTo>
                  <a:cubicBezTo>
                    <a:pt x="3835" y="370"/>
                    <a:pt x="4085" y="370"/>
                    <a:pt x="4347" y="358"/>
                  </a:cubicBezTo>
                  <a:cubicBezTo>
                    <a:pt x="4525" y="350"/>
                    <a:pt x="4706" y="347"/>
                    <a:pt x="4891" y="347"/>
                  </a:cubicBezTo>
                  <a:cubicBezTo>
                    <a:pt x="5259" y="347"/>
                    <a:pt x="5640" y="358"/>
                    <a:pt x="6037" y="358"/>
                  </a:cubicBezTo>
                  <a:cubicBezTo>
                    <a:pt x="7204" y="417"/>
                    <a:pt x="8502" y="536"/>
                    <a:pt x="9835" y="786"/>
                  </a:cubicBezTo>
                  <a:cubicBezTo>
                    <a:pt x="11169" y="1060"/>
                    <a:pt x="12419" y="1417"/>
                    <a:pt x="13526" y="1798"/>
                  </a:cubicBezTo>
                  <a:cubicBezTo>
                    <a:pt x="14086" y="2013"/>
                    <a:pt x="14622" y="2203"/>
                    <a:pt x="15098" y="2429"/>
                  </a:cubicBezTo>
                  <a:cubicBezTo>
                    <a:pt x="15336" y="2536"/>
                    <a:pt x="15574" y="2632"/>
                    <a:pt x="15788" y="2739"/>
                  </a:cubicBezTo>
                  <a:cubicBezTo>
                    <a:pt x="16003" y="2846"/>
                    <a:pt x="16229" y="2953"/>
                    <a:pt x="16419" y="3048"/>
                  </a:cubicBezTo>
                  <a:cubicBezTo>
                    <a:pt x="16824" y="3251"/>
                    <a:pt x="17170" y="3453"/>
                    <a:pt x="17479" y="3632"/>
                  </a:cubicBezTo>
                  <a:cubicBezTo>
                    <a:pt x="17789" y="3810"/>
                    <a:pt x="18051" y="3977"/>
                    <a:pt x="18265" y="4108"/>
                  </a:cubicBezTo>
                  <a:cubicBezTo>
                    <a:pt x="18682" y="4382"/>
                    <a:pt x="18920" y="4525"/>
                    <a:pt x="18920" y="4525"/>
                  </a:cubicBezTo>
                  <a:cubicBezTo>
                    <a:pt x="18920" y="4525"/>
                    <a:pt x="18694" y="4358"/>
                    <a:pt x="18217" y="4001"/>
                  </a:cubicBezTo>
                  <a:cubicBezTo>
                    <a:pt x="18027" y="3858"/>
                    <a:pt x="17777" y="3679"/>
                    <a:pt x="17479" y="3477"/>
                  </a:cubicBezTo>
                  <a:cubicBezTo>
                    <a:pt x="17181" y="3287"/>
                    <a:pt x="16848" y="3048"/>
                    <a:pt x="16455" y="2846"/>
                  </a:cubicBezTo>
                  <a:cubicBezTo>
                    <a:pt x="16253" y="2727"/>
                    <a:pt x="16050" y="2608"/>
                    <a:pt x="15836" y="2489"/>
                  </a:cubicBezTo>
                  <a:cubicBezTo>
                    <a:pt x="15634" y="2370"/>
                    <a:pt x="15396" y="2263"/>
                    <a:pt x="15157" y="2144"/>
                  </a:cubicBezTo>
                  <a:cubicBezTo>
                    <a:pt x="14693" y="1905"/>
                    <a:pt x="14157" y="1703"/>
                    <a:pt x="13610" y="1465"/>
                  </a:cubicBezTo>
                  <a:cubicBezTo>
                    <a:pt x="12490" y="1024"/>
                    <a:pt x="11228" y="643"/>
                    <a:pt x="9871" y="370"/>
                  </a:cubicBezTo>
                  <a:cubicBezTo>
                    <a:pt x="8514" y="119"/>
                    <a:pt x="7192" y="12"/>
                    <a:pt x="60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3" name="Google Shape;17203;p59"/>
            <p:cNvSpPr/>
            <p:nvPr/>
          </p:nvSpPr>
          <p:spPr>
            <a:xfrm>
              <a:off x="4331475" y="2783675"/>
              <a:ext cx="317625" cy="61175"/>
            </a:xfrm>
            <a:custGeom>
              <a:avLst/>
              <a:gdLst/>
              <a:ahLst/>
              <a:cxnLst/>
              <a:rect l="l" t="t" r="r" b="b"/>
              <a:pathLst>
                <a:path w="12705" h="2447" extrusionOk="0">
                  <a:moveTo>
                    <a:pt x="4710" y="0"/>
                  </a:moveTo>
                  <a:cubicBezTo>
                    <a:pt x="4454" y="0"/>
                    <a:pt x="4205" y="7"/>
                    <a:pt x="3966" y="18"/>
                  </a:cubicBezTo>
                  <a:cubicBezTo>
                    <a:pt x="3156" y="65"/>
                    <a:pt x="2442" y="149"/>
                    <a:pt x="1870" y="268"/>
                  </a:cubicBezTo>
                  <a:cubicBezTo>
                    <a:pt x="1572" y="315"/>
                    <a:pt x="1310" y="387"/>
                    <a:pt x="1072" y="446"/>
                  </a:cubicBezTo>
                  <a:cubicBezTo>
                    <a:pt x="858" y="494"/>
                    <a:pt x="656" y="553"/>
                    <a:pt x="501" y="613"/>
                  </a:cubicBezTo>
                  <a:lnTo>
                    <a:pt x="1" y="780"/>
                  </a:lnTo>
                  <a:cubicBezTo>
                    <a:pt x="1" y="780"/>
                    <a:pt x="179" y="732"/>
                    <a:pt x="513" y="672"/>
                  </a:cubicBezTo>
                  <a:cubicBezTo>
                    <a:pt x="679" y="637"/>
                    <a:pt x="870" y="601"/>
                    <a:pt x="1108" y="565"/>
                  </a:cubicBezTo>
                  <a:cubicBezTo>
                    <a:pt x="1334" y="530"/>
                    <a:pt x="1596" y="494"/>
                    <a:pt x="1894" y="458"/>
                  </a:cubicBezTo>
                  <a:cubicBezTo>
                    <a:pt x="2477" y="387"/>
                    <a:pt x="3192" y="339"/>
                    <a:pt x="3966" y="339"/>
                  </a:cubicBezTo>
                  <a:cubicBezTo>
                    <a:pt x="4751" y="339"/>
                    <a:pt x="5609" y="387"/>
                    <a:pt x="6502" y="506"/>
                  </a:cubicBezTo>
                  <a:cubicBezTo>
                    <a:pt x="7395" y="625"/>
                    <a:pt x="8228" y="803"/>
                    <a:pt x="8978" y="994"/>
                  </a:cubicBezTo>
                  <a:cubicBezTo>
                    <a:pt x="9728" y="1208"/>
                    <a:pt x="10395" y="1423"/>
                    <a:pt x="10943" y="1649"/>
                  </a:cubicBezTo>
                  <a:cubicBezTo>
                    <a:pt x="11228" y="1756"/>
                    <a:pt x="11466" y="1875"/>
                    <a:pt x="11693" y="1958"/>
                  </a:cubicBezTo>
                  <a:cubicBezTo>
                    <a:pt x="11919" y="2054"/>
                    <a:pt x="12098" y="2149"/>
                    <a:pt x="12240" y="2220"/>
                  </a:cubicBezTo>
                  <a:cubicBezTo>
                    <a:pt x="12538" y="2363"/>
                    <a:pt x="12705" y="2446"/>
                    <a:pt x="12705" y="2446"/>
                  </a:cubicBezTo>
                  <a:cubicBezTo>
                    <a:pt x="12705" y="2446"/>
                    <a:pt x="12550" y="2351"/>
                    <a:pt x="12264" y="2161"/>
                  </a:cubicBezTo>
                  <a:cubicBezTo>
                    <a:pt x="12133" y="2065"/>
                    <a:pt x="11955" y="1958"/>
                    <a:pt x="11752" y="1839"/>
                  </a:cubicBezTo>
                  <a:cubicBezTo>
                    <a:pt x="11538" y="1744"/>
                    <a:pt x="11300" y="1589"/>
                    <a:pt x="11038" y="1470"/>
                  </a:cubicBezTo>
                  <a:cubicBezTo>
                    <a:pt x="10502" y="1208"/>
                    <a:pt x="9847" y="934"/>
                    <a:pt x="9085" y="684"/>
                  </a:cubicBezTo>
                  <a:cubicBezTo>
                    <a:pt x="8323" y="446"/>
                    <a:pt x="7466" y="232"/>
                    <a:pt x="6549" y="125"/>
                  </a:cubicBezTo>
                  <a:cubicBezTo>
                    <a:pt x="5912" y="34"/>
                    <a:pt x="5292" y="0"/>
                    <a:pt x="47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4" name="Google Shape;17204;p59"/>
            <p:cNvSpPr/>
            <p:nvPr/>
          </p:nvSpPr>
          <p:spPr>
            <a:xfrm>
              <a:off x="4752075" y="2896925"/>
              <a:ext cx="521225" cy="225350"/>
            </a:xfrm>
            <a:custGeom>
              <a:avLst/>
              <a:gdLst/>
              <a:ahLst/>
              <a:cxnLst/>
              <a:rect l="l" t="t" r="r" b="b"/>
              <a:pathLst>
                <a:path w="20849" h="9014" extrusionOk="0">
                  <a:moveTo>
                    <a:pt x="0" y="0"/>
                  </a:moveTo>
                  <a:cubicBezTo>
                    <a:pt x="1" y="0"/>
                    <a:pt x="1144" y="572"/>
                    <a:pt x="2989" y="1500"/>
                  </a:cubicBezTo>
                  <a:cubicBezTo>
                    <a:pt x="4822" y="2441"/>
                    <a:pt x="7370" y="3715"/>
                    <a:pt x="10180" y="5144"/>
                  </a:cubicBezTo>
                  <a:cubicBezTo>
                    <a:pt x="11585" y="5846"/>
                    <a:pt x="12907" y="6549"/>
                    <a:pt x="14157" y="7120"/>
                  </a:cubicBezTo>
                  <a:cubicBezTo>
                    <a:pt x="15395" y="7691"/>
                    <a:pt x="16550" y="8156"/>
                    <a:pt x="17550" y="8430"/>
                  </a:cubicBezTo>
                  <a:cubicBezTo>
                    <a:pt x="18550" y="8727"/>
                    <a:pt x="19360" y="8882"/>
                    <a:pt x="19943" y="8942"/>
                  </a:cubicBezTo>
                  <a:cubicBezTo>
                    <a:pt x="20241" y="8989"/>
                    <a:pt x="20467" y="8989"/>
                    <a:pt x="20610" y="9001"/>
                  </a:cubicBezTo>
                  <a:cubicBezTo>
                    <a:pt x="20777" y="9013"/>
                    <a:pt x="20848" y="9013"/>
                    <a:pt x="20848" y="9013"/>
                  </a:cubicBezTo>
                  <a:cubicBezTo>
                    <a:pt x="20848" y="9013"/>
                    <a:pt x="20777" y="9013"/>
                    <a:pt x="20634" y="8989"/>
                  </a:cubicBezTo>
                  <a:cubicBezTo>
                    <a:pt x="20479" y="8965"/>
                    <a:pt x="20253" y="8942"/>
                    <a:pt x="19979" y="8882"/>
                  </a:cubicBezTo>
                  <a:cubicBezTo>
                    <a:pt x="19407" y="8787"/>
                    <a:pt x="18586" y="8596"/>
                    <a:pt x="17622" y="8251"/>
                  </a:cubicBezTo>
                  <a:cubicBezTo>
                    <a:pt x="16645" y="7918"/>
                    <a:pt x="15526" y="7441"/>
                    <a:pt x="14300" y="6822"/>
                  </a:cubicBezTo>
                  <a:cubicBezTo>
                    <a:pt x="13085" y="6215"/>
                    <a:pt x="11764" y="5501"/>
                    <a:pt x="10359" y="4786"/>
                  </a:cubicBezTo>
                  <a:cubicBezTo>
                    <a:pt x="7549" y="3358"/>
                    <a:pt x="4953" y="2155"/>
                    <a:pt x="3072" y="1322"/>
                  </a:cubicBezTo>
                  <a:cubicBezTo>
                    <a:pt x="1191" y="47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5" name="Google Shape;17205;p59"/>
            <p:cNvSpPr/>
            <p:nvPr/>
          </p:nvSpPr>
          <p:spPr>
            <a:xfrm>
              <a:off x="4671700" y="2720700"/>
              <a:ext cx="519425" cy="273575"/>
            </a:xfrm>
            <a:custGeom>
              <a:avLst/>
              <a:gdLst/>
              <a:ahLst/>
              <a:cxnLst/>
              <a:rect l="l" t="t" r="r" b="b"/>
              <a:pathLst>
                <a:path w="20777" h="109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2" y="96"/>
                    <a:pt x="894" y="274"/>
                  </a:cubicBezTo>
                  <a:cubicBezTo>
                    <a:pt x="1036" y="322"/>
                    <a:pt x="1191" y="382"/>
                    <a:pt x="1370" y="417"/>
                  </a:cubicBezTo>
                  <a:cubicBezTo>
                    <a:pt x="1537" y="477"/>
                    <a:pt x="1727" y="560"/>
                    <a:pt x="1918" y="632"/>
                  </a:cubicBezTo>
                  <a:cubicBezTo>
                    <a:pt x="2310" y="798"/>
                    <a:pt x="2763" y="941"/>
                    <a:pt x="3239" y="1179"/>
                  </a:cubicBezTo>
                  <a:cubicBezTo>
                    <a:pt x="3477" y="1286"/>
                    <a:pt x="3739" y="1406"/>
                    <a:pt x="4001" y="1525"/>
                  </a:cubicBezTo>
                  <a:cubicBezTo>
                    <a:pt x="4275" y="1644"/>
                    <a:pt x="4525" y="1787"/>
                    <a:pt x="4811" y="1941"/>
                  </a:cubicBezTo>
                  <a:cubicBezTo>
                    <a:pt x="5370" y="2227"/>
                    <a:pt x="5942" y="2560"/>
                    <a:pt x="6549" y="2918"/>
                  </a:cubicBezTo>
                  <a:cubicBezTo>
                    <a:pt x="7752" y="3656"/>
                    <a:pt x="9037" y="4513"/>
                    <a:pt x="10383" y="5418"/>
                  </a:cubicBezTo>
                  <a:cubicBezTo>
                    <a:pt x="11740" y="6335"/>
                    <a:pt x="13038" y="7192"/>
                    <a:pt x="14240" y="7942"/>
                  </a:cubicBezTo>
                  <a:cubicBezTo>
                    <a:pt x="14848" y="8299"/>
                    <a:pt x="15419" y="8633"/>
                    <a:pt x="15979" y="8930"/>
                  </a:cubicBezTo>
                  <a:cubicBezTo>
                    <a:pt x="16265" y="9085"/>
                    <a:pt x="16515" y="9228"/>
                    <a:pt x="16788" y="9371"/>
                  </a:cubicBezTo>
                  <a:cubicBezTo>
                    <a:pt x="17050" y="9490"/>
                    <a:pt x="17312" y="9609"/>
                    <a:pt x="17550" y="9728"/>
                  </a:cubicBezTo>
                  <a:cubicBezTo>
                    <a:pt x="18027" y="9966"/>
                    <a:pt x="18491" y="10121"/>
                    <a:pt x="18872" y="10288"/>
                  </a:cubicBezTo>
                  <a:cubicBezTo>
                    <a:pt x="19063" y="10383"/>
                    <a:pt x="19241" y="10454"/>
                    <a:pt x="19420" y="10514"/>
                  </a:cubicBezTo>
                  <a:cubicBezTo>
                    <a:pt x="19598" y="10573"/>
                    <a:pt x="19753" y="10621"/>
                    <a:pt x="19896" y="10657"/>
                  </a:cubicBezTo>
                  <a:cubicBezTo>
                    <a:pt x="20467" y="10835"/>
                    <a:pt x="20777" y="10942"/>
                    <a:pt x="20777" y="10942"/>
                  </a:cubicBezTo>
                  <a:cubicBezTo>
                    <a:pt x="20777" y="10942"/>
                    <a:pt x="20479" y="10823"/>
                    <a:pt x="19932" y="10585"/>
                  </a:cubicBezTo>
                  <a:cubicBezTo>
                    <a:pt x="19789" y="10526"/>
                    <a:pt x="19634" y="10466"/>
                    <a:pt x="19467" y="10407"/>
                  </a:cubicBezTo>
                  <a:cubicBezTo>
                    <a:pt x="19301" y="10335"/>
                    <a:pt x="19122" y="10240"/>
                    <a:pt x="18932" y="10157"/>
                  </a:cubicBezTo>
                  <a:cubicBezTo>
                    <a:pt x="18539" y="9978"/>
                    <a:pt x="18098" y="9799"/>
                    <a:pt x="17634" y="9526"/>
                  </a:cubicBezTo>
                  <a:cubicBezTo>
                    <a:pt x="17396" y="9407"/>
                    <a:pt x="17146" y="9276"/>
                    <a:pt x="16896" y="9145"/>
                  </a:cubicBezTo>
                  <a:cubicBezTo>
                    <a:pt x="16622" y="8990"/>
                    <a:pt x="16372" y="8847"/>
                    <a:pt x="16098" y="8680"/>
                  </a:cubicBezTo>
                  <a:cubicBezTo>
                    <a:pt x="15562" y="8383"/>
                    <a:pt x="15002" y="8013"/>
                    <a:pt x="14407" y="7644"/>
                  </a:cubicBezTo>
                  <a:cubicBezTo>
                    <a:pt x="13217" y="6870"/>
                    <a:pt x="11954" y="6001"/>
                    <a:pt x="10597" y="5085"/>
                  </a:cubicBezTo>
                  <a:cubicBezTo>
                    <a:pt x="9252" y="4168"/>
                    <a:pt x="7942" y="3334"/>
                    <a:pt x="6716" y="2620"/>
                  </a:cubicBezTo>
                  <a:cubicBezTo>
                    <a:pt x="6085" y="2287"/>
                    <a:pt x="5501" y="1953"/>
                    <a:pt x="4930" y="1691"/>
                  </a:cubicBezTo>
                  <a:cubicBezTo>
                    <a:pt x="4644" y="1548"/>
                    <a:pt x="4370" y="1417"/>
                    <a:pt x="4108" y="1298"/>
                  </a:cubicBezTo>
                  <a:cubicBezTo>
                    <a:pt x="3834" y="1191"/>
                    <a:pt x="3584" y="1096"/>
                    <a:pt x="3334" y="989"/>
                  </a:cubicBezTo>
                  <a:cubicBezTo>
                    <a:pt x="2846" y="774"/>
                    <a:pt x="2370" y="644"/>
                    <a:pt x="1965" y="513"/>
                  </a:cubicBezTo>
                  <a:cubicBezTo>
                    <a:pt x="1751" y="453"/>
                    <a:pt x="1572" y="382"/>
                    <a:pt x="1394" y="334"/>
                  </a:cubicBezTo>
                  <a:cubicBezTo>
                    <a:pt x="1215" y="286"/>
                    <a:pt x="1060" y="239"/>
                    <a:pt x="905" y="215"/>
                  </a:cubicBezTo>
                  <a:cubicBezTo>
                    <a:pt x="322" y="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6" name="Google Shape;17206;p59"/>
            <p:cNvSpPr/>
            <p:nvPr/>
          </p:nvSpPr>
          <p:spPr>
            <a:xfrm>
              <a:off x="4713075" y="2707000"/>
              <a:ext cx="304225" cy="181000"/>
            </a:xfrm>
            <a:custGeom>
              <a:avLst/>
              <a:gdLst/>
              <a:ahLst/>
              <a:cxnLst/>
              <a:rect l="l" t="t" r="r" b="b"/>
              <a:pathLst>
                <a:path w="12169" h="7240" extrusionOk="0">
                  <a:moveTo>
                    <a:pt x="1" y="1"/>
                  </a:moveTo>
                  <a:lnTo>
                    <a:pt x="501" y="251"/>
                  </a:lnTo>
                  <a:cubicBezTo>
                    <a:pt x="834" y="406"/>
                    <a:pt x="1286" y="644"/>
                    <a:pt x="1858" y="941"/>
                  </a:cubicBezTo>
                  <a:cubicBezTo>
                    <a:pt x="3001" y="1537"/>
                    <a:pt x="4549" y="2382"/>
                    <a:pt x="6228" y="3382"/>
                  </a:cubicBezTo>
                  <a:cubicBezTo>
                    <a:pt x="7918" y="4382"/>
                    <a:pt x="9407" y="5347"/>
                    <a:pt x="10466" y="6061"/>
                  </a:cubicBezTo>
                  <a:cubicBezTo>
                    <a:pt x="11002" y="6418"/>
                    <a:pt x="11419" y="6716"/>
                    <a:pt x="11716" y="6918"/>
                  </a:cubicBezTo>
                  <a:cubicBezTo>
                    <a:pt x="12014" y="7121"/>
                    <a:pt x="12169" y="7240"/>
                    <a:pt x="12169" y="7240"/>
                  </a:cubicBezTo>
                  <a:cubicBezTo>
                    <a:pt x="12169" y="7240"/>
                    <a:pt x="12026" y="7097"/>
                    <a:pt x="11728" y="6859"/>
                  </a:cubicBezTo>
                  <a:cubicBezTo>
                    <a:pt x="11454" y="6621"/>
                    <a:pt x="11050" y="6299"/>
                    <a:pt x="10550" y="5894"/>
                  </a:cubicBezTo>
                  <a:cubicBezTo>
                    <a:pt x="9537" y="5097"/>
                    <a:pt x="8109" y="4049"/>
                    <a:pt x="6406" y="3037"/>
                  </a:cubicBezTo>
                  <a:cubicBezTo>
                    <a:pt x="4727" y="2025"/>
                    <a:pt x="3120" y="1263"/>
                    <a:pt x="1929" y="763"/>
                  </a:cubicBezTo>
                  <a:cubicBezTo>
                    <a:pt x="1334" y="513"/>
                    <a:pt x="858" y="310"/>
                    <a:pt x="513" y="191"/>
                  </a:cubicBezTo>
                  <a:cubicBezTo>
                    <a:pt x="191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7" name="Google Shape;17207;p59"/>
            <p:cNvSpPr/>
            <p:nvPr/>
          </p:nvSpPr>
          <p:spPr>
            <a:xfrm>
              <a:off x="3092050" y="2249900"/>
              <a:ext cx="231600" cy="83575"/>
            </a:xfrm>
            <a:custGeom>
              <a:avLst/>
              <a:gdLst/>
              <a:ahLst/>
              <a:cxnLst/>
              <a:rect l="l" t="t" r="r" b="b"/>
              <a:pathLst>
                <a:path w="9264" h="3343" extrusionOk="0">
                  <a:moveTo>
                    <a:pt x="9256" y="303"/>
                  </a:moveTo>
                  <a:lnTo>
                    <a:pt x="9256" y="303"/>
                  </a:lnTo>
                  <a:cubicBezTo>
                    <a:pt x="9261" y="305"/>
                    <a:pt x="9263" y="307"/>
                    <a:pt x="9263" y="307"/>
                  </a:cubicBezTo>
                  <a:lnTo>
                    <a:pt x="9256" y="303"/>
                  </a:lnTo>
                  <a:close/>
                  <a:moveTo>
                    <a:pt x="8613" y="0"/>
                  </a:moveTo>
                  <a:cubicBezTo>
                    <a:pt x="8554" y="0"/>
                    <a:pt x="8492" y="9"/>
                    <a:pt x="8430" y="33"/>
                  </a:cubicBezTo>
                  <a:cubicBezTo>
                    <a:pt x="8346" y="68"/>
                    <a:pt x="8239" y="140"/>
                    <a:pt x="8180" y="259"/>
                  </a:cubicBezTo>
                  <a:cubicBezTo>
                    <a:pt x="8120" y="378"/>
                    <a:pt x="8120" y="485"/>
                    <a:pt x="8061" y="509"/>
                  </a:cubicBezTo>
                  <a:cubicBezTo>
                    <a:pt x="8033" y="537"/>
                    <a:pt x="7989" y="548"/>
                    <a:pt x="7933" y="548"/>
                  </a:cubicBezTo>
                  <a:cubicBezTo>
                    <a:pt x="7893" y="548"/>
                    <a:pt x="7848" y="543"/>
                    <a:pt x="7799" y="533"/>
                  </a:cubicBezTo>
                  <a:cubicBezTo>
                    <a:pt x="7680" y="521"/>
                    <a:pt x="7537" y="473"/>
                    <a:pt x="7382" y="473"/>
                  </a:cubicBezTo>
                  <a:cubicBezTo>
                    <a:pt x="7287" y="473"/>
                    <a:pt x="7180" y="485"/>
                    <a:pt x="7096" y="545"/>
                  </a:cubicBezTo>
                  <a:cubicBezTo>
                    <a:pt x="7001" y="604"/>
                    <a:pt x="6941" y="723"/>
                    <a:pt x="6918" y="783"/>
                  </a:cubicBezTo>
                  <a:cubicBezTo>
                    <a:pt x="6870" y="902"/>
                    <a:pt x="6799" y="973"/>
                    <a:pt x="6691" y="1057"/>
                  </a:cubicBezTo>
                  <a:cubicBezTo>
                    <a:pt x="6477" y="1188"/>
                    <a:pt x="6168" y="1247"/>
                    <a:pt x="5846" y="1319"/>
                  </a:cubicBezTo>
                  <a:cubicBezTo>
                    <a:pt x="5513" y="1390"/>
                    <a:pt x="5179" y="1485"/>
                    <a:pt x="4834" y="1569"/>
                  </a:cubicBezTo>
                  <a:cubicBezTo>
                    <a:pt x="3453" y="1950"/>
                    <a:pt x="2239" y="2378"/>
                    <a:pt x="1381" y="2735"/>
                  </a:cubicBezTo>
                  <a:cubicBezTo>
                    <a:pt x="512" y="3093"/>
                    <a:pt x="0" y="3343"/>
                    <a:pt x="0" y="3343"/>
                  </a:cubicBezTo>
                  <a:cubicBezTo>
                    <a:pt x="0" y="3343"/>
                    <a:pt x="548" y="3176"/>
                    <a:pt x="1453" y="2950"/>
                  </a:cubicBezTo>
                  <a:cubicBezTo>
                    <a:pt x="2346" y="2700"/>
                    <a:pt x="3560" y="2354"/>
                    <a:pt x="4941" y="1985"/>
                  </a:cubicBezTo>
                  <a:cubicBezTo>
                    <a:pt x="5275" y="1902"/>
                    <a:pt x="5608" y="1807"/>
                    <a:pt x="5929" y="1723"/>
                  </a:cubicBezTo>
                  <a:cubicBezTo>
                    <a:pt x="6251" y="1628"/>
                    <a:pt x="6584" y="1569"/>
                    <a:pt x="6882" y="1342"/>
                  </a:cubicBezTo>
                  <a:cubicBezTo>
                    <a:pt x="7037" y="1247"/>
                    <a:pt x="7156" y="1069"/>
                    <a:pt x="7203" y="914"/>
                  </a:cubicBezTo>
                  <a:cubicBezTo>
                    <a:pt x="7227" y="842"/>
                    <a:pt x="7227" y="830"/>
                    <a:pt x="7263" y="795"/>
                  </a:cubicBezTo>
                  <a:cubicBezTo>
                    <a:pt x="7287" y="771"/>
                    <a:pt x="7322" y="747"/>
                    <a:pt x="7370" y="747"/>
                  </a:cubicBezTo>
                  <a:cubicBezTo>
                    <a:pt x="7477" y="747"/>
                    <a:pt x="7620" y="771"/>
                    <a:pt x="7751" y="783"/>
                  </a:cubicBezTo>
                  <a:cubicBezTo>
                    <a:pt x="7773" y="783"/>
                    <a:pt x="7796" y="783"/>
                    <a:pt x="7819" y="783"/>
                  </a:cubicBezTo>
                  <a:cubicBezTo>
                    <a:pt x="7937" y="783"/>
                    <a:pt x="8071" y="775"/>
                    <a:pt x="8180" y="676"/>
                  </a:cubicBezTo>
                  <a:cubicBezTo>
                    <a:pt x="8239" y="616"/>
                    <a:pt x="8263" y="545"/>
                    <a:pt x="8287" y="485"/>
                  </a:cubicBezTo>
                  <a:cubicBezTo>
                    <a:pt x="8299" y="426"/>
                    <a:pt x="8299" y="366"/>
                    <a:pt x="8311" y="330"/>
                  </a:cubicBezTo>
                  <a:cubicBezTo>
                    <a:pt x="8346" y="247"/>
                    <a:pt x="8406" y="187"/>
                    <a:pt x="8477" y="152"/>
                  </a:cubicBezTo>
                  <a:cubicBezTo>
                    <a:pt x="8546" y="120"/>
                    <a:pt x="8614" y="110"/>
                    <a:pt x="8679" y="110"/>
                  </a:cubicBezTo>
                  <a:cubicBezTo>
                    <a:pt x="8762" y="110"/>
                    <a:pt x="8840" y="127"/>
                    <a:pt x="8906" y="140"/>
                  </a:cubicBezTo>
                  <a:cubicBezTo>
                    <a:pt x="9025" y="187"/>
                    <a:pt x="9120" y="235"/>
                    <a:pt x="9180" y="259"/>
                  </a:cubicBezTo>
                  <a:lnTo>
                    <a:pt x="9256" y="303"/>
                  </a:lnTo>
                  <a:lnTo>
                    <a:pt x="9256" y="303"/>
                  </a:lnTo>
                  <a:cubicBezTo>
                    <a:pt x="9246" y="296"/>
                    <a:pt x="9222" y="280"/>
                    <a:pt x="9180" y="247"/>
                  </a:cubicBezTo>
                  <a:cubicBezTo>
                    <a:pt x="9132" y="199"/>
                    <a:pt x="9037" y="140"/>
                    <a:pt x="8918" y="80"/>
                  </a:cubicBezTo>
                  <a:cubicBezTo>
                    <a:pt x="8846" y="40"/>
                    <a:pt x="8736" y="0"/>
                    <a:pt x="861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8" name="Google Shape;17208;p59"/>
            <p:cNvSpPr/>
            <p:nvPr/>
          </p:nvSpPr>
          <p:spPr>
            <a:xfrm>
              <a:off x="3148900" y="2310525"/>
              <a:ext cx="417925" cy="144400"/>
            </a:xfrm>
            <a:custGeom>
              <a:avLst/>
              <a:gdLst/>
              <a:ahLst/>
              <a:cxnLst/>
              <a:rect l="l" t="t" r="r" b="b"/>
              <a:pathLst>
                <a:path w="16717" h="5776" extrusionOk="0">
                  <a:moveTo>
                    <a:pt x="0" y="1"/>
                  </a:moveTo>
                  <a:cubicBezTo>
                    <a:pt x="0" y="1"/>
                    <a:pt x="227" y="132"/>
                    <a:pt x="607" y="346"/>
                  </a:cubicBezTo>
                  <a:cubicBezTo>
                    <a:pt x="1000" y="572"/>
                    <a:pt x="1560" y="894"/>
                    <a:pt x="2274" y="1263"/>
                  </a:cubicBezTo>
                  <a:cubicBezTo>
                    <a:pt x="3703" y="2001"/>
                    <a:pt x="5739" y="2942"/>
                    <a:pt x="8061" y="3751"/>
                  </a:cubicBezTo>
                  <a:cubicBezTo>
                    <a:pt x="10406" y="4549"/>
                    <a:pt x="12573" y="5073"/>
                    <a:pt x="14157" y="5371"/>
                  </a:cubicBezTo>
                  <a:cubicBezTo>
                    <a:pt x="14943" y="5513"/>
                    <a:pt x="15586" y="5621"/>
                    <a:pt x="16026" y="5680"/>
                  </a:cubicBezTo>
                  <a:cubicBezTo>
                    <a:pt x="16455" y="5740"/>
                    <a:pt x="16717" y="5775"/>
                    <a:pt x="16717" y="5775"/>
                  </a:cubicBezTo>
                  <a:cubicBezTo>
                    <a:pt x="16717" y="5775"/>
                    <a:pt x="16478" y="5728"/>
                    <a:pt x="16026" y="5621"/>
                  </a:cubicBezTo>
                  <a:cubicBezTo>
                    <a:pt x="15597" y="5537"/>
                    <a:pt x="14954" y="5371"/>
                    <a:pt x="14181" y="5180"/>
                  </a:cubicBezTo>
                  <a:cubicBezTo>
                    <a:pt x="12621" y="4775"/>
                    <a:pt x="10490" y="4168"/>
                    <a:pt x="8180" y="3370"/>
                  </a:cubicBezTo>
                  <a:cubicBezTo>
                    <a:pt x="5858" y="2573"/>
                    <a:pt x="3822" y="1739"/>
                    <a:pt x="2346" y="1084"/>
                  </a:cubicBezTo>
                  <a:cubicBezTo>
                    <a:pt x="1619" y="751"/>
                    <a:pt x="1024" y="489"/>
                    <a:pt x="619" y="298"/>
                  </a:cubicBezTo>
                  <a:cubicBezTo>
                    <a:pt x="227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9" name="Google Shape;17209;p59"/>
            <p:cNvSpPr/>
            <p:nvPr/>
          </p:nvSpPr>
          <p:spPr>
            <a:xfrm>
              <a:off x="3202475" y="2295950"/>
              <a:ext cx="157475" cy="53300"/>
            </a:xfrm>
            <a:custGeom>
              <a:avLst/>
              <a:gdLst/>
              <a:ahLst/>
              <a:cxnLst/>
              <a:rect l="l" t="t" r="r" b="b"/>
              <a:pathLst>
                <a:path w="6299" h="2132" extrusionOk="0">
                  <a:moveTo>
                    <a:pt x="0" y="0"/>
                  </a:moveTo>
                  <a:cubicBezTo>
                    <a:pt x="0" y="0"/>
                    <a:pt x="310" y="215"/>
                    <a:pt x="834" y="512"/>
                  </a:cubicBezTo>
                  <a:cubicBezTo>
                    <a:pt x="1358" y="834"/>
                    <a:pt x="2108" y="1203"/>
                    <a:pt x="2989" y="1501"/>
                  </a:cubicBezTo>
                  <a:cubicBezTo>
                    <a:pt x="3882" y="1798"/>
                    <a:pt x="4703" y="1965"/>
                    <a:pt x="5311" y="2036"/>
                  </a:cubicBezTo>
                  <a:cubicBezTo>
                    <a:pt x="5918" y="2132"/>
                    <a:pt x="6299" y="2132"/>
                    <a:pt x="6299" y="2132"/>
                  </a:cubicBezTo>
                  <a:cubicBezTo>
                    <a:pt x="6299" y="2132"/>
                    <a:pt x="5942" y="2024"/>
                    <a:pt x="5334" y="1846"/>
                  </a:cubicBezTo>
                  <a:cubicBezTo>
                    <a:pt x="4763" y="1667"/>
                    <a:pt x="3965" y="1429"/>
                    <a:pt x="3108" y="1132"/>
                  </a:cubicBezTo>
                  <a:cubicBezTo>
                    <a:pt x="2251" y="834"/>
                    <a:pt x="1465" y="548"/>
                    <a:pt x="905" y="334"/>
                  </a:cubicBezTo>
                  <a:cubicBezTo>
                    <a:pt x="358" y="1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0" name="Google Shape;17210;p59"/>
            <p:cNvSpPr/>
            <p:nvPr/>
          </p:nvSpPr>
          <p:spPr>
            <a:xfrm>
              <a:off x="3350400" y="2308150"/>
              <a:ext cx="753100" cy="336375"/>
            </a:xfrm>
            <a:custGeom>
              <a:avLst/>
              <a:gdLst/>
              <a:ahLst/>
              <a:cxnLst/>
              <a:rect l="l" t="t" r="r" b="b"/>
              <a:pathLst>
                <a:path w="30124" h="1345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18" y="215"/>
                    <a:pt x="1179" y="584"/>
                  </a:cubicBezTo>
                  <a:cubicBezTo>
                    <a:pt x="1941" y="953"/>
                    <a:pt x="3037" y="1477"/>
                    <a:pt x="4442" y="2060"/>
                  </a:cubicBezTo>
                  <a:cubicBezTo>
                    <a:pt x="5835" y="2632"/>
                    <a:pt x="7526" y="3275"/>
                    <a:pt x="9442" y="3846"/>
                  </a:cubicBezTo>
                  <a:cubicBezTo>
                    <a:pt x="11359" y="4406"/>
                    <a:pt x="13491" y="4894"/>
                    <a:pt x="15705" y="5513"/>
                  </a:cubicBezTo>
                  <a:cubicBezTo>
                    <a:pt x="17908" y="6120"/>
                    <a:pt x="19979" y="6859"/>
                    <a:pt x="21730" y="7775"/>
                  </a:cubicBezTo>
                  <a:cubicBezTo>
                    <a:pt x="23504" y="8668"/>
                    <a:pt x="25004" y="9645"/>
                    <a:pt x="26242" y="10514"/>
                  </a:cubicBezTo>
                  <a:cubicBezTo>
                    <a:pt x="27480" y="11371"/>
                    <a:pt x="28433" y="12121"/>
                    <a:pt x="29100" y="12633"/>
                  </a:cubicBezTo>
                  <a:cubicBezTo>
                    <a:pt x="29754" y="13169"/>
                    <a:pt x="30124" y="13455"/>
                    <a:pt x="30124" y="13455"/>
                  </a:cubicBezTo>
                  <a:cubicBezTo>
                    <a:pt x="30124" y="13455"/>
                    <a:pt x="29766" y="13145"/>
                    <a:pt x="29135" y="12597"/>
                  </a:cubicBezTo>
                  <a:cubicBezTo>
                    <a:pt x="28492" y="12038"/>
                    <a:pt x="27552" y="11252"/>
                    <a:pt x="26349" y="10347"/>
                  </a:cubicBezTo>
                  <a:cubicBezTo>
                    <a:pt x="25147" y="9442"/>
                    <a:pt x="23658" y="8406"/>
                    <a:pt x="21884" y="7478"/>
                  </a:cubicBezTo>
                  <a:cubicBezTo>
                    <a:pt x="20122" y="6525"/>
                    <a:pt x="18027" y="5751"/>
                    <a:pt x="15812" y="5132"/>
                  </a:cubicBezTo>
                  <a:cubicBezTo>
                    <a:pt x="13598" y="4513"/>
                    <a:pt x="11455" y="4049"/>
                    <a:pt x="9526" y="3525"/>
                  </a:cubicBezTo>
                  <a:cubicBezTo>
                    <a:pt x="7609" y="3025"/>
                    <a:pt x="5930" y="2429"/>
                    <a:pt x="4513" y="1894"/>
                  </a:cubicBezTo>
                  <a:cubicBezTo>
                    <a:pt x="3096" y="1358"/>
                    <a:pt x="1989" y="882"/>
                    <a:pt x="1215" y="536"/>
                  </a:cubicBezTo>
                  <a:cubicBezTo>
                    <a:pt x="441" y="19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1" name="Google Shape;17211;p59"/>
            <p:cNvSpPr/>
            <p:nvPr/>
          </p:nvSpPr>
          <p:spPr>
            <a:xfrm>
              <a:off x="3711475" y="2464725"/>
              <a:ext cx="299450" cy="144375"/>
            </a:xfrm>
            <a:custGeom>
              <a:avLst/>
              <a:gdLst/>
              <a:ahLst/>
              <a:cxnLst/>
              <a:rect l="l" t="t" r="r" b="b"/>
              <a:pathLst>
                <a:path w="11978" h="5775" extrusionOk="0">
                  <a:moveTo>
                    <a:pt x="0" y="0"/>
                  </a:moveTo>
                  <a:cubicBezTo>
                    <a:pt x="0" y="0"/>
                    <a:pt x="179" y="48"/>
                    <a:pt x="500" y="131"/>
                  </a:cubicBezTo>
                  <a:cubicBezTo>
                    <a:pt x="833" y="226"/>
                    <a:pt x="1310" y="357"/>
                    <a:pt x="1893" y="536"/>
                  </a:cubicBezTo>
                  <a:cubicBezTo>
                    <a:pt x="3048" y="893"/>
                    <a:pt x="4608" y="1477"/>
                    <a:pt x="6275" y="2274"/>
                  </a:cubicBezTo>
                  <a:cubicBezTo>
                    <a:pt x="7930" y="3084"/>
                    <a:pt x="9370" y="3941"/>
                    <a:pt x="10370" y="4632"/>
                  </a:cubicBezTo>
                  <a:cubicBezTo>
                    <a:pt x="10882" y="4977"/>
                    <a:pt x="11275" y="5263"/>
                    <a:pt x="11549" y="5465"/>
                  </a:cubicBezTo>
                  <a:cubicBezTo>
                    <a:pt x="11835" y="5656"/>
                    <a:pt x="11978" y="5775"/>
                    <a:pt x="11978" y="5775"/>
                  </a:cubicBezTo>
                  <a:cubicBezTo>
                    <a:pt x="11978" y="5775"/>
                    <a:pt x="11835" y="5656"/>
                    <a:pt x="11609" y="5418"/>
                  </a:cubicBezTo>
                  <a:cubicBezTo>
                    <a:pt x="11359" y="5203"/>
                    <a:pt x="10978" y="4870"/>
                    <a:pt x="10501" y="4489"/>
                  </a:cubicBezTo>
                  <a:cubicBezTo>
                    <a:pt x="9549" y="3715"/>
                    <a:pt x="8144" y="2739"/>
                    <a:pt x="6453" y="1929"/>
                  </a:cubicBezTo>
                  <a:cubicBezTo>
                    <a:pt x="4774" y="1108"/>
                    <a:pt x="3143" y="619"/>
                    <a:pt x="1953" y="346"/>
                  </a:cubicBezTo>
                  <a:cubicBezTo>
                    <a:pt x="1334" y="215"/>
                    <a:pt x="857" y="119"/>
                    <a:pt x="524" y="84"/>
                  </a:cubicBezTo>
                  <a:cubicBezTo>
                    <a:pt x="191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2" name="Google Shape;17212;p59"/>
            <p:cNvSpPr/>
            <p:nvPr/>
          </p:nvSpPr>
          <p:spPr>
            <a:xfrm>
              <a:off x="3836175" y="2531400"/>
              <a:ext cx="103325" cy="50925"/>
            </a:xfrm>
            <a:custGeom>
              <a:avLst/>
              <a:gdLst/>
              <a:ahLst/>
              <a:cxnLst/>
              <a:rect l="l" t="t" r="r" b="b"/>
              <a:pathLst>
                <a:path w="4133" h="20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70" y="572"/>
                    <a:pt x="2001" y="1131"/>
                  </a:cubicBezTo>
                  <a:cubicBezTo>
                    <a:pt x="3156" y="1679"/>
                    <a:pt x="4132" y="2036"/>
                    <a:pt x="4132" y="2036"/>
                  </a:cubicBezTo>
                  <a:cubicBezTo>
                    <a:pt x="4132" y="2036"/>
                    <a:pt x="3346" y="1346"/>
                    <a:pt x="2180" y="774"/>
                  </a:cubicBezTo>
                  <a:cubicBezTo>
                    <a:pt x="1037" y="2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3" name="Google Shape;17213;p59"/>
            <p:cNvSpPr/>
            <p:nvPr/>
          </p:nvSpPr>
          <p:spPr>
            <a:xfrm>
              <a:off x="3885900" y="2465900"/>
              <a:ext cx="229200" cy="144400"/>
            </a:xfrm>
            <a:custGeom>
              <a:avLst/>
              <a:gdLst/>
              <a:ahLst/>
              <a:cxnLst/>
              <a:rect l="l" t="t" r="r" b="b"/>
              <a:pathLst>
                <a:path w="9168" h="5776" extrusionOk="0">
                  <a:moveTo>
                    <a:pt x="0" y="1"/>
                  </a:moveTo>
                  <a:cubicBezTo>
                    <a:pt x="0" y="1"/>
                    <a:pt x="536" y="287"/>
                    <a:pt x="1405" y="763"/>
                  </a:cubicBezTo>
                  <a:cubicBezTo>
                    <a:pt x="2262" y="1239"/>
                    <a:pt x="3429" y="1918"/>
                    <a:pt x="4691" y="2715"/>
                  </a:cubicBezTo>
                  <a:cubicBezTo>
                    <a:pt x="5953" y="3501"/>
                    <a:pt x="7072" y="4275"/>
                    <a:pt x="7870" y="4835"/>
                  </a:cubicBezTo>
                  <a:cubicBezTo>
                    <a:pt x="8680" y="5418"/>
                    <a:pt x="9168" y="5775"/>
                    <a:pt x="9168" y="5775"/>
                  </a:cubicBezTo>
                  <a:cubicBezTo>
                    <a:pt x="9168" y="5775"/>
                    <a:pt x="8751" y="5347"/>
                    <a:pt x="7989" y="4692"/>
                  </a:cubicBezTo>
                  <a:cubicBezTo>
                    <a:pt x="7251" y="4037"/>
                    <a:pt x="6179" y="3180"/>
                    <a:pt x="4894" y="2382"/>
                  </a:cubicBezTo>
                  <a:cubicBezTo>
                    <a:pt x="3632" y="1572"/>
                    <a:pt x="2393" y="965"/>
                    <a:pt x="1488" y="584"/>
                  </a:cubicBezTo>
                  <a:cubicBezTo>
                    <a:pt x="584" y="1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4" name="Google Shape;17214;p59"/>
            <p:cNvSpPr/>
            <p:nvPr/>
          </p:nvSpPr>
          <p:spPr>
            <a:xfrm>
              <a:off x="4109725" y="2592700"/>
              <a:ext cx="85150" cy="134575"/>
            </a:xfrm>
            <a:custGeom>
              <a:avLst/>
              <a:gdLst/>
              <a:ahLst/>
              <a:cxnLst/>
              <a:rect l="l" t="t" r="r" b="b"/>
              <a:pathLst>
                <a:path w="3406" h="5383" extrusionOk="0">
                  <a:moveTo>
                    <a:pt x="1" y="1"/>
                  </a:moveTo>
                  <a:cubicBezTo>
                    <a:pt x="1" y="1"/>
                    <a:pt x="275" y="263"/>
                    <a:pt x="644" y="691"/>
                  </a:cubicBezTo>
                  <a:cubicBezTo>
                    <a:pt x="1048" y="1120"/>
                    <a:pt x="1560" y="1751"/>
                    <a:pt x="2060" y="2477"/>
                  </a:cubicBezTo>
                  <a:cubicBezTo>
                    <a:pt x="2584" y="3204"/>
                    <a:pt x="2953" y="3906"/>
                    <a:pt x="3144" y="4454"/>
                  </a:cubicBezTo>
                  <a:cubicBezTo>
                    <a:pt x="3251" y="4740"/>
                    <a:pt x="3311" y="4966"/>
                    <a:pt x="3346" y="5121"/>
                  </a:cubicBezTo>
                  <a:cubicBezTo>
                    <a:pt x="3370" y="5287"/>
                    <a:pt x="3382" y="5383"/>
                    <a:pt x="3382" y="5383"/>
                  </a:cubicBezTo>
                  <a:cubicBezTo>
                    <a:pt x="3382" y="5383"/>
                    <a:pt x="3406" y="5287"/>
                    <a:pt x="3406" y="5121"/>
                  </a:cubicBezTo>
                  <a:cubicBezTo>
                    <a:pt x="3406" y="4942"/>
                    <a:pt x="3382" y="4704"/>
                    <a:pt x="3346" y="4406"/>
                  </a:cubicBezTo>
                  <a:cubicBezTo>
                    <a:pt x="3239" y="3811"/>
                    <a:pt x="2918" y="3013"/>
                    <a:pt x="2382" y="2263"/>
                  </a:cubicBezTo>
                  <a:cubicBezTo>
                    <a:pt x="1870" y="1513"/>
                    <a:pt x="1251" y="930"/>
                    <a:pt x="798" y="561"/>
                  </a:cubicBezTo>
                  <a:cubicBezTo>
                    <a:pt x="334" y="1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5" name="Google Shape;17215;p59"/>
            <p:cNvSpPr/>
            <p:nvPr/>
          </p:nvSpPr>
          <p:spPr>
            <a:xfrm>
              <a:off x="4116875" y="2643900"/>
              <a:ext cx="58075" cy="75050"/>
            </a:xfrm>
            <a:custGeom>
              <a:avLst/>
              <a:gdLst/>
              <a:ahLst/>
              <a:cxnLst/>
              <a:rect l="l" t="t" r="r" b="b"/>
              <a:pathLst>
                <a:path w="2323" h="300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" y="156"/>
                    <a:pt x="358" y="453"/>
                  </a:cubicBezTo>
                  <a:cubicBezTo>
                    <a:pt x="572" y="727"/>
                    <a:pt x="870" y="1096"/>
                    <a:pt x="1179" y="1501"/>
                  </a:cubicBezTo>
                  <a:cubicBezTo>
                    <a:pt x="1489" y="1918"/>
                    <a:pt x="1774" y="2287"/>
                    <a:pt x="1989" y="2561"/>
                  </a:cubicBezTo>
                  <a:cubicBezTo>
                    <a:pt x="2191" y="2823"/>
                    <a:pt x="2322" y="3001"/>
                    <a:pt x="2322" y="3001"/>
                  </a:cubicBezTo>
                  <a:cubicBezTo>
                    <a:pt x="2322" y="3001"/>
                    <a:pt x="2286" y="2775"/>
                    <a:pt x="2167" y="2453"/>
                  </a:cubicBezTo>
                  <a:cubicBezTo>
                    <a:pt x="2024" y="2120"/>
                    <a:pt x="1822" y="1680"/>
                    <a:pt x="1489" y="1251"/>
                  </a:cubicBezTo>
                  <a:cubicBezTo>
                    <a:pt x="1167" y="810"/>
                    <a:pt x="774" y="501"/>
                    <a:pt x="500" y="298"/>
                  </a:cubicBezTo>
                  <a:cubicBezTo>
                    <a:pt x="203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6" name="Google Shape;17216;p59"/>
            <p:cNvSpPr/>
            <p:nvPr/>
          </p:nvSpPr>
          <p:spPr>
            <a:xfrm>
              <a:off x="4088000" y="2650450"/>
              <a:ext cx="44675" cy="61950"/>
            </a:xfrm>
            <a:custGeom>
              <a:avLst/>
              <a:gdLst/>
              <a:ahLst/>
              <a:cxnLst/>
              <a:rect l="l" t="t" r="r" b="b"/>
              <a:pathLst>
                <a:path w="1787" h="2478" extrusionOk="0">
                  <a:moveTo>
                    <a:pt x="0" y="1"/>
                  </a:moveTo>
                  <a:cubicBezTo>
                    <a:pt x="0" y="1"/>
                    <a:pt x="84" y="167"/>
                    <a:pt x="239" y="406"/>
                  </a:cubicBezTo>
                  <a:cubicBezTo>
                    <a:pt x="381" y="632"/>
                    <a:pt x="596" y="953"/>
                    <a:pt x="834" y="1287"/>
                  </a:cubicBezTo>
                  <a:cubicBezTo>
                    <a:pt x="1072" y="1620"/>
                    <a:pt x="1310" y="1906"/>
                    <a:pt x="1489" y="2132"/>
                  </a:cubicBezTo>
                  <a:cubicBezTo>
                    <a:pt x="1667" y="2334"/>
                    <a:pt x="1786" y="2477"/>
                    <a:pt x="1786" y="2477"/>
                  </a:cubicBezTo>
                  <a:cubicBezTo>
                    <a:pt x="1786" y="2477"/>
                    <a:pt x="1751" y="2299"/>
                    <a:pt x="1667" y="2025"/>
                  </a:cubicBezTo>
                  <a:cubicBezTo>
                    <a:pt x="1572" y="1763"/>
                    <a:pt x="1417" y="1406"/>
                    <a:pt x="1155" y="1048"/>
                  </a:cubicBezTo>
                  <a:cubicBezTo>
                    <a:pt x="905" y="691"/>
                    <a:pt x="608" y="417"/>
                    <a:pt x="381" y="251"/>
                  </a:cubicBezTo>
                  <a:cubicBezTo>
                    <a:pt x="167" y="9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7" name="Google Shape;17217;p59"/>
            <p:cNvSpPr/>
            <p:nvPr/>
          </p:nvSpPr>
          <p:spPr>
            <a:xfrm>
              <a:off x="3958225" y="2621000"/>
              <a:ext cx="94075" cy="97650"/>
            </a:xfrm>
            <a:custGeom>
              <a:avLst/>
              <a:gdLst/>
              <a:ahLst/>
              <a:cxnLst/>
              <a:rect l="l" t="t" r="r" b="b"/>
              <a:pathLst>
                <a:path w="3763" h="390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38" y="202"/>
                    <a:pt x="608" y="536"/>
                  </a:cubicBezTo>
                  <a:cubicBezTo>
                    <a:pt x="977" y="857"/>
                    <a:pt x="1465" y="1310"/>
                    <a:pt x="1989" y="1845"/>
                  </a:cubicBezTo>
                  <a:cubicBezTo>
                    <a:pt x="2489" y="2381"/>
                    <a:pt x="2941" y="2893"/>
                    <a:pt x="3251" y="3274"/>
                  </a:cubicBezTo>
                  <a:cubicBezTo>
                    <a:pt x="3572" y="3667"/>
                    <a:pt x="3763" y="3905"/>
                    <a:pt x="3763" y="3905"/>
                  </a:cubicBezTo>
                  <a:cubicBezTo>
                    <a:pt x="3763" y="3905"/>
                    <a:pt x="3656" y="3608"/>
                    <a:pt x="3417" y="3155"/>
                  </a:cubicBezTo>
                  <a:cubicBezTo>
                    <a:pt x="3191" y="2715"/>
                    <a:pt x="2810" y="2119"/>
                    <a:pt x="2274" y="1572"/>
                  </a:cubicBezTo>
                  <a:cubicBezTo>
                    <a:pt x="1739" y="1012"/>
                    <a:pt x="1155" y="607"/>
                    <a:pt x="727" y="357"/>
                  </a:cubicBezTo>
                  <a:cubicBezTo>
                    <a:pt x="274" y="1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8" name="Google Shape;17218;p59"/>
            <p:cNvSpPr/>
            <p:nvPr/>
          </p:nvSpPr>
          <p:spPr>
            <a:xfrm>
              <a:off x="3496850" y="1763150"/>
              <a:ext cx="266725" cy="269700"/>
            </a:xfrm>
            <a:custGeom>
              <a:avLst/>
              <a:gdLst/>
              <a:ahLst/>
              <a:cxnLst/>
              <a:rect l="l" t="t" r="r" b="b"/>
              <a:pathLst>
                <a:path w="10669" h="10788" extrusionOk="0">
                  <a:moveTo>
                    <a:pt x="10669" y="0"/>
                  </a:moveTo>
                  <a:cubicBezTo>
                    <a:pt x="10668" y="1"/>
                    <a:pt x="8132" y="2275"/>
                    <a:pt x="5192" y="5251"/>
                  </a:cubicBezTo>
                  <a:cubicBezTo>
                    <a:pt x="2239" y="8227"/>
                    <a:pt x="1" y="10787"/>
                    <a:pt x="1" y="10787"/>
                  </a:cubicBezTo>
                  <a:cubicBezTo>
                    <a:pt x="1" y="10787"/>
                    <a:pt x="2525" y="8513"/>
                    <a:pt x="5466" y="5537"/>
                  </a:cubicBezTo>
                  <a:cubicBezTo>
                    <a:pt x="8418" y="2560"/>
                    <a:pt x="10668" y="1"/>
                    <a:pt x="1066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9" name="Google Shape;17219;p59"/>
            <p:cNvSpPr/>
            <p:nvPr/>
          </p:nvSpPr>
          <p:spPr>
            <a:xfrm>
              <a:off x="3340575" y="1840825"/>
              <a:ext cx="312575" cy="303950"/>
            </a:xfrm>
            <a:custGeom>
              <a:avLst/>
              <a:gdLst/>
              <a:ahLst/>
              <a:cxnLst/>
              <a:rect l="l" t="t" r="r" b="b"/>
              <a:pathLst>
                <a:path w="12503" h="12158" extrusionOk="0">
                  <a:moveTo>
                    <a:pt x="12502" y="1"/>
                  </a:moveTo>
                  <a:lnTo>
                    <a:pt x="12502" y="1"/>
                  </a:lnTo>
                  <a:cubicBezTo>
                    <a:pt x="12502" y="1"/>
                    <a:pt x="9490" y="2501"/>
                    <a:pt x="6037" y="5859"/>
                  </a:cubicBezTo>
                  <a:cubicBezTo>
                    <a:pt x="2585" y="9228"/>
                    <a:pt x="1" y="12157"/>
                    <a:pt x="1" y="12157"/>
                  </a:cubicBezTo>
                  <a:cubicBezTo>
                    <a:pt x="1" y="12157"/>
                    <a:pt x="2870" y="9502"/>
                    <a:pt x="6311" y="6144"/>
                  </a:cubicBezTo>
                  <a:cubicBezTo>
                    <a:pt x="9764" y="2799"/>
                    <a:pt x="12502" y="1"/>
                    <a:pt x="125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0" name="Google Shape;17220;p59"/>
            <p:cNvSpPr/>
            <p:nvPr/>
          </p:nvSpPr>
          <p:spPr>
            <a:xfrm>
              <a:off x="3575725" y="1813450"/>
              <a:ext cx="82775" cy="79500"/>
            </a:xfrm>
            <a:custGeom>
              <a:avLst/>
              <a:gdLst/>
              <a:ahLst/>
              <a:cxnLst/>
              <a:rect l="l" t="t" r="r" b="b"/>
              <a:pathLst>
                <a:path w="3311" h="3180" extrusionOk="0">
                  <a:moveTo>
                    <a:pt x="3311" y="0"/>
                  </a:moveTo>
                  <a:cubicBezTo>
                    <a:pt x="3311" y="1"/>
                    <a:pt x="2441" y="560"/>
                    <a:pt x="1513" y="1441"/>
                  </a:cubicBezTo>
                  <a:cubicBezTo>
                    <a:pt x="608" y="2310"/>
                    <a:pt x="1" y="3179"/>
                    <a:pt x="1" y="3179"/>
                  </a:cubicBezTo>
                  <a:cubicBezTo>
                    <a:pt x="1" y="3179"/>
                    <a:pt x="870" y="2608"/>
                    <a:pt x="1799" y="1739"/>
                  </a:cubicBezTo>
                  <a:cubicBezTo>
                    <a:pt x="2703" y="846"/>
                    <a:pt x="3311" y="1"/>
                    <a:pt x="33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1" name="Google Shape;17221;p59"/>
            <p:cNvSpPr/>
            <p:nvPr/>
          </p:nvSpPr>
          <p:spPr>
            <a:xfrm>
              <a:off x="3125375" y="2154550"/>
              <a:ext cx="176550" cy="167925"/>
            </a:xfrm>
            <a:custGeom>
              <a:avLst/>
              <a:gdLst/>
              <a:ahLst/>
              <a:cxnLst/>
              <a:rect l="l" t="t" r="r" b="b"/>
              <a:pathLst>
                <a:path w="7062" h="6717" extrusionOk="0">
                  <a:moveTo>
                    <a:pt x="7061" y="1"/>
                  </a:moveTo>
                  <a:cubicBezTo>
                    <a:pt x="7061" y="1"/>
                    <a:pt x="6656" y="382"/>
                    <a:pt x="6037" y="1013"/>
                  </a:cubicBezTo>
                  <a:lnTo>
                    <a:pt x="3608" y="3454"/>
                  </a:lnTo>
                  <a:cubicBezTo>
                    <a:pt x="2656" y="4394"/>
                    <a:pt x="1775" y="5228"/>
                    <a:pt x="1108" y="5799"/>
                  </a:cubicBezTo>
                  <a:cubicBezTo>
                    <a:pt x="763" y="6085"/>
                    <a:pt x="489" y="6323"/>
                    <a:pt x="298" y="6478"/>
                  </a:cubicBezTo>
                  <a:cubicBezTo>
                    <a:pt x="108" y="6621"/>
                    <a:pt x="1" y="6716"/>
                    <a:pt x="1" y="6716"/>
                  </a:cubicBezTo>
                  <a:cubicBezTo>
                    <a:pt x="1" y="6716"/>
                    <a:pt x="120" y="6633"/>
                    <a:pt x="334" y="6514"/>
                  </a:cubicBezTo>
                  <a:cubicBezTo>
                    <a:pt x="536" y="6395"/>
                    <a:pt x="834" y="6204"/>
                    <a:pt x="1203" y="5954"/>
                  </a:cubicBezTo>
                  <a:cubicBezTo>
                    <a:pt x="1953" y="5442"/>
                    <a:pt x="2906" y="4668"/>
                    <a:pt x="3870" y="3716"/>
                  </a:cubicBezTo>
                  <a:cubicBezTo>
                    <a:pt x="4835" y="2751"/>
                    <a:pt x="5632" y="1811"/>
                    <a:pt x="6180" y="1132"/>
                  </a:cubicBezTo>
                  <a:cubicBezTo>
                    <a:pt x="6728" y="442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2" name="Google Shape;17222;p59"/>
            <p:cNvSpPr/>
            <p:nvPr/>
          </p:nvSpPr>
          <p:spPr>
            <a:xfrm>
              <a:off x="3216175" y="2177475"/>
              <a:ext cx="92275" cy="100350"/>
            </a:xfrm>
            <a:custGeom>
              <a:avLst/>
              <a:gdLst/>
              <a:ahLst/>
              <a:cxnLst/>
              <a:rect l="l" t="t" r="r" b="b"/>
              <a:pathLst>
                <a:path w="3691" h="4014" extrusionOk="0">
                  <a:moveTo>
                    <a:pt x="3691" y="1"/>
                  </a:moveTo>
                  <a:cubicBezTo>
                    <a:pt x="3691" y="1"/>
                    <a:pt x="3488" y="227"/>
                    <a:pt x="3143" y="584"/>
                  </a:cubicBezTo>
                  <a:cubicBezTo>
                    <a:pt x="2810" y="941"/>
                    <a:pt x="2334" y="1429"/>
                    <a:pt x="1834" y="1977"/>
                  </a:cubicBezTo>
                  <a:cubicBezTo>
                    <a:pt x="1322" y="2549"/>
                    <a:pt x="869" y="3061"/>
                    <a:pt x="536" y="3418"/>
                  </a:cubicBezTo>
                  <a:cubicBezTo>
                    <a:pt x="214" y="3787"/>
                    <a:pt x="0" y="4013"/>
                    <a:pt x="0" y="4013"/>
                  </a:cubicBezTo>
                  <a:cubicBezTo>
                    <a:pt x="0" y="4013"/>
                    <a:pt x="274" y="3846"/>
                    <a:pt x="667" y="3549"/>
                  </a:cubicBezTo>
                  <a:cubicBezTo>
                    <a:pt x="1072" y="3251"/>
                    <a:pt x="1595" y="2823"/>
                    <a:pt x="2119" y="2251"/>
                  </a:cubicBezTo>
                  <a:cubicBezTo>
                    <a:pt x="2619" y="1691"/>
                    <a:pt x="3024" y="1120"/>
                    <a:pt x="3286" y="703"/>
                  </a:cubicBezTo>
                  <a:cubicBezTo>
                    <a:pt x="3560" y="287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3" name="Google Shape;17223;p59"/>
            <p:cNvSpPr/>
            <p:nvPr/>
          </p:nvSpPr>
          <p:spPr>
            <a:xfrm>
              <a:off x="3288800" y="2047400"/>
              <a:ext cx="192000" cy="186375"/>
            </a:xfrm>
            <a:custGeom>
              <a:avLst/>
              <a:gdLst/>
              <a:ahLst/>
              <a:cxnLst/>
              <a:rect l="l" t="t" r="r" b="b"/>
              <a:pathLst>
                <a:path w="7680" h="7455" extrusionOk="0">
                  <a:moveTo>
                    <a:pt x="7680" y="1"/>
                  </a:moveTo>
                  <a:lnTo>
                    <a:pt x="7680" y="1"/>
                  </a:lnTo>
                  <a:cubicBezTo>
                    <a:pt x="7679" y="1"/>
                    <a:pt x="5834" y="1537"/>
                    <a:pt x="3703" y="3584"/>
                  </a:cubicBezTo>
                  <a:cubicBezTo>
                    <a:pt x="1572" y="5644"/>
                    <a:pt x="0" y="7454"/>
                    <a:pt x="0" y="7454"/>
                  </a:cubicBezTo>
                  <a:cubicBezTo>
                    <a:pt x="0" y="7454"/>
                    <a:pt x="1858" y="5918"/>
                    <a:pt x="3977" y="3870"/>
                  </a:cubicBezTo>
                  <a:cubicBezTo>
                    <a:pt x="6096" y="1811"/>
                    <a:pt x="7679" y="1"/>
                    <a:pt x="76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4" name="Google Shape;17224;p59"/>
            <p:cNvSpPr/>
            <p:nvPr/>
          </p:nvSpPr>
          <p:spPr>
            <a:xfrm>
              <a:off x="3444175" y="2314400"/>
              <a:ext cx="385175" cy="117300"/>
            </a:xfrm>
            <a:custGeom>
              <a:avLst/>
              <a:gdLst/>
              <a:ahLst/>
              <a:cxnLst/>
              <a:rect l="l" t="t" r="r" b="b"/>
              <a:pathLst>
                <a:path w="15407" h="4692" extrusionOk="0">
                  <a:moveTo>
                    <a:pt x="0" y="1"/>
                  </a:moveTo>
                  <a:cubicBezTo>
                    <a:pt x="0" y="1"/>
                    <a:pt x="167" y="155"/>
                    <a:pt x="524" y="358"/>
                  </a:cubicBezTo>
                  <a:cubicBezTo>
                    <a:pt x="881" y="572"/>
                    <a:pt x="1429" y="786"/>
                    <a:pt x="2131" y="1013"/>
                  </a:cubicBezTo>
                  <a:cubicBezTo>
                    <a:pt x="3536" y="1465"/>
                    <a:pt x="5453" y="2060"/>
                    <a:pt x="7596" y="2668"/>
                  </a:cubicBezTo>
                  <a:cubicBezTo>
                    <a:pt x="11883" y="3894"/>
                    <a:pt x="15407" y="4692"/>
                    <a:pt x="15407" y="4692"/>
                  </a:cubicBezTo>
                  <a:cubicBezTo>
                    <a:pt x="15407" y="4692"/>
                    <a:pt x="12002" y="3513"/>
                    <a:pt x="7704" y="2310"/>
                  </a:cubicBezTo>
                  <a:cubicBezTo>
                    <a:pt x="5560" y="1703"/>
                    <a:pt x="3608" y="1191"/>
                    <a:pt x="2191" y="834"/>
                  </a:cubicBezTo>
                  <a:cubicBezTo>
                    <a:pt x="1477" y="679"/>
                    <a:pt x="929" y="501"/>
                    <a:pt x="560" y="322"/>
                  </a:cubicBezTo>
                  <a:cubicBezTo>
                    <a:pt x="179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5" name="Google Shape;17225;p59"/>
            <p:cNvSpPr/>
            <p:nvPr/>
          </p:nvSpPr>
          <p:spPr>
            <a:xfrm>
              <a:off x="3863575" y="2437625"/>
              <a:ext cx="72650" cy="27725"/>
            </a:xfrm>
            <a:custGeom>
              <a:avLst/>
              <a:gdLst/>
              <a:ahLst/>
              <a:cxnLst/>
              <a:rect l="l" t="t" r="r" b="b"/>
              <a:pathLst>
                <a:path w="2906" h="11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84" y="429"/>
                    <a:pt x="1381" y="727"/>
                  </a:cubicBezTo>
                  <a:cubicBezTo>
                    <a:pt x="2191" y="1049"/>
                    <a:pt x="2905" y="1108"/>
                    <a:pt x="2905" y="1108"/>
                  </a:cubicBezTo>
                  <a:cubicBezTo>
                    <a:pt x="2905" y="1108"/>
                    <a:pt x="2334" y="668"/>
                    <a:pt x="1524" y="370"/>
                  </a:cubicBezTo>
                  <a:cubicBezTo>
                    <a:pt x="715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6" name="Google Shape;17226;p59"/>
            <p:cNvSpPr/>
            <p:nvPr/>
          </p:nvSpPr>
          <p:spPr>
            <a:xfrm>
              <a:off x="3946600" y="2472750"/>
              <a:ext cx="69700" cy="31275"/>
            </a:xfrm>
            <a:custGeom>
              <a:avLst/>
              <a:gdLst/>
              <a:ahLst/>
              <a:cxnLst/>
              <a:rect l="l" t="t" r="r" b="b"/>
              <a:pathLst>
                <a:path w="2788" h="1251" extrusionOk="0">
                  <a:moveTo>
                    <a:pt x="1" y="1"/>
                  </a:moveTo>
                  <a:cubicBezTo>
                    <a:pt x="1" y="1"/>
                    <a:pt x="549" y="453"/>
                    <a:pt x="1311" y="798"/>
                  </a:cubicBezTo>
                  <a:cubicBezTo>
                    <a:pt x="2085" y="1144"/>
                    <a:pt x="2787" y="1251"/>
                    <a:pt x="2787" y="1251"/>
                  </a:cubicBezTo>
                  <a:cubicBezTo>
                    <a:pt x="2787" y="1251"/>
                    <a:pt x="2251" y="787"/>
                    <a:pt x="1477" y="441"/>
                  </a:cubicBezTo>
                  <a:cubicBezTo>
                    <a:pt x="704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7" name="Google Shape;17227;p59"/>
            <p:cNvSpPr/>
            <p:nvPr/>
          </p:nvSpPr>
          <p:spPr>
            <a:xfrm>
              <a:off x="4902675" y="2928475"/>
              <a:ext cx="380450" cy="163100"/>
            </a:xfrm>
            <a:custGeom>
              <a:avLst/>
              <a:gdLst/>
              <a:ahLst/>
              <a:cxnLst/>
              <a:rect l="l" t="t" r="r" b="b"/>
              <a:pathLst>
                <a:path w="15218" h="6524" extrusionOk="0">
                  <a:moveTo>
                    <a:pt x="1" y="0"/>
                  </a:moveTo>
                  <a:cubicBezTo>
                    <a:pt x="1" y="0"/>
                    <a:pt x="835" y="441"/>
                    <a:pt x="2120" y="1250"/>
                  </a:cubicBezTo>
                  <a:cubicBezTo>
                    <a:pt x="3406" y="2024"/>
                    <a:pt x="5144" y="3191"/>
                    <a:pt x="7192" y="4298"/>
                  </a:cubicBezTo>
                  <a:cubicBezTo>
                    <a:pt x="9252" y="5394"/>
                    <a:pt x="11276" y="6084"/>
                    <a:pt x="12776" y="6334"/>
                  </a:cubicBezTo>
                  <a:cubicBezTo>
                    <a:pt x="13514" y="6453"/>
                    <a:pt x="14134" y="6501"/>
                    <a:pt x="14562" y="6513"/>
                  </a:cubicBezTo>
                  <a:cubicBezTo>
                    <a:pt x="14701" y="6521"/>
                    <a:pt x="14820" y="6523"/>
                    <a:pt x="14917" y="6523"/>
                  </a:cubicBezTo>
                  <a:cubicBezTo>
                    <a:pt x="15111" y="6523"/>
                    <a:pt x="15217" y="6513"/>
                    <a:pt x="15217" y="6513"/>
                  </a:cubicBezTo>
                  <a:cubicBezTo>
                    <a:pt x="15217" y="6513"/>
                    <a:pt x="14991" y="6501"/>
                    <a:pt x="14562" y="6465"/>
                  </a:cubicBezTo>
                  <a:cubicBezTo>
                    <a:pt x="14145" y="6429"/>
                    <a:pt x="13538" y="6334"/>
                    <a:pt x="12800" y="6156"/>
                  </a:cubicBezTo>
                  <a:cubicBezTo>
                    <a:pt x="11348" y="5834"/>
                    <a:pt x="9395" y="5060"/>
                    <a:pt x="7371" y="3965"/>
                  </a:cubicBezTo>
                  <a:cubicBezTo>
                    <a:pt x="5347" y="2881"/>
                    <a:pt x="3549" y="1786"/>
                    <a:pt x="2204" y="1084"/>
                  </a:cubicBezTo>
                  <a:cubicBezTo>
                    <a:pt x="870" y="3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8" name="Google Shape;17228;p59"/>
            <p:cNvSpPr/>
            <p:nvPr/>
          </p:nvSpPr>
          <p:spPr>
            <a:xfrm>
              <a:off x="5262850" y="2983825"/>
              <a:ext cx="21750" cy="106900"/>
            </a:xfrm>
            <a:custGeom>
              <a:avLst/>
              <a:gdLst/>
              <a:ahLst/>
              <a:cxnLst/>
              <a:rect l="l" t="t" r="r" b="b"/>
              <a:pathLst>
                <a:path w="870" h="4276" extrusionOk="0">
                  <a:moveTo>
                    <a:pt x="0" y="1"/>
                  </a:moveTo>
                  <a:cubicBezTo>
                    <a:pt x="0" y="1"/>
                    <a:pt x="60" y="989"/>
                    <a:pt x="274" y="2156"/>
                  </a:cubicBezTo>
                  <a:cubicBezTo>
                    <a:pt x="477" y="3334"/>
                    <a:pt x="774" y="4275"/>
                    <a:pt x="774" y="4275"/>
                  </a:cubicBezTo>
                  <a:cubicBezTo>
                    <a:pt x="774" y="4275"/>
                    <a:pt x="870" y="3275"/>
                    <a:pt x="655" y="2084"/>
                  </a:cubicBezTo>
                  <a:cubicBezTo>
                    <a:pt x="441" y="89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9" name="Google Shape;17229;p59"/>
            <p:cNvSpPr/>
            <p:nvPr/>
          </p:nvSpPr>
          <p:spPr>
            <a:xfrm>
              <a:off x="5263750" y="3072225"/>
              <a:ext cx="42875" cy="90225"/>
            </a:xfrm>
            <a:custGeom>
              <a:avLst/>
              <a:gdLst/>
              <a:ahLst/>
              <a:cxnLst/>
              <a:rect l="l" t="t" r="r" b="b"/>
              <a:pathLst>
                <a:path w="1715" h="3609" extrusionOk="0">
                  <a:moveTo>
                    <a:pt x="806" y="1667"/>
                  </a:moveTo>
                  <a:cubicBezTo>
                    <a:pt x="806" y="1667"/>
                    <a:pt x="807" y="1667"/>
                    <a:pt x="808" y="1668"/>
                  </a:cubicBezTo>
                  <a:lnTo>
                    <a:pt x="798" y="1668"/>
                  </a:lnTo>
                  <a:cubicBezTo>
                    <a:pt x="802" y="1668"/>
                    <a:pt x="805" y="1667"/>
                    <a:pt x="806" y="1667"/>
                  </a:cubicBezTo>
                  <a:close/>
                  <a:moveTo>
                    <a:pt x="24" y="1"/>
                  </a:moveTo>
                  <a:cubicBezTo>
                    <a:pt x="24" y="1"/>
                    <a:pt x="0" y="37"/>
                    <a:pt x="0" y="156"/>
                  </a:cubicBezTo>
                  <a:cubicBezTo>
                    <a:pt x="12" y="215"/>
                    <a:pt x="24" y="299"/>
                    <a:pt x="83" y="394"/>
                  </a:cubicBezTo>
                  <a:cubicBezTo>
                    <a:pt x="119" y="441"/>
                    <a:pt x="155" y="477"/>
                    <a:pt x="214" y="525"/>
                  </a:cubicBezTo>
                  <a:cubicBezTo>
                    <a:pt x="250" y="537"/>
                    <a:pt x="274" y="560"/>
                    <a:pt x="322" y="572"/>
                  </a:cubicBezTo>
                  <a:cubicBezTo>
                    <a:pt x="357" y="584"/>
                    <a:pt x="381" y="584"/>
                    <a:pt x="417" y="584"/>
                  </a:cubicBezTo>
                  <a:cubicBezTo>
                    <a:pt x="381" y="596"/>
                    <a:pt x="429" y="584"/>
                    <a:pt x="393" y="656"/>
                  </a:cubicBezTo>
                  <a:cubicBezTo>
                    <a:pt x="381" y="691"/>
                    <a:pt x="381" y="715"/>
                    <a:pt x="357" y="775"/>
                  </a:cubicBezTo>
                  <a:cubicBezTo>
                    <a:pt x="334" y="810"/>
                    <a:pt x="310" y="858"/>
                    <a:pt x="274" y="882"/>
                  </a:cubicBezTo>
                  <a:lnTo>
                    <a:pt x="191" y="977"/>
                  </a:lnTo>
                  <a:cubicBezTo>
                    <a:pt x="155" y="1013"/>
                    <a:pt x="131" y="1060"/>
                    <a:pt x="119" y="1108"/>
                  </a:cubicBezTo>
                  <a:cubicBezTo>
                    <a:pt x="119" y="1099"/>
                    <a:pt x="117" y="1094"/>
                    <a:pt x="113" y="1094"/>
                  </a:cubicBezTo>
                  <a:cubicBezTo>
                    <a:pt x="103" y="1094"/>
                    <a:pt x="83" y="1127"/>
                    <a:pt x="83" y="1180"/>
                  </a:cubicBezTo>
                  <a:cubicBezTo>
                    <a:pt x="83" y="1251"/>
                    <a:pt x="143" y="1370"/>
                    <a:pt x="298" y="1430"/>
                  </a:cubicBezTo>
                  <a:cubicBezTo>
                    <a:pt x="345" y="1453"/>
                    <a:pt x="381" y="1465"/>
                    <a:pt x="429" y="1465"/>
                  </a:cubicBezTo>
                  <a:lnTo>
                    <a:pt x="512" y="1465"/>
                  </a:lnTo>
                  <a:lnTo>
                    <a:pt x="500" y="1477"/>
                  </a:lnTo>
                  <a:lnTo>
                    <a:pt x="488" y="1525"/>
                  </a:lnTo>
                  <a:cubicBezTo>
                    <a:pt x="476" y="1549"/>
                    <a:pt x="464" y="1596"/>
                    <a:pt x="464" y="1632"/>
                  </a:cubicBezTo>
                  <a:cubicBezTo>
                    <a:pt x="464" y="1775"/>
                    <a:pt x="524" y="1870"/>
                    <a:pt x="595" y="1942"/>
                  </a:cubicBezTo>
                  <a:cubicBezTo>
                    <a:pt x="621" y="1967"/>
                    <a:pt x="653" y="1984"/>
                    <a:pt x="687" y="1996"/>
                  </a:cubicBezTo>
                  <a:lnTo>
                    <a:pt x="687" y="1996"/>
                  </a:lnTo>
                  <a:cubicBezTo>
                    <a:pt x="837" y="2607"/>
                    <a:pt x="1159" y="2973"/>
                    <a:pt x="1357" y="3216"/>
                  </a:cubicBezTo>
                  <a:cubicBezTo>
                    <a:pt x="1572" y="3489"/>
                    <a:pt x="1715" y="3608"/>
                    <a:pt x="1715" y="3608"/>
                  </a:cubicBezTo>
                  <a:cubicBezTo>
                    <a:pt x="1715" y="3608"/>
                    <a:pt x="1619" y="3442"/>
                    <a:pt x="1488" y="3156"/>
                  </a:cubicBezTo>
                  <a:cubicBezTo>
                    <a:pt x="1334" y="2846"/>
                    <a:pt x="1084" y="2406"/>
                    <a:pt x="1024" y="1822"/>
                  </a:cubicBezTo>
                  <a:lnTo>
                    <a:pt x="802" y="1752"/>
                  </a:lnTo>
                  <a:lnTo>
                    <a:pt x="802" y="1752"/>
                  </a:lnTo>
                  <a:cubicBezTo>
                    <a:pt x="806" y="1744"/>
                    <a:pt x="815" y="1728"/>
                    <a:pt x="834" y="1703"/>
                  </a:cubicBezTo>
                  <a:cubicBezTo>
                    <a:pt x="837" y="1694"/>
                    <a:pt x="840" y="1687"/>
                    <a:pt x="843" y="1682"/>
                  </a:cubicBezTo>
                  <a:lnTo>
                    <a:pt x="843" y="1682"/>
                  </a:lnTo>
                  <a:cubicBezTo>
                    <a:pt x="850" y="1685"/>
                    <a:pt x="859" y="1688"/>
                    <a:pt x="869" y="1692"/>
                  </a:cubicBezTo>
                  <a:lnTo>
                    <a:pt x="869" y="1668"/>
                  </a:lnTo>
                  <a:lnTo>
                    <a:pt x="893" y="1656"/>
                  </a:lnTo>
                  <a:cubicBezTo>
                    <a:pt x="929" y="1608"/>
                    <a:pt x="1024" y="1572"/>
                    <a:pt x="1107" y="1525"/>
                  </a:cubicBezTo>
                  <a:lnTo>
                    <a:pt x="1107" y="1406"/>
                  </a:lnTo>
                  <a:lnTo>
                    <a:pt x="1107" y="1370"/>
                  </a:lnTo>
                  <a:cubicBezTo>
                    <a:pt x="1107" y="1346"/>
                    <a:pt x="1107" y="1334"/>
                    <a:pt x="1096" y="1299"/>
                  </a:cubicBezTo>
                  <a:cubicBezTo>
                    <a:pt x="1048" y="1191"/>
                    <a:pt x="988" y="1132"/>
                    <a:pt x="905" y="1108"/>
                  </a:cubicBezTo>
                  <a:cubicBezTo>
                    <a:pt x="834" y="1081"/>
                    <a:pt x="755" y="1068"/>
                    <a:pt x="676" y="1068"/>
                  </a:cubicBezTo>
                  <a:cubicBezTo>
                    <a:pt x="649" y="1068"/>
                    <a:pt x="622" y="1069"/>
                    <a:pt x="595" y="1072"/>
                  </a:cubicBezTo>
                  <a:lnTo>
                    <a:pt x="536" y="1096"/>
                  </a:lnTo>
                  <a:lnTo>
                    <a:pt x="512" y="1096"/>
                  </a:lnTo>
                  <a:cubicBezTo>
                    <a:pt x="509" y="1098"/>
                    <a:pt x="507" y="1098"/>
                    <a:pt x="504" y="1098"/>
                  </a:cubicBezTo>
                  <a:cubicBezTo>
                    <a:pt x="488" y="1098"/>
                    <a:pt x="476" y="1070"/>
                    <a:pt x="452" y="1070"/>
                  </a:cubicBezTo>
                  <a:cubicBezTo>
                    <a:pt x="448" y="1070"/>
                    <a:pt x="445" y="1071"/>
                    <a:pt x="441" y="1072"/>
                  </a:cubicBezTo>
                  <a:cubicBezTo>
                    <a:pt x="441" y="1060"/>
                    <a:pt x="453" y="1060"/>
                    <a:pt x="453" y="1049"/>
                  </a:cubicBezTo>
                  <a:cubicBezTo>
                    <a:pt x="476" y="1037"/>
                    <a:pt x="476" y="1013"/>
                    <a:pt x="488" y="1001"/>
                  </a:cubicBezTo>
                  <a:cubicBezTo>
                    <a:pt x="536" y="941"/>
                    <a:pt x="560" y="894"/>
                    <a:pt x="572" y="834"/>
                  </a:cubicBezTo>
                  <a:cubicBezTo>
                    <a:pt x="607" y="739"/>
                    <a:pt x="607" y="620"/>
                    <a:pt x="595" y="560"/>
                  </a:cubicBezTo>
                  <a:cubicBezTo>
                    <a:pt x="582" y="483"/>
                    <a:pt x="559" y="465"/>
                    <a:pt x="540" y="465"/>
                  </a:cubicBezTo>
                  <a:cubicBezTo>
                    <a:pt x="524" y="465"/>
                    <a:pt x="512" y="477"/>
                    <a:pt x="512" y="477"/>
                  </a:cubicBezTo>
                  <a:lnTo>
                    <a:pt x="357" y="477"/>
                  </a:lnTo>
                  <a:cubicBezTo>
                    <a:pt x="322" y="477"/>
                    <a:pt x="298" y="465"/>
                    <a:pt x="262" y="453"/>
                  </a:cubicBezTo>
                  <a:cubicBezTo>
                    <a:pt x="203" y="418"/>
                    <a:pt x="155" y="394"/>
                    <a:pt x="131" y="346"/>
                  </a:cubicBezTo>
                  <a:cubicBezTo>
                    <a:pt x="60" y="275"/>
                    <a:pt x="36" y="203"/>
                    <a:pt x="24" y="144"/>
                  </a:cubicBezTo>
                  <a:cubicBezTo>
                    <a:pt x="12" y="37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0" name="Google Shape;17230;p59"/>
            <p:cNvSpPr/>
            <p:nvPr/>
          </p:nvSpPr>
          <p:spPr>
            <a:xfrm>
              <a:off x="5214625" y="2416800"/>
              <a:ext cx="19975" cy="180400"/>
            </a:xfrm>
            <a:custGeom>
              <a:avLst/>
              <a:gdLst/>
              <a:ahLst/>
              <a:cxnLst/>
              <a:rect l="l" t="t" r="r" b="b"/>
              <a:pathLst>
                <a:path w="799" h="7216" extrusionOk="0">
                  <a:moveTo>
                    <a:pt x="24" y="0"/>
                  </a:moveTo>
                  <a:lnTo>
                    <a:pt x="24" y="0"/>
                  </a:lnTo>
                  <a:cubicBezTo>
                    <a:pt x="24" y="1"/>
                    <a:pt x="1" y="1644"/>
                    <a:pt x="203" y="3632"/>
                  </a:cubicBezTo>
                  <a:cubicBezTo>
                    <a:pt x="417" y="5632"/>
                    <a:pt x="786" y="7216"/>
                    <a:pt x="786" y="7216"/>
                  </a:cubicBezTo>
                  <a:cubicBezTo>
                    <a:pt x="786" y="7216"/>
                    <a:pt x="798" y="5584"/>
                    <a:pt x="608" y="3584"/>
                  </a:cubicBezTo>
                  <a:cubicBezTo>
                    <a:pt x="394" y="1596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1" name="Google Shape;17231;p59"/>
            <p:cNvSpPr/>
            <p:nvPr/>
          </p:nvSpPr>
          <p:spPr>
            <a:xfrm>
              <a:off x="5228325" y="2611750"/>
              <a:ext cx="13425" cy="41100"/>
            </a:xfrm>
            <a:custGeom>
              <a:avLst/>
              <a:gdLst/>
              <a:ahLst/>
              <a:cxnLst/>
              <a:rect l="l" t="t" r="r" b="b"/>
              <a:pathLst>
                <a:path w="537" h="1644" extrusionOk="0">
                  <a:moveTo>
                    <a:pt x="155" y="1"/>
                  </a:moveTo>
                  <a:cubicBezTo>
                    <a:pt x="155" y="1"/>
                    <a:pt x="0" y="382"/>
                    <a:pt x="72" y="846"/>
                  </a:cubicBezTo>
                  <a:cubicBezTo>
                    <a:pt x="131" y="1299"/>
                    <a:pt x="393" y="1644"/>
                    <a:pt x="393" y="1644"/>
                  </a:cubicBezTo>
                  <a:cubicBezTo>
                    <a:pt x="393" y="1644"/>
                    <a:pt x="536" y="1239"/>
                    <a:pt x="465" y="787"/>
                  </a:cubicBezTo>
                  <a:cubicBezTo>
                    <a:pt x="405" y="346"/>
                    <a:pt x="155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2" name="Google Shape;17232;p59"/>
            <p:cNvSpPr/>
            <p:nvPr/>
          </p:nvSpPr>
          <p:spPr>
            <a:xfrm>
              <a:off x="5233675" y="2668625"/>
              <a:ext cx="12525" cy="25325"/>
            </a:xfrm>
            <a:custGeom>
              <a:avLst/>
              <a:gdLst/>
              <a:ahLst/>
              <a:cxnLst/>
              <a:rect l="l" t="t" r="r" b="b"/>
              <a:pathLst>
                <a:path w="501" h="1013" extrusionOk="0">
                  <a:moveTo>
                    <a:pt x="143" y="0"/>
                  </a:moveTo>
                  <a:cubicBezTo>
                    <a:pt x="143" y="0"/>
                    <a:pt x="1" y="274"/>
                    <a:pt x="60" y="560"/>
                  </a:cubicBezTo>
                  <a:cubicBezTo>
                    <a:pt x="120" y="833"/>
                    <a:pt x="358" y="1012"/>
                    <a:pt x="358" y="1012"/>
                  </a:cubicBezTo>
                  <a:cubicBezTo>
                    <a:pt x="358" y="1012"/>
                    <a:pt x="501" y="750"/>
                    <a:pt x="441" y="464"/>
                  </a:cubicBezTo>
                  <a:cubicBezTo>
                    <a:pt x="382" y="179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3" name="Google Shape;17233;p59"/>
            <p:cNvSpPr/>
            <p:nvPr/>
          </p:nvSpPr>
          <p:spPr>
            <a:xfrm>
              <a:off x="4231775" y="2555500"/>
              <a:ext cx="211050" cy="113725"/>
            </a:xfrm>
            <a:custGeom>
              <a:avLst/>
              <a:gdLst/>
              <a:ahLst/>
              <a:cxnLst/>
              <a:rect l="l" t="t" r="r" b="b"/>
              <a:pathLst>
                <a:path w="8442" h="4549" extrusionOk="0">
                  <a:moveTo>
                    <a:pt x="8442" y="1"/>
                  </a:moveTo>
                  <a:cubicBezTo>
                    <a:pt x="8442" y="1"/>
                    <a:pt x="7882" y="48"/>
                    <a:pt x="6989" y="167"/>
                  </a:cubicBezTo>
                  <a:cubicBezTo>
                    <a:pt x="6072" y="286"/>
                    <a:pt x="4834" y="501"/>
                    <a:pt x="3536" y="1060"/>
                  </a:cubicBezTo>
                  <a:cubicBezTo>
                    <a:pt x="2239" y="1608"/>
                    <a:pt x="1238" y="2489"/>
                    <a:pt x="703" y="3239"/>
                  </a:cubicBezTo>
                  <a:cubicBezTo>
                    <a:pt x="441" y="3608"/>
                    <a:pt x="262" y="3930"/>
                    <a:pt x="155" y="4168"/>
                  </a:cubicBezTo>
                  <a:cubicBezTo>
                    <a:pt x="48" y="4406"/>
                    <a:pt x="0" y="4549"/>
                    <a:pt x="0" y="4549"/>
                  </a:cubicBezTo>
                  <a:cubicBezTo>
                    <a:pt x="0" y="4549"/>
                    <a:pt x="84" y="4406"/>
                    <a:pt x="214" y="4204"/>
                  </a:cubicBezTo>
                  <a:cubicBezTo>
                    <a:pt x="345" y="3989"/>
                    <a:pt x="572" y="3692"/>
                    <a:pt x="869" y="3370"/>
                  </a:cubicBezTo>
                  <a:cubicBezTo>
                    <a:pt x="1465" y="2703"/>
                    <a:pt x="2465" y="1953"/>
                    <a:pt x="3703" y="1417"/>
                  </a:cubicBezTo>
                  <a:cubicBezTo>
                    <a:pt x="4929" y="882"/>
                    <a:pt x="6132" y="584"/>
                    <a:pt x="7013" y="358"/>
                  </a:cubicBezTo>
                  <a:cubicBezTo>
                    <a:pt x="7894" y="144"/>
                    <a:pt x="8442" y="1"/>
                    <a:pt x="84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4" name="Google Shape;17234;p59"/>
            <p:cNvSpPr/>
            <p:nvPr/>
          </p:nvSpPr>
          <p:spPr>
            <a:xfrm>
              <a:off x="4238625" y="2543600"/>
              <a:ext cx="122050" cy="84850"/>
            </a:xfrm>
            <a:custGeom>
              <a:avLst/>
              <a:gdLst/>
              <a:ahLst/>
              <a:cxnLst/>
              <a:rect l="l" t="t" r="r" b="b"/>
              <a:pathLst>
                <a:path w="4882" h="3394" extrusionOk="0">
                  <a:moveTo>
                    <a:pt x="4882" y="0"/>
                  </a:moveTo>
                  <a:cubicBezTo>
                    <a:pt x="4881" y="0"/>
                    <a:pt x="4560" y="60"/>
                    <a:pt x="4012" y="262"/>
                  </a:cubicBezTo>
                  <a:cubicBezTo>
                    <a:pt x="3500" y="441"/>
                    <a:pt x="2798" y="762"/>
                    <a:pt x="2107" y="1239"/>
                  </a:cubicBezTo>
                  <a:cubicBezTo>
                    <a:pt x="1429" y="1715"/>
                    <a:pt x="893" y="2263"/>
                    <a:pt x="536" y="2679"/>
                  </a:cubicBezTo>
                  <a:cubicBezTo>
                    <a:pt x="179" y="3120"/>
                    <a:pt x="0" y="3394"/>
                    <a:pt x="0" y="3394"/>
                  </a:cubicBezTo>
                  <a:cubicBezTo>
                    <a:pt x="0" y="3394"/>
                    <a:pt x="250" y="3191"/>
                    <a:pt x="667" y="2834"/>
                  </a:cubicBezTo>
                  <a:cubicBezTo>
                    <a:pt x="1083" y="2489"/>
                    <a:pt x="1667" y="2024"/>
                    <a:pt x="2334" y="1572"/>
                  </a:cubicBezTo>
                  <a:cubicBezTo>
                    <a:pt x="3000" y="1096"/>
                    <a:pt x="3643" y="703"/>
                    <a:pt x="4108" y="441"/>
                  </a:cubicBezTo>
                  <a:cubicBezTo>
                    <a:pt x="4584" y="167"/>
                    <a:pt x="4882" y="0"/>
                    <a:pt x="48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5" name="Google Shape;17235;p59"/>
            <p:cNvSpPr/>
            <p:nvPr/>
          </p:nvSpPr>
          <p:spPr>
            <a:xfrm>
              <a:off x="4257375" y="2538825"/>
              <a:ext cx="64000" cy="44675"/>
            </a:xfrm>
            <a:custGeom>
              <a:avLst/>
              <a:gdLst/>
              <a:ahLst/>
              <a:cxnLst/>
              <a:rect l="l" t="t" r="r" b="b"/>
              <a:pathLst>
                <a:path w="2560" h="1787" extrusionOk="0">
                  <a:moveTo>
                    <a:pt x="2560" y="1"/>
                  </a:moveTo>
                  <a:cubicBezTo>
                    <a:pt x="2560" y="1"/>
                    <a:pt x="2381" y="13"/>
                    <a:pt x="2096" y="96"/>
                  </a:cubicBezTo>
                  <a:cubicBezTo>
                    <a:pt x="1810" y="179"/>
                    <a:pt x="1429" y="334"/>
                    <a:pt x="1048" y="584"/>
                  </a:cubicBezTo>
                  <a:cubicBezTo>
                    <a:pt x="679" y="834"/>
                    <a:pt x="393" y="1144"/>
                    <a:pt x="238" y="1382"/>
                  </a:cubicBezTo>
                  <a:cubicBezTo>
                    <a:pt x="72" y="1620"/>
                    <a:pt x="0" y="1787"/>
                    <a:pt x="0" y="1787"/>
                  </a:cubicBezTo>
                  <a:cubicBezTo>
                    <a:pt x="0" y="1787"/>
                    <a:pt x="572" y="1382"/>
                    <a:pt x="1274" y="894"/>
                  </a:cubicBezTo>
                  <a:cubicBezTo>
                    <a:pt x="1977" y="406"/>
                    <a:pt x="2560" y="1"/>
                    <a:pt x="25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6" name="Google Shape;17236;p59"/>
            <p:cNvSpPr/>
            <p:nvPr/>
          </p:nvSpPr>
          <p:spPr>
            <a:xfrm>
              <a:off x="4278200" y="2525450"/>
              <a:ext cx="26225" cy="21450"/>
            </a:xfrm>
            <a:custGeom>
              <a:avLst/>
              <a:gdLst/>
              <a:ahLst/>
              <a:cxnLst/>
              <a:rect l="l" t="t" r="r" b="b"/>
              <a:pathLst>
                <a:path w="1049" h="858" extrusionOk="0">
                  <a:moveTo>
                    <a:pt x="1048" y="0"/>
                  </a:moveTo>
                  <a:cubicBezTo>
                    <a:pt x="1048" y="0"/>
                    <a:pt x="691" y="48"/>
                    <a:pt x="393" y="286"/>
                  </a:cubicBezTo>
                  <a:cubicBezTo>
                    <a:pt x="96" y="524"/>
                    <a:pt x="1" y="857"/>
                    <a:pt x="1" y="857"/>
                  </a:cubicBezTo>
                  <a:cubicBezTo>
                    <a:pt x="1" y="857"/>
                    <a:pt x="358" y="822"/>
                    <a:pt x="655" y="584"/>
                  </a:cubicBezTo>
                  <a:cubicBezTo>
                    <a:pt x="953" y="345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7" name="Google Shape;17237;p59"/>
            <p:cNvSpPr/>
            <p:nvPr/>
          </p:nvSpPr>
          <p:spPr>
            <a:xfrm>
              <a:off x="4466025" y="1966875"/>
              <a:ext cx="222975" cy="82350"/>
            </a:xfrm>
            <a:custGeom>
              <a:avLst/>
              <a:gdLst/>
              <a:ahLst/>
              <a:cxnLst/>
              <a:rect l="l" t="t" r="r" b="b"/>
              <a:pathLst>
                <a:path w="8919" h="3294" extrusionOk="0">
                  <a:moveTo>
                    <a:pt x="7223" y="1"/>
                  </a:moveTo>
                  <a:cubicBezTo>
                    <a:pt x="6834" y="1"/>
                    <a:pt x="6386" y="43"/>
                    <a:pt x="5906" y="102"/>
                  </a:cubicBezTo>
                  <a:cubicBezTo>
                    <a:pt x="5322" y="198"/>
                    <a:pt x="4680" y="340"/>
                    <a:pt x="4049" y="567"/>
                  </a:cubicBezTo>
                  <a:cubicBezTo>
                    <a:pt x="3406" y="805"/>
                    <a:pt x="2810" y="1090"/>
                    <a:pt x="2298" y="1388"/>
                  </a:cubicBezTo>
                  <a:cubicBezTo>
                    <a:pt x="1798" y="1698"/>
                    <a:pt x="1370" y="2019"/>
                    <a:pt x="1024" y="2293"/>
                  </a:cubicBezTo>
                  <a:cubicBezTo>
                    <a:pt x="703" y="2579"/>
                    <a:pt x="429" y="2829"/>
                    <a:pt x="262" y="3007"/>
                  </a:cubicBezTo>
                  <a:cubicBezTo>
                    <a:pt x="84" y="3186"/>
                    <a:pt x="0" y="3293"/>
                    <a:pt x="0" y="3293"/>
                  </a:cubicBezTo>
                  <a:cubicBezTo>
                    <a:pt x="0" y="3293"/>
                    <a:pt x="108" y="3198"/>
                    <a:pt x="298" y="3055"/>
                  </a:cubicBezTo>
                  <a:cubicBezTo>
                    <a:pt x="489" y="2888"/>
                    <a:pt x="786" y="2686"/>
                    <a:pt x="1143" y="2448"/>
                  </a:cubicBezTo>
                  <a:cubicBezTo>
                    <a:pt x="1512" y="2186"/>
                    <a:pt x="1965" y="1936"/>
                    <a:pt x="2465" y="1674"/>
                  </a:cubicBezTo>
                  <a:cubicBezTo>
                    <a:pt x="2989" y="1400"/>
                    <a:pt x="3560" y="1150"/>
                    <a:pt x="4179" y="924"/>
                  </a:cubicBezTo>
                  <a:cubicBezTo>
                    <a:pt x="4787" y="698"/>
                    <a:pt x="5406" y="543"/>
                    <a:pt x="5965" y="424"/>
                  </a:cubicBezTo>
                  <a:cubicBezTo>
                    <a:pt x="6537" y="305"/>
                    <a:pt x="7049" y="221"/>
                    <a:pt x="7489" y="186"/>
                  </a:cubicBezTo>
                  <a:cubicBezTo>
                    <a:pt x="7930" y="138"/>
                    <a:pt x="8275" y="126"/>
                    <a:pt x="8525" y="126"/>
                  </a:cubicBezTo>
                  <a:lnTo>
                    <a:pt x="8918" y="126"/>
                  </a:lnTo>
                  <a:lnTo>
                    <a:pt x="8513" y="78"/>
                  </a:lnTo>
                  <a:cubicBezTo>
                    <a:pt x="8275" y="43"/>
                    <a:pt x="7918" y="19"/>
                    <a:pt x="7466" y="7"/>
                  </a:cubicBezTo>
                  <a:cubicBezTo>
                    <a:pt x="7388" y="3"/>
                    <a:pt x="7307" y="1"/>
                    <a:pt x="72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8" name="Google Shape;17238;p59"/>
            <p:cNvSpPr/>
            <p:nvPr/>
          </p:nvSpPr>
          <p:spPr>
            <a:xfrm>
              <a:off x="4457400" y="2007825"/>
              <a:ext cx="164025" cy="72350"/>
            </a:xfrm>
            <a:custGeom>
              <a:avLst/>
              <a:gdLst/>
              <a:ahLst/>
              <a:cxnLst/>
              <a:rect l="l" t="t" r="r" b="b"/>
              <a:pathLst>
                <a:path w="6561" h="2894" extrusionOk="0">
                  <a:moveTo>
                    <a:pt x="6299" y="0"/>
                  </a:moveTo>
                  <a:cubicBezTo>
                    <a:pt x="6120" y="0"/>
                    <a:pt x="5834" y="0"/>
                    <a:pt x="5513" y="36"/>
                  </a:cubicBezTo>
                  <a:cubicBezTo>
                    <a:pt x="4834" y="95"/>
                    <a:pt x="3917" y="286"/>
                    <a:pt x="2977" y="715"/>
                  </a:cubicBezTo>
                  <a:cubicBezTo>
                    <a:pt x="2024" y="1155"/>
                    <a:pt x="1298" y="1750"/>
                    <a:pt x="822" y="2203"/>
                  </a:cubicBezTo>
                  <a:cubicBezTo>
                    <a:pt x="584" y="2441"/>
                    <a:pt x="381" y="2620"/>
                    <a:pt x="238" y="2727"/>
                  </a:cubicBezTo>
                  <a:cubicBezTo>
                    <a:pt x="83" y="2834"/>
                    <a:pt x="0" y="2893"/>
                    <a:pt x="0" y="2893"/>
                  </a:cubicBezTo>
                  <a:cubicBezTo>
                    <a:pt x="0" y="2893"/>
                    <a:pt x="107" y="2858"/>
                    <a:pt x="274" y="2786"/>
                  </a:cubicBezTo>
                  <a:cubicBezTo>
                    <a:pt x="429" y="2703"/>
                    <a:pt x="667" y="2560"/>
                    <a:pt x="941" y="2370"/>
                  </a:cubicBezTo>
                  <a:cubicBezTo>
                    <a:pt x="1476" y="2000"/>
                    <a:pt x="2215" y="1512"/>
                    <a:pt x="3131" y="1096"/>
                  </a:cubicBezTo>
                  <a:cubicBezTo>
                    <a:pt x="4024" y="655"/>
                    <a:pt x="4882" y="405"/>
                    <a:pt x="5525" y="238"/>
                  </a:cubicBezTo>
                  <a:cubicBezTo>
                    <a:pt x="5834" y="167"/>
                    <a:pt x="6096" y="107"/>
                    <a:pt x="6275" y="84"/>
                  </a:cubicBezTo>
                  <a:cubicBezTo>
                    <a:pt x="6453" y="48"/>
                    <a:pt x="6560" y="36"/>
                    <a:pt x="6560" y="36"/>
                  </a:cubicBezTo>
                  <a:cubicBezTo>
                    <a:pt x="6560" y="36"/>
                    <a:pt x="6465" y="36"/>
                    <a:pt x="629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9" name="Google Shape;17239;p59"/>
            <p:cNvSpPr/>
            <p:nvPr/>
          </p:nvSpPr>
          <p:spPr>
            <a:xfrm>
              <a:off x="4442800" y="2046225"/>
              <a:ext cx="112250" cy="59550"/>
            </a:xfrm>
            <a:custGeom>
              <a:avLst/>
              <a:gdLst/>
              <a:ahLst/>
              <a:cxnLst/>
              <a:rect l="l" t="t" r="r" b="b"/>
              <a:pathLst>
                <a:path w="4490" h="2382" extrusionOk="0">
                  <a:moveTo>
                    <a:pt x="4489" y="0"/>
                  </a:moveTo>
                  <a:cubicBezTo>
                    <a:pt x="4489" y="0"/>
                    <a:pt x="4192" y="36"/>
                    <a:pt x="3739" y="83"/>
                  </a:cubicBezTo>
                  <a:cubicBezTo>
                    <a:pt x="3275" y="191"/>
                    <a:pt x="2656" y="381"/>
                    <a:pt x="2013" y="726"/>
                  </a:cubicBezTo>
                  <a:cubicBezTo>
                    <a:pt x="1370" y="1072"/>
                    <a:pt x="870" y="1488"/>
                    <a:pt x="525" y="1822"/>
                  </a:cubicBezTo>
                  <a:cubicBezTo>
                    <a:pt x="179" y="2143"/>
                    <a:pt x="1" y="2381"/>
                    <a:pt x="1" y="2381"/>
                  </a:cubicBezTo>
                  <a:cubicBezTo>
                    <a:pt x="1" y="2381"/>
                    <a:pt x="263" y="2238"/>
                    <a:pt x="644" y="1977"/>
                  </a:cubicBezTo>
                  <a:cubicBezTo>
                    <a:pt x="1037" y="1726"/>
                    <a:pt x="1584" y="1417"/>
                    <a:pt x="2191" y="1084"/>
                  </a:cubicBezTo>
                  <a:cubicBezTo>
                    <a:pt x="2799" y="762"/>
                    <a:pt x="3382" y="488"/>
                    <a:pt x="3799" y="298"/>
                  </a:cubicBezTo>
                  <a:cubicBezTo>
                    <a:pt x="4215" y="119"/>
                    <a:pt x="4489" y="0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0" name="Google Shape;17240;p59"/>
            <p:cNvSpPr/>
            <p:nvPr/>
          </p:nvSpPr>
          <p:spPr>
            <a:xfrm>
              <a:off x="4435075" y="2082225"/>
              <a:ext cx="90200" cy="46775"/>
            </a:xfrm>
            <a:custGeom>
              <a:avLst/>
              <a:gdLst/>
              <a:ahLst/>
              <a:cxnLst/>
              <a:rect l="l" t="t" r="r" b="b"/>
              <a:pathLst>
                <a:path w="3608" h="1871" extrusionOk="0">
                  <a:moveTo>
                    <a:pt x="3608" y="1"/>
                  </a:moveTo>
                  <a:cubicBezTo>
                    <a:pt x="3608" y="1"/>
                    <a:pt x="3358" y="25"/>
                    <a:pt x="2977" y="108"/>
                  </a:cubicBezTo>
                  <a:cubicBezTo>
                    <a:pt x="2620" y="179"/>
                    <a:pt x="2119" y="334"/>
                    <a:pt x="1607" y="596"/>
                  </a:cubicBezTo>
                  <a:cubicBezTo>
                    <a:pt x="1107" y="858"/>
                    <a:pt x="691" y="1179"/>
                    <a:pt x="417" y="1429"/>
                  </a:cubicBezTo>
                  <a:cubicBezTo>
                    <a:pt x="155" y="1691"/>
                    <a:pt x="0" y="1870"/>
                    <a:pt x="0" y="1870"/>
                  </a:cubicBezTo>
                  <a:cubicBezTo>
                    <a:pt x="0" y="1870"/>
                    <a:pt x="810" y="1453"/>
                    <a:pt x="1798" y="941"/>
                  </a:cubicBezTo>
                  <a:cubicBezTo>
                    <a:pt x="2798" y="417"/>
                    <a:pt x="3608" y="1"/>
                    <a:pt x="36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1" name="Google Shape;17241;p59"/>
            <p:cNvSpPr/>
            <p:nvPr/>
          </p:nvSpPr>
          <p:spPr>
            <a:xfrm>
              <a:off x="4438050" y="2117350"/>
              <a:ext cx="52100" cy="29500"/>
            </a:xfrm>
            <a:custGeom>
              <a:avLst/>
              <a:gdLst/>
              <a:ahLst/>
              <a:cxnLst/>
              <a:rect l="l" t="t" r="r" b="b"/>
              <a:pathLst>
                <a:path w="2084" h="118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2084" y="1"/>
                    <a:pt x="1953" y="1"/>
                    <a:pt x="1715" y="60"/>
                  </a:cubicBezTo>
                  <a:cubicBezTo>
                    <a:pt x="1488" y="108"/>
                    <a:pt x="1191" y="191"/>
                    <a:pt x="893" y="358"/>
                  </a:cubicBezTo>
                  <a:cubicBezTo>
                    <a:pt x="607" y="525"/>
                    <a:pt x="369" y="727"/>
                    <a:pt x="226" y="894"/>
                  </a:cubicBezTo>
                  <a:cubicBezTo>
                    <a:pt x="72" y="1060"/>
                    <a:pt x="0" y="1179"/>
                    <a:pt x="0" y="1179"/>
                  </a:cubicBezTo>
                  <a:cubicBezTo>
                    <a:pt x="0" y="1179"/>
                    <a:pt x="131" y="1132"/>
                    <a:pt x="345" y="1037"/>
                  </a:cubicBezTo>
                  <a:cubicBezTo>
                    <a:pt x="548" y="965"/>
                    <a:pt x="822" y="846"/>
                    <a:pt x="1096" y="679"/>
                  </a:cubicBezTo>
                  <a:cubicBezTo>
                    <a:pt x="1381" y="525"/>
                    <a:pt x="1619" y="358"/>
                    <a:pt x="1798" y="227"/>
                  </a:cubicBezTo>
                  <a:cubicBezTo>
                    <a:pt x="1977" y="84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2" name="Google Shape;17242;p59"/>
            <p:cNvSpPr/>
            <p:nvPr/>
          </p:nvSpPr>
          <p:spPr>
            <a:xfrm>
              <a:off x="4570800" y="2554600"/>
              <a:ext cx="372400" cy="176550"/>
            </a:xfrm>
            <a:custGeom>
              <a:avLst/>
              <a:gdLst/>
              <a:ahLst/>
              <a:cxnLst/>
              <a:rect l="l" t="t" r="r" b="b"/>
              <a:pathLst>
                <a:path w="14896" h="7062" extrusionOk="0">
                  <a:moveTo>
                    <a:pt x="0" y="1"/>
                  </a:moveTo>
                  <a:cubicBezTo>
                    <a:pt x="0" y="1"/>
                    <a:pt x="227" y="72"/>
                    <a:pt x="631" y="191"/>
                  </a:cubicBezTo>
                  <a:cubicBezTo>
                    <a:pt x="1036" y="310"/>
                    <a:pt x="1596" y="489"/>
                    <a:pt x="2310" y="739"/>
                  </a:cubicBezTo>
                  <a:cubicBezTo>
                    <a:pt x="3727" y="1227"/>
                    <a:pt x="5644" y="1977"/>
                    <a:pt x="7716" y="2954"/>
                  </a:cubicBezTo>
                  <a:cubicBezTo>
                    <a:pt x="9764" y="3942"/>
                    <a:pt x="11573" y="4966"/>
                    <a:pt x="12847" y="5752"/>
                  </a:cubicBezTo>
                  <a:cubicBezTo>
                    <a:pt x="13490" y="6145"/>
                    <a:pt x="14002" y="6466"/>
                    <a:pt x="14347" y="6704"/>
                  </a:cubicBezTo>
                  <a:cubicBezTo>
                    <a:pt x="14705" y="6930"/>
                    <a:pt x="14895" y="7061"/>
                    <a:pt x="14895" y="7061"/>
                  </a:cubicBezTo>
                  <a:cubicBezTo>
                    <a:pt x="14895" y="7061"/>
                    <a:pt x="14728" y="6918"/>
                    <a:pt x="14395" y="6680"/>
                  </a:cubicBezTo>
                  <a:cubicBezTo>
                    <a:pt x="14062" y="6406"/>
                    <a:pt x="13574" y="6037"/>
                    <a:pt x="12966" y="5609"/>
                  </a:cubicBezTo>
                  <a:cubicBezTo>
                    <a:pt x="11740" y="4728"/>
                    <a:pt x="9978" y="3609"/>
                    <a:pt x="7894" y="2620"/>
                  </a:cubicBezTo>
                  <a:cubicBezTo>
                    <a:pt x="5811" y="1632"/>
                    <a:pt x="3822" y="965"/>
                    <a:pt x="2370" y="561"/>
                  </a:cubicBezTo>
                  <a:cubicBezTo>
                    <a:pt x="1655" y="358"/>
                    <a:pt x="1060" y="215"/>
                    <a:pt x="643" y="132"/>
                  </a:cubicBezTo>
                  <a:cubicBezTo>
                    <a:pt x="227" y="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3" name="Google Shape;17243;p59"/>
            <p:cNvSpPr/>
            <p:nvPr/>
          </p:nvSpPr>
          <p:spPr>
            <a:xfrm>
              <a:off x="4950000" y="2734100"/>
              <a:ext cx="74450" cy="44375"/>
            </a:xfrm>
            <a:custGeom>
              <a:avLst/>
              <a:gdLst/>
              <a:ahLst/>
              <a:cxnLst/>
              <a:rect l="l" t="t" r="r" b="b"/>
              <a:pathLst>
                <a:path w="2978" h="1775" extrusionOk="0">
                  <a:moveTo>
                    <a:pt x="1" y="0"/>
                  </a:moveTo>
                  <a:cubicBezTo>
                    <a:pt x="1" y="0"/>
                    <a:pt x="108" y="167"/>
                    <a:pt x="334" y="405"/>
                  </a:cubicBezTo>
                  <a:cubicBezTo>
                    <a:pt x="549" y="643"/>
                    <a:pt x="894" y="941"/>
                    <a:pt x="1311" y="1191"/>
                  </a:cubicBezTo>
                  <a:cubicBezTo>
                    <a:pt x="1739" y="1429"/>
                    <a:pt x="2156" y="1596"/>
                    <a:pt x="2477" y="1667"/>
                  </a:cubicBezTo>
                  <a:cubicBezTo>
                    <a:pt x="2787" y="1762"/>
                    <a:pt x="2978" y="1774"/>
                    <a:pt x="2978" y="1774"/>
                  </a:cubicBezTo>
                  <a:cubicBezTo>
                    <a:pt x="2978" y="1774"/>
                    <a:pt x="2811" y="1655"/>
                    <a:pt x="2561" y="1501"/>
                  </a:cubicBezTo>
                  <a:cubicBezTo>
                    <a:pt x="2299" y="1346"/>
                    <a:pt x="1918" y="1108"/>
                    <a:pt x="1513" y="870"/>
                  </a:cubicBezTo>
                  <a:cubicBezTo>
                    <a:pt x="1120" y="608"/>
                    <a:pt x="751" y="405"/>
                    <a:pt x="465" y="250"/>
                  </a:cubicBezTo>
                  <a:cubicBezTo>
                    <a:pt x="180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4" name="Google Shape;17244;p59"/>
            <p:cNvSpPr/>
            <p:nvPr/>
          </p:nvSpPr>
          <p:spPr>
            <a:xfrm>
              <a:off x="4655625" y="2552225"/>
              <a:ext cx="205125" cy="107475"/>
            </a:xfrm>
            <a:custGeom>
              <a:avLst/>
              <a:gdLst/>
              <a:ahLst/>
              <a:cxnLst/>
              <a:rect l="l" t="t" r="r" b="b"/>
              <a:pathLst>
                <a:path w="8205" h="42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" y="36"/>
                    <a:pt x="358" y="108"/>
                  </a:cubicBezTo>
                  <a:cubicBezTo>
                    <a:pt x="584" y="167"/>
                    <a:pt x="917" y="275"/>
                    <a:pt x="1298" y="417"/>
                  </a:cubicBezTo>
                  <a:cubicBezTo>
                    <a:pt x="1703" y="572"/>
                    <a:pt x="2144" y="763"/>
                    <a:pt x="2656" y="1001"/>
                  </a:cubicBezTo>
                  <a:cubicBezTo>
                    <a:pt x="3156" y="1251"/>
                    <a:pt x="3692" y="1537"/>
                    <a:pt x="4251" y="1846"/>
                  </a:cubicBezTo>
                  <a:cubicBezTo>
                    <a:pt x="5347" y="2489"/>
                    <a:pt x="6335" y="3132"/>
                    <a:pt x="7049" y="3573"/>
                  </a:cubicBezTo>
                  <a:cubicBezTo>
                    <a:pt x="7764" y="4037"/>
                    <a:pt x="8204" y="4299"/>
                    <a:pt x="8204" y="4299"/>
                  </a:cubicBezTo>
                  <a:cubicBezTo>
                    <a:pt x="8204" y="4299"/>
                    <a:pt x="7799" y="3965"/>
                    <a:pt x="7144" y="3406"/>
                  </a:cubicBezTo>
                  <a:cubicBezTo>
                    <a:pt x="6490" y="2870"/>
                    <a:pt x="5573" y="2156"/>
                    <a:pt x="4442" y="1501"/>
                  </a:cubicBezTo>
                  <a:cubicBezTo>
                    <a:pt x="3870" y="1179"/>
                    <a:pt x="3311" y="906"/>
                    <a:pt x="2787" y="703"/>
                  </a:cubicBezTo>
                  <a:cubicBezTo>
                    <a:pt x="2251" y="489"/>
                    <a:pt x="1775" y="346"/>
                    <a:pt x="1358" y="239"/>
                  </a:cubicBezTo>
                  <a:cubicBezTo>
                    <a:pt x="953" y="132"/>
                    <a:pt x="620" y="72"/>
                    <a:pt x="382" y="48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5" name="Google Shape;17245;p59"/>
            <p:cNvSpPr/>
            <p:nvPr/>
          </p:nvSpPr>
          <p:spPr>
            <a:xfrm>
              <a:off x="4708600" y="2537050"/>
              <a:ext cx="118200" cy="58650"/>
            </a:xfrm>
            <a:custGeom>
              <a:avLst/>
              <a:gdLst/>
              <a:ahLst/>
              <a:cxnLst/>
              <a:rect l="l" t="t" r="r" b="b"/>
              <a:pathLst>
                <a:path w="4728" h="2346" extrusionOk="0">
                  <a:moveTo>
                    <a:pt x="1" y="0"/>
                  </a:moveTo>
                  <a:cubicBezTo>
                    <a:pt x="1" y="0"/>
                    <a:pt x="251" y="143"/>
                    <a:pt x="680" y="370"/>
                  </a:cubicBezTo>
                  <a:cubicBezTo>
                    <a:pt x="1096" y="596"/>
                    <a:pt x="1680" y="893"/>
                    <a:pt x="2335" y="1215"/>
                  </a:cubicBezTo>
                  <a:cubicBezTo>
                    <a:pt x="2989" y="1548"/>
                    <a:pt x="3585" y="1810"/>
                    <a:pt x="4013" y="2025"/>
                  </a:cubicBezTo>
                  <a:cubicBezTo>
                    <a:pt x="4442" y="2227"/>
                    <a:pt x="4728" y="2346"/>
                    <a:pt x="4728" y="2346"/>
                  </a:cubicBezTo>
                  <a:cubicBezTo>
                    <a:pt x="4728" y="2346"/>
                    <a:pt x="4513" y="2155"/>
                    <a:pt x="4121" y="1858"/>
                  </a:cubicBezTo>
                  <a:cubicBezTo>
                    <a:pt x="3740" y="1572"/>
                    <a:pt x="3168" y="1203"/>
                    <a:pt x="2513" y="882"/>
                  </a:cubicBezTo>
                  <a:cubicBezTo>
                    <a:pt x="1858" y="548"/>
                    <a:pt x="1215" y="322"/>
                    <a:pt x="763" y="191"/>
                  </a:cubicBezTo>
                  <a:cubicBezTo>
                    <a:pt x="299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6" name="Google Shape;17246;p59"/>
            <p:cNvSpPr/>
            <p:nvPr/>
          </p:nvSpPr>
          <p:spPr>
            <a:xfrm>
              <a:off x="4738075" y="2521275"/>
              <a:ext cx="82775" cy="47350"/>
            </a:xfrm>
            <a:custGeom>
              <a:avLst/>
              <a:gdLst/>
              <a:ahLst/>
              <a:cxnLst/>
              <a:rect l="l" t="t" r="r" b="b"/>
              <a:pathLst>
                <a:path w="3311" h="189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1" y="512"/>
                    <a:pt x="1608" y="1036"/>
                  </a:cubicBezTo>
                  <a:cubicBezTo>
                    <a:pt x="2513" y="1536"/>
                    <a:pt x="3311" y="1894"/>
                    <a:pt x="3311" y="1894"/>
                  </a:cubicBezTo>
                  <a:cubicBezTo>
                    <a:pt x="3311" y="1894"/>
                    <a:pt x="3168" y="1715"/>
                    <a:pt x="2894" y="1513"/>
                  </a:cubicBezTo>
                  <a:cubicBezTo>
                    <a:pt x="2644" y="1274"/>
                    <a:pt x="2263" y="977"/>
                    <a:pt x="1799" y="703"/>
                  </a:cubicBezTo>
                  <a:cubicBezTo>
                    <a:pt x="1334" y="441"/>
                    <a:pt x="894" y="262"/>
                    <a:pt x="548" y="155"/>
                  </a:cubicBezTo>
                  <a:cubicBezTo>
                    <a:pt x="215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7" name="Google Shape;17247;p59"/>
            <p:cNvSpPr/>
            <p:nvPr/>
          </p:nvSpPr>
          <p:spPr>
            <a:xfrm>
              <a:off x="4749100" y="2504300"/>
              <a:ext cx="72650" cy="36050"/>
            </a:xfrm>
            <a:custGeom>
              <a:avLst/>
              <a:gdLst/>
              <a:ahLst/>
              <a:cxnLst/>
              <a:rect l="l" t="t" r="r" b="b"/>
              <a:pathLst>
                <a:path w="2906" h="1442" extrusionOk="0">
                  <a:moveTo>
                    <a:pt x="0" y="1"/>
                  </a:moveTo>
                  <a:cubicBezTo>
                    <a:pt x="0" y="1"/>
                    <a:pt x="596" y="465"/>
                    <a:pt x="1381" y="858"/>
                  </a:cubicBezTo>
                  <a:cubicBezTo>
                    <a:pt x="2179" y="1263"/>
                    <a:pt x="2905" y="1441"/>
                    <a:pt x="2905" y="1441"/>
                  </a:cubicBezTo>
                  <a:cubicBezTo>
                    <a:pt x="2905" y="1441"/>
                    <a:pt x="2370" y="906"/>
                    <a:pt x="1548" y="501"/>
                  </a:cubicBezTo>
                  <a:cubicBezTo>
                    <a:pt x="750" y="10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8" name="Google Shape;17248;p59"/>
            <p:cNvSpPr/>
            <p:nvPr/>
          </p:nvSpPr>
          <p:spPr>
            <a:xfrm>
              <a:off x="4533300" y="2299175"/>
              <a:ext cx="410775" cy="172125"/>
            </a:xfrm>
            <a:custGeom>
              <a:avLst/>
              <a:gdLst/>
              <a:ahLst/>
              <a:cxnLst/>
              <a:rect l="l" t="t" r="r" b="b"/>
              <a:pathLst>
                <a:path w="16431" h="6885" extrusionOk="0">
                  <a:moveTo>
                    <a:pt x="2455" y="1"/>
                  </a:moveTo>
                  <a:cubicBezTo>
                    <a:pt x="1720" y="1"/>
                    <a:pt x="1127" y="56"/>
                    <a:pt x="703" y="121"/>
                  </a:cubicBezTo>
                  <a:cubicBezTo>
                    <a:pt x="476" y="157"/>
                    <a:pt x="298" y="193"/>
                    <a:pt x="179" y="217"/>
                  </a:cubicBezTo>
                  <a:cubicBezTo>
                    <a:pt x="60" y="229"/>
                    <a:pt x="0" y="241"/>
                    <a:pt x="0" y="241"/>
                  </a:cubicBezTo>
                  <a:cubicBezTo>
                    <a:pt x="0" y="241"/>
                    <a:pt x="60" y="241"/>
                    <a:pt x="179" y="229"/>
                  </a:cubicBezTo>
                  <a:cubicBezTo>
                    <a:pt x="310" y="229"/>
                    <a:pt x="476" y="193"/>
                    <a:pt x="715" y="181"/>
                  </a:cubicBezTo>
                  <a:cubicBezTo>
                    <a:pt x="963" y="168"/>
                    <a:pt x="1269" y="156"/>
                    <a:pt x="1625" y="156"/>
                  </a:cubicBezTo>
                  <a:cubicBezTo>
                    <a:pt x="1936" y="156"/>
                    <a:pt x="2285" y="165"/>
                    <a:pt x="2667" y="193"/>
                  </a:cubicBezTo>
                  <a:cubicBezTo>
                    <a:pt x="4298" y="312"/>
                    <a:pt x="6537" y="848"/>
                    <a:pt x="8799" y="1943"/>
                  </a:cubicBezTo>
                  <a:cubicBezTo>
                    <a:pt x="11061" y="3015"/>
                    <a:pt x="12930" y="4336"/>
                    <a:pt x="14276" y="5289"/>
                  </a:cubicBezTo>
                  <a:cubicBezTo>
                    <a:pt x="14943" y="5777"/>
                    <a:pt x="15478" y="6182"/>
                    <a:pt x="15847" y="6444"/>
                  </a:cubicBezTo>
                  <a:cubicBezTo>
                    <a:pt x="16217" y="6729"/>
                    <a:pt x="16431" y="6884"/>
                    <a:pt x="16431" y="6884"/>
                  </a:cubicBezTo>
                  <a:cubicBezTo>
                    <a:pt x="16431" y="6884"/>
                    <a:pt x="16240" y="6717"/>
                    <a:pt x="15895" y="6408"/>
                  </a:cubicBezTo>
                  <a:cubicBezTo>
                    <a:pt x="15538" y="6110"/>
                    <a:pt x="15038" y="5658"/>
                    <a:pt x="14395" y="5134"/>
                  </a:cubicBezTo>
                  <a:cubicBezTo>
                    <a:pt x="13097" y="4098"/>
                    <a:pt x="11264" y="2681"/>
                    <a:pt x="8966" y="1586"/>
                  </a:cubicBezTo>
                  <a:cubicBezTo>
                    <a:pt x="6656" y="479"/>
                    <a:pt x="4334" y="14"/>
                    <a:pt x="2667" y="2"/>
                  </a:cubicBezTo>
                  <a:cubicBezTo>
                    <a:pt x="2595" y="1"/>
                    <a:pt x="2524" y="1"/>
                    <a:pt x="24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9" name="Google Shape;17249;p59"/>
            <p:cNvSpPr/>
            <p:nvPr/>
          </p:nvSpPr>
          <p:spPr>
            <a:xfrm>
              <a:off x="4605925" y="2269450"/>
              <a:ext cx="239925" cy="89625"/>
            </a:xfrm>
            <a:custGeom>
              <a:avLst/>
              <a:gdLst/>
              <a:ahLst/>
              <a:cxnLst/>
              <a:rect l="l" t="t" r="r" b="b"/>
              <a:pathLst>
                <a:path w="9597" h="3585" extrusionOk="0">
                  <a:moveTo>
                    <a:pt x="0" y="1"/>
                  </a:moveTo>
                  <a:cubicBezTo>
                    <a:pt x="0" y="1"/>
                    <a:pt x="143" y="36"/>
                    <a:pt x="393" y="96"/>
                  </a:cubicBezTo>
                  <a:cubicBezTo>
                    <a:pt x="655" y="156"/>
                    <a:pt x="1024" y="239"/>
                    <a:pt x="1477" y="358"/>
                  </a:cubicBezTo>
                  <a:cubicBezTo>
                    <a:pt x="2382" y="596"/>
                    <a:pt x="3596" y="965"/>
                    <a:pt x="4930" y="1465"/>
                  </a:cubicBezTo>
                  <a:cubicBezTo>
                    <a:pt x="6251" y="1953"/>
                    <a:pt x="7430" y="2477"/>
                    <a:pt x="8263" y="2894"/>
                  </a:cubicBezTo>
                  <a:cubicBezTo>
                    <a:pt x="8680" y="3096"/>
                    <a:pt x="9013" y="3275"/>
                    <a:pt x="9240" y="3394"/>
                  </a:cubicBezTo>
                  <a:cubicBezTo>
                    <a:pt x="9466" y="3513"/>
                    <a:pt x="9597" y="3585"/>
                    <a:pt x="9597" y="3585"/>
                  </a:cubicBezTo>
                  <a:cubicBezTo>
                    <a:pt x="9597" y="3585"/>
                    <a:pt x="9478" y="3513"/>
                    <a:pt x="9251" y="3335"/>
                  </a:cubicBezTo>
                  <a:cubicBezTo>
                    <a:pt x="9049" y="3168"/>
                    <a:pt x="8728" y="2965"/>
                    <a:pt x="8335" y="2703"/>
                  </a:cubicBezTo>
                  <a:cubicBezTo>
                    <a:pt x="7525" y="2215"/>
                    <a:pt x="6382" y="1596"/>
                    <a:pt x="5049" y="1084"/>
                  </a:cubicBezTo>
                  <a:cubicBezTo>
                    <a:pt x="3703" y="584"/>
                    <a:pt x="2429" y="298"/>
                    <a:pt x="1501" y="167"/>
                  </a:cubicBezTo>
                  <a:cubicBezTo>
                    <a:pt x="1036" y="84"/>
                    <a:pt x="667" y="48"/>
                    <a:pt x="393" y="36"/>
                  </a:cubicBezTo>
                  <a:cubicBezTo>
                    <a:pt x="143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0" name="Google Shape;17250;p59"/>
            <p:cNvSpPr/>
            <p:nvPr/>
          </p:nvSpPr>
          <p:spPr>
            <a:xfrm>
              <a:off x="4695525" y="2253075"/>
              <a:ext cx="99725" cy="43200"/>
            </a:xfrm>
            <a:custGeom>
              <a:avLst/>
              <a:gdLst/>
              <a:ahLst/>
              <a:cxnLst/>
              <a:rect l="l" t="t" r="r" b="b"/>
              <a:pathLst>
                <a:path w="3989" h="1728" extrusionOk="0">
                  <a:moveTo>
                    <a:pt x="0" y="1"/>
                  </a:moveTo>
                  <a:cubicBezTo>
                    <a:pt x="0" y="1"/>
                    <a:pt x="869" y="513"/>
                    <a:pt x="1953" y="989"/>
                  </a:cubicBezTo>
                  <a:cubicBezTo>
                    <a:pt x="3036" y="1465"/>
                    <a:pt x="3989" y="1727"/>
                    <a:pt x="3989" y="1727"/>
                  </a:cubicBezTo>
                  <a:cubicBezTo>
                    <a:pt x="3989" y="1727"/>
                    <a:pt x="3215" y="1108"/>
                    <a:pt x="2096" y="608"/>
                  </a:cubicBezTo>
                  <a:cubicBezTo>
                    <a:pt x="977" y="13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1" name="Google Shape;17251;p59"/>
            <p:cNvSpPr/>
            <p:nvPr/>
          </p:nvSpPr>
          <p:spPr>
            <a:xfrm>
              <a:off x="4717550" y="2234025"/>
              <a:ext cx="58050" cy="26825"/>
            </a:xfrm>
            <a:custGeom>
              <a:avLst/>
              <a:gdLst/>
              <a:ahLst/>
              <a:cxnLst/>
              <a:rect l="l" t="t" r="r" b="b"/>
              <a:pathLst>
                <a:path w="2322" h="1073" extrusionOk="0">
                  <a:moveTo>
                    <a:pt x="0" y="1"/>
                  </a:moveTo>
                  <a:cubicBezTo>
                    <a:pt x="0" y="1"/>
                    <a:pt x="488" y="358"/>
                    <a:pt x="1119" y="644"/>
                  </a:cubicBezTo>
                  <a:cubicBezTo>
                    <a:pt x="1738" y="930"/>
                    <a:pt x="2322" y="1072"/>
                    <a:pt x="2322" y="1072"/>
                  </a:cubicBezTo>
                  <a:cubicBezTo>
                    <a:pt x="2322" y="1072"/>
                    <a:pt x="2227" y="953"/>
                    <a:pt x="2048" y="799"/>
                  </a:cubicBezTo>
                  <a:cubicBezTo>
                    <a:pt x="1869" y="632"/>
                    <a:pt x="1608" y="441"/>
                    <a:pt x="1274" y="287"/>
                  </a:cubicBezTo>
                  <a:cubicBezTo>
                    <a:pt x="953" y="144"/>
                    <a:pt x="619" y="60"/>
                    <a:pt x="381" y="37"/>
                  </a:cubicBezTo>
                  <a:cubicBezTo>
                    <a:pt x="143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2" name="Google Shape;17252;p59"/>
            <p:cNvSpPr/>
            <p:nvPr/>
          </p:nvSpPr>
          <p:spPr>
            <a:xfrm>
              <a:off x="4739875" y="2215275"/>
              <a:ext cx="63125" cy="34275"/>
            </a:xfrm>
            <a:custGeom>
              <a:avLst/>
              <a:gdLst/>
              <a:ahLst/>
              <a:cxnLst/>
              <a:rect l="l" t="t" r="r" b="b"/>
              <a:pathLst>
                <a:path w="2525" h="1371" extrusionOk="0">
                  <a:moveTo>
                    <a:pt x="0" y="1"/>
                  </a:moveTo>
                  <a:cubicBezTo>
                    <a:pt x="0" y="1"/>
                    <a:pt x="524" y="429"/>
                    <a:pt x="1203" y="799"/>
                  </a:cubicBezTo>
                  <a:cubicBezTo>
                    <a:pt x="1893" y="1168"/>
                    <a:pt x="2524" y="1370"/>
                    <a:pt x="2524" y="1370"/>
                  </a:cubicBezTo>
                  <a:cubicBezTo>
                    <a:pt x="2524" y="1370"/>
                    <a:pt x="2096" y="846"/>
                    <a:pt x="1381" y="453"/>
                  </a:cubicBezTo>
                  <a:cubicBezTo>
                    <a:pt x="679" y="7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3" name="Google Shape;17253;p59"/>
            <p:cNvSpPr/>
            <p:nvPr/>
          </p:nvSpPr>
          <p:spPr>
            <a:xfrm>
              <a:off x="3982925" y="2403400"/>
              <a:ext cx="247675" cy="245000"/>
            </a:xfrm>
            <a:custGeom>
              <a:avLst/>
              <a:gdLst/>
              <a:ahLst/>
              <a:cxnLst/>
              <a:rect l="l" t="t" r="r" b="b"/>
              <a:pathLst>
                <a:path w="9907" h="9800" extrusionOk="0">
                  <a:moveTo>
                    <a:pt x="1" y="1"/>
                  </a:moveTo>
                  <a:cubicBezTo>
                    <a:pt x="1" y="1"/>
                    <a:pt x="203" y="72"/>
                    <a:pt x="524" y="239"/>
                  </a:cubicBezTo>
                  <a:cubicBezTo>
                    <a:pt x="691" y="310"/>
                    <a:pt x="894" y="405"/>
                    <a:pt x="1120" y="524"/>
                  </a:cubicBezTo>
                  <a:cubicBezTo>
                    <a:pt x="1346" y="643"/>
                    <a:pt x="1608" y="763"/>
                    <a:pt x="1894" y="929"/>
                  </a:cubicBezTo>
                  <a:cubicBezTo>
                    <a:pt x="2179" y="1072"/>
                    <a:pt x="2489" y="1251"/>
                    <a:pt x="2799" y="1465"/>
                  </a:cubicBezTo>
                  <a:cubicBezTo>
                    <a:pt x="3132" y="1656"/>
                    <a:pt x="3453" y="1894"/>
                    <a:pt x="3811" y="2132"/>
                  </a:cubicBezTo>
                  <a:cubicBezTo>
                    <a:pt x="4501" y="2632"/>
                    <a:pt x="5227" y="3227"/>
                    <a:pt x="5930" y="3918"/>
                  </a:cubicBezTo>
                  <a:cubicBezTo>
                    <a:pt x="6632" y="4596"/>
                    <a:pt x="7228" y="5311"/>
                    <a:pt x="7740" y="6001"/>
                  </a:cubicBezTo>
                  <a:cubicBezTo>
                    <a:pt x="7978" y="6347"/>
                    <a:pt x="8240" y="6668"/>
                    <a:pt x="8430" y="7001"/>
                  </a:cubicBezTo>
                  <a:cubicBezTo>
                    <a:pt x="8644" y="7311"/>
                    <a:pt x="8811" y="7621"/>
                    <a:pt x="8978" y="7906"/>
                  </a:cubicBezTo>
                  <a:cubicBezTo>
                    <a:pt x="9145" y="8192"/>
                    <a:pt x="9264" y="8454"/>
                    <a:pt x="9383" y="8680"/>
                  </a:cubicBezTo>
                  <a:cubicBezTo>
                    <a:pt x="9502" y="8906"/>
                    <a:pt x="9585" y="9109"/>
                    <a:pt x="9668" y="9276"/>
                  </a:cubicBezTo>
                  <a:cubicBezTo>
                    <a:pt x="9811" y="9621"/>
                    <a:pt x="9907" y="9799"/>
                    <a:pt x="9907" y="9799"/>
                  </a:cubicBezTo>
                  <a:cubicBezTo>
                    <a:pt x="9907" y="9799"/>
                    <a:pt x="9835" y="9597"/>
                    <a:pt x="9728" y="9264"/>
                  </a:cubicBezTo>
                  <a:cubicBezTo>
                    <a:pt x="9680" y="9085"/>
                    <a:pt x="9609" y="8871"/>
                    <a:pt x="9502" y="8633"/>
                  </a:cubicBezTo>
                  <a:cubicBezTo>
                    <a:pt x="9406" y="8383"/>
                    <a:pt x="9311" y="8109"/>
                    <a:pt x="9156" y="7811"/>
                  </a:cubicBezTo>
                  <a:cubicBezTo>
                    <a:pt x="9025" y="7513"/>
                    <a:pt x="8859" y="7192"/>
                    <a:pt x="8668" y="6859"/>
                  </a:cubicBezTo>
                  <a:cubicBezTo>
                    <a:pt x="8490" y="6525"/>
                    <a:pt x="8263" y="6180"/>
                    <a:pt x="8025" y="5811"/>
                  </a:cubicBezTo>
                  <a:cubicBezTo>
                    <a:pt x="7525" y="5096"/>
                    <a:pt x="6930" y="4346"/>
                    <a:pt x="6216" y="3632"/>
                  </a:cubicBezTo>
                  <a:cubicBezTo>
                    <a:pt x="5477" y="2929"/>
                    <a:pt x="4727" y="2334"/>
                    <a:pt x="4013" y="1846"/>
                  </a:cubicBezTo>
                  <a:cubicBezTo>
                    <a:pt x="3632" y="1608"/>
                    <a:pt x="3299" y="1382"/>
                    <a:pt x="2953" y="1203"/>
                  </a:cubicBezTo>
                  <a:cubicBezTo>
                    <a:pt x="2608" y="1013"/>
                    <a:pt x="2287" y="870"/>
                    <a:pt x="1989" y="727"/>
                  </a:cubicBezTo>
                  <a:cubicBezTo>
                    <a:pt x="1691" y="584"/>
                    <a:pt x="1405" y="477"/>
                    <a:pt x="1167" y="393"/>
                  </a:cubicBezTo>
                  <a:cubicBezTo>
                    <a:pt x="929" y="286"/>
                    <a:pt x="715" y="227"/>
                    <a:pt x="536" y="167"/>
                  </a:cubicBezTo>
                  <a:cubicBezTo>
                    <a:pt x="203" y="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4" name="Google Shape;17254;p59"/>
            <p:cNvSpPr/>
            <p:nvPr/>
          </p:nvSpPr>
          <p:spPr>
            <a:xfrm>
              <a:off x="4076400" y="2410250"/>
              <a:ext cx="165500" cy="196175"/>
            </a:xfrm>
            <a:custGeom>
              <a:avLst/>
              <a:gdLst/>
              <a:ahLst/>
              <a:cxnLst/>
              <a:rect l="l" t="t" r="r" b="b"/>
              <a:pathLst>
                <a:path w="6620" h="784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72"/>
                    <a:pt x="345" y="227"/>
                  </a:cubicBezTo>
                  <a:cubicBezTo>
                    <a:pt x="464" y="286"/>
                    <a:pt x="595" y="381"/>
                    <a:pt x="762" y="489"/>
                  </a:cubicBezTo>
                  <a:cubicBezTo>
                    <a:pt x="917" y="584"/>
                    <a:pt x="1095" y="691"/>
                    <a:pt x="1298" y="846"/>
                  </a:cubicBezTo>
                  <a:cubicBezTo>
                    <a:pt x="1691" y="1108"/>
                    <a:pt x="2131" y="1465"/>
                    <a:pt x="2608" y="1882"/>
                  </a:cubicBezTo>
                  <a:cubicBezTo>
                    <a:pt x="3060" y="2298"/>
                    <a:pt x="3560" y="2786"/>
                    <a:pt x="4013" y="3346"/>
                  </a:cubicBezTo>
                  <a:cubicBezTo>
                    <a:pt x="4477" y="3894"/>
                    <a:pt x="4882" y="4453"/>
                    <a:pt x="5227" y="4977"/>
                  </a:cubicBezTo>
                  <a:cubicBezTo>
                    <a:pt x="5548" y="5513"/>
                    <a:pt x="5822" y="6013"/>
                    <a:pt x="6025" y="6442"/>
                  </a:cubicBezTo>
                  <a:cubicBezTo>
                    <a:pt x="6144" y="6644"/>
                    <a:pt x="6215" y="6835"/>
                    <a:pt x="6299" y="7013"/>
                  </a:cubicBezTo>
                  <a:cubicBezTo>
                    <a:pt x="6370" y="7180"/>
                    <a:pt x="6429" y="7347"/>
                    <a:pt x="6477" y="7466"/>
                  </a:cubicBezTo>
                  <a:cubicBezTo>
                    <a:pt x="6560" y="7716"/>
                    <a:pt x="6620" y="7847"/>
                    <a:pt x="6620" y="7847"/>
                  </a:cubicBezTo>
                  <a:lnTo>
                    <a:pt x="6537" y="7454"/>
                  </a:lnTo>
                  <a:cubicBezTo>
                    <a:pt x="6501" y="7323"/>
                    <a:pt x="6477" y="7156"/>
                    <a:pt x="6418" y="6977"/>
                  </a:cubicBezTo>
                  <a:cubicBezTo>
                    <a:pt x="6370" y="6775"/>
                    <a:pt x="6310" y="6573"/>
                    <a:pt x="6215" y="6346"/>
                  </a:cubicBezTo>
                  <a:cubicBezTo>
                    <a:pt x="6072" y="5906"/>
                    <a:pt x="5834" y="5370"/>
                    <a:pt x="5525" y="4799"/>
                  </a:cubicBezTo>
                  <a:cubicBezTo>
                    <a:pt x="5203" y="4239"/>
                    <a:pt x="4810" y="3644"/>
                    <a:pt x="4334" y="3072"/>
                  </a:cubicBezTo>
                  <a:cubicBezTo>
                    <a:pt x="3834" y="2513"/>
                    <a:pt x="3334" y="2013"/>
                    <a:pt x="2822" y="1620"/>
                  </a:cubicBezTo>
                  <a:cubicBezTo>
                    <a:pt x="2322" y="1215"/>
                    <a:pt x="1846" y="905"/>
                    <a:pt x="1417" y="667"/>
                  </a:cubicBezTo>
                  <a:cubicBezTo>
                    <a:pt x="1203" y="548"/>
                    <a:pt x="1012" y="453"/>
                    <a:pt x="834" y="369"/>
                  </a:cubicBezTo>
                  <a:cubicBezTo>
                    <a:pt x="667" y="274"/>
                    <a:pt x="500" y="203"/>
                    <a:pt x="381" y="155"/>
                  </a:cubicBezTo>
                  <a:cubicBezTo>
                    <a:pt x="131" y="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5" name="Google Shape;17255;p59"/>
            <p:cNvSpPr/>
            <p:nvPr/>
          </p:nvSpPr>
          <p:spPr>
            <a:xfrm>
              <a:off x="4180875" y="2454000"/>
              <a:ext cx="75925" cy="120575"/>
            </a:xfrm>
            <a:custGeom>
              <a:avLst/>
              <a:gdLst/>
              <a:ahLst/>
              <a:cxnLst/>
              <a:rect l="l" t="t" r="r" b="b"/>
              <a:pathLst>
                <a:path w="3037" h="48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" y="48"/>
                    <a:pt x="167" y="167"/>
                  </a:cubicBezTo>
                  <a:cubicBezTo>
                    <a:pt x="286" y="251"/>
                    <a:pt x="453" y="405"/>
                    <a:pt x="631" y="596"/>
                  </a:cubicBezTo>
                  <a:cubicBezTo>
                    <a:pt x="1000" y="965"/>
                    <a:pt x="1477" y="1525"/>
                    <a:pt x="1893" y="2191"/>
                  </a:cubicBezTo>
                  <a:cubicBezTo>
                    <a:pt x="2310" y="2858"/>
                    <a:pt x="2608" y="3513"/>
                    <a:pt x="2786" y="4001"/>
                  </a:cubicBezTo>
                  <a:cubicBezTo>
                    <a:pt x="2882" y="4263"/>
                    <a:pt x="2941" y="4454"/>
                    <a:pt x="2977" y="4596"/>
                  </a:cubicBezTo>
                  <a:cubicBezTo>
                    <a:pt x="3012" y="4751"/>
                    <a:pt x="3036" y="4823"/>
                    <a:pt x="3036" y="4823"/>
                  </a:cubicBezTo>
                  <a:lnTo>
                    <a:pt x="3036" y="4585"/>
                  </a:lnTo>
                  <a:cubicBezTo>
                    <a:pt x="3036" y="4442"/>
                    <a:pt x="3024" y="4215"/>
                    <a:pt x="2977" y="3942"/>
                  </a:cubicBezTo>
                  <a:cubicBezTo>
                    <a:pt x="2893" y="3406"/>
                    <a:pt x="2667" y="2680"/>
                    <a:pt x="2227" y="1965"/>
                  </a:cubicBezTo>
                  <a:cubicBezTo>
                    <a:pt x="1774" y="1251"/>
                    <a:pt x="1215" y="751"/>
                    <a:pt x="762" y="429"/>
                  </a:cubicBezTo>
                  <a:cubicBezTo>
                    <a:pt x="536" y="286"/>
                    <a:pt x="345" y="167"/>
                    <a:pt x="215" y="108"/>
                  </a:cubicBezTo>
                  <a:cubicBezTo>
                    <a:pt x="84" y="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6" name="Google Shape;17256;p59"/>
            <p:cNvSpPr/>
            <p:nvPr/>
          </p:nvSpPr>
          <p:spPr>
            <a:xfrm>
              <a:off x="4220450" y="2450725"/>
              <a:ext cx="54800" cy="87550"/>
            </a:xfrm>
            <a:custGeom>
              <a:avLst/>
              <a:gdLst/>
              <a:ahLst/>
              <a:cxnLst/>
              <a:rect l="l" t="t" r="r" b="b"/>
              <a:pathLst>
                <a:path w="2192" h="3502" extrusionOk="0">
                  <a:moveTo>
                    <a:pt x="1" y="1"/>
                  </a:moveTo>
                  <a:cubicBezTo>
                    <a:pt x="1" y="1"/>
                    <a:pt x="144" y="191"/>
                    <a:pt x="382" y="489"/>
                  </a:cubicBezTo>
                  <a:cubicBezTo>
                    <a:pt x="620" y="786"/>
                    <a:pt x="918" y="1203"/>
                    <a:pt x="1215" y="1679"/>
                  </a:cubicBezTo>
                  <a:cubicBezTo>
                    <a:pt x="1501" y="2156"/>
                    <a:pt x="1751" y="2608"/>
                    <a:pt x="1918" y="2941"/>
                  </a:cubicBezTo>
                  <a:cubicBezTo>
                    <a:pt x="2084" y="3275"/>
                    <a:pt x="2191" y="3501"/>
                    <a:pt x="2191" y="3501"/>
                  </a:cubicBezTo>
                  <a:cubicBezTo>
                    <a:pt x="2191" y="3501"/>
                    <a:pt x="2191" y="3263"/>
                    <a:pt x="2108" y="2870"/>
                  </a:cubicBezTo>
                  <a:cubicBezTo>
                    <a:pt x="2037" y="2489"/>
                    <a:pt x="1858" y="1965"/>
                    <a:pt x="1549" y="1453"/>
                  </a:cubicBezTo>
                  <a:cubicBezTo>
                    <a:pt x="1215" y="953"/>
                    <a:pt x="834" y="584"/>
                    <a:pt x="525" y="346"/>
                  </a:cubicBezTo>
                  <a:cubicBezTo>
                    <a:pt x="203" y="1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7" name="Google Shape;17257;p59"/>
            <p:cNvSpPr/>
            <p:nvPr/>
          </p:nvSpPr>
          <p:spPr>
            <a:xfrm>
              <a:off x="4244275" y="2440900"/>
              <a:ext cx="44675" cy="59900"/>
            </a:xfrm>
            <a:custGeom>
              <a:avLst/>
              <a:gdLst/>
              <a:ahLst/>
              <a:cxnLst/>
              <a:rect l="l" t="t" r="r" b="b"/>
              <a:pathLst>
                <a:path w="1787" h="2396" extrusionOk="0">
                  <a:moveTo>
                    <a:pt x="0" y="1"/>
                  </a:moveTo>
                  <a:cubicBezTo>
                    <a:pt x="0" y="1"/>
                    <a:pt x="226" y="679"/>
                    <a:pt x="679" y="1358"/>
                  </a:cubicBezTo>
                  <a:cubicBezTo>
                    <a:pt x="917" y="1691"/>
                    <a:pt x="1191" y="1965"/>
                    <a:pt x="1381" y="2168"/>
                  </a:cubicBezTo>
                  <a:cubicBezTo>
                    <a:pt x="1489" y="2251"/>
                    <a:pt x="1560" y="2346"/>
                    <a:pt x="1655" y="2382"/>
                  </a:cubicBezTo>
                  <a:cubicBezTo>
                    <a:pt x="1678" y="2392"/>
                    <a:pt x="1698" y="2395"/>
                    <a:pt x="1715" y="2395"/>
                  </a:cubicBezTo>
                  <a:cubicBezTo>
                    <a:pt x="1761" y="2395"/>
                    <a:pt x="1786" y="2370"/>
                    <a:pt x="1786" y="2370"/>
                  </a:cubicBezTo>
                  <a:lnTo>
                    <a:pt x="1786" y="2370"/>
                  </a:lnTo>
                  <a:cubicBezTo>
                    <a:pt x="1786" y="2370"/>
                    <a:pt x="1782" y="2371"/>
                    <a:pt x="1776" y="2371"/>
                  </a:cubicBezTo>
                  <a:cubicBezTo>
                    <a:pt x="1759" y="2371"/>
                    <a:pt x="1725" y="2365"/>
                    <a:pt x="1691" y="2322"/>
                  </a:cubicBezTo>
                  <a:cubicBezTo>
                    <a:pt x="1655" y="2287"/>
                    <a:pt x="1619" y="2168"/>
                    <a:pt x="1560" y="2049"/>
                  </a:cubicBezTo>
                  <a:cubicBezTo>
                    <a:pt x="1441" y="1787"/>
                    <a:pt x="1262" y="1465"/>
                    <a:pt x="1024" y="1120"/>
                  </a:cubicBezTo>
                  <a:cubicBezTo>
                    <a:pt x="548" y="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8" name="Google Shape;17258;p59"/>
            <p:cNvSpPr/>
            <p:nvPr/>
          </p:nvSpPr>
          <p:spPr>
            <a:xfrm>
              <a:off x="4265700" y="2432875"/>
              <a:ext cx="28000" cy="34550"/>
            </a:xfrm>
            <a:custGeom>
              <a:avLst/>
              <a:gdLst/>
              <a:ahLst/>
              <a:cxnLst/>
              <a:rect l="l" t="t" r="r" b="b"/>
              <a:pathLst>
                <a:path w="1120" h="1382" extrusionOk="0">
                  <a:moveTo>
                    <a:pt x="0" y="0"/>
                  </a:moveTo>
                  <a:cubicBezTo>
                    <a:pt x="0" y="0"/>
                    <a:pt x="96" y="429"/>
                    <a:pt x="405" y="822"/>
                  </a:cubicBezTo>
                  <a:cubicBezTo>
                    <a:pt x="715" y="1203"/>
                    <a:pt x="1120" y="1381"/>
                    <a:pt x="1120" y="1381"/>
                  </a:cubicBezTo>
                  <a:cubicBezTo>
                    <a:pt x="1120" y="1381"/>
                    <a:pt x="1024" y="953"/>
                    <a:pt x="715" y="560"/>
                  </a:cubicBezTo>
                  <a:cubicBezTo>
                    <a:pt x="405" y="17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9" name="Google Shape;17259;p59"/>
            <p:cNvSpPr/>
            <p:nvPr/>
          </p:nvSpPr>
          <p:spPr>
            <a:xfrm>
              <a:off x="4266900" y="2416500"/>
              <a:ext cx="31575" cy="29500"/>
            </a:xfrm>
            <a:custGeom>
              <a:avLst/>
              <a:gdLst/>
              <a:ahLst/>
              <a:cxnLst/>
              <a:rect l="l" t="t" r="r" b="b"/>
              <a:pathLst>
                <a:path w="1263" h="118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9" y="381"/>
                    <a:pt x="524" y="703"/>
                  </a:cubicBezTo>
                  <a:cubicBezTo>
                    <a:pt x="857" y="1012"/>
                    <a:pt x="1262" y="1179"/>
                    <a:pt x="1262" y="1179"/>
                  </a:cubicBezTo>
                  <a:cubicBezTo>
                    <a:pt x="1262" y="1179"/>
                    <a:pt x="1167" y="762"/>
                    <a:pt x="810" y="417"/>
                  </a:cubicBezTo>
                  <a:cubicBezTo>
                    <a:pt x="429" y="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0" name="Google Shape;17260;p59"/>
            <p:cNvSpPr/>
            <p:nvPr/>
          </p:nvSpPr>
          <p:spPr>
            <a:xfrm>
              <a:off x="4235925" y="1856600"/>
              <a:ext cx="175650" cy="132500"/>
            </a:xfrm>
            <a:custGeom>
              <a:avLst/>
              <a:gdLst/>
              <a:ahLst/>
              <a:cxnLst/>
              <a:rect l="l" t="t" r="r" b="b"/>
              <a:pathLst>
                <a:path w="7026" h="5300" extrusionOk="0">
                  <a:moveTo>
                    <a:pt x="1" y="1"/>
                  </a:moveTo>
                  <a:cubicBezTo>
                    <a:pt x="1" y="1"/>
                    <a:pt x="120" y="37"/>
                    <a:pt x="346" y="96"/>
                  </a:cubicBezTo>
                  <a:cubicBezTo>
                    <a:pt x="465" y="132"/>
                    <a:pt x="596" y="179"/>
                    <a:pt x="751" y="239"/>
                  </a:cubicBezTo>
                  <a:cubicBezTo>
                    <a:pt x="894" y="298"/>
                    <a:pt x="1072" y="334"/>
                    <a:pt x="1275" y="429"/>
                  </a:cubicBezTo>
                  <a:cubicBezTo>
                    <a:pt x="1656" y="572"/>
                    <a:pt x="2084" y="787"/>
                    <a:pt x="2561" y="1037"/>
                  </a:cubicBezTo>
                  <a:cubicBezTo>
                    <a:pt x="3025" y="1311"/>
                    <a:pt x="3537" y="1620"/>
                    <a:pt x="4025" y="1989"/>
                  </a:cubicBezTo>
                  <a:cubicBezTo>
                    <a:pt x="4513" y="2358"/>
                    <a:pt x="4942" y="2763"/>
                    <a:pt x="5335" y="3132"/>
                  </a:cubicBezTo>
                  <a:cubicBezTo>
                    <a:pt x="5704" y="3513"/>
                    <a:pt x="6037" y="3882"/>
                    <a:pt x="6275" y="4204"/>
                  </a:cubicBezTo>
                  <a:cubicBezTo>
                    <a:pt x="6406" y="4370"/>
                    <a:pt x="6514" y="4525"/>
                    <a:pt x="6597" y="4656"/>
                  </a:cubicBezTo>
                  <a:cubicBezTo>
                    <a:pt x="6704" y="4775"/>
                    <a:pt x="6776" y="4894"/>
                    <a:pt x="6835" y="5001"/>
                  </a:cubicBezTo>
                  <a:cubicBezTo>
                    <a:pt x="6954" y="5192"/>
                    <a:pt x="7026" y="5299"/>
                    <a:pt x="7026" y="5299"/>
                  </a:cubicBezTo>
                  <a:cubicBezTo>
                    <a:pt x="7026" y="5299"/>
                    <a:pt x="6990" y="5180"/>
                    <a:pt x="6883" y="4954"/>
                  </a:cubicBezTo>
                  <a:cubicBezTo>
                    <a:pt x="6835" y="4847"/>
                    <a:pt x="6776" y="4716"/>
                    <a:pt x="6704" y="4561"/>
                  </a:cubicBezTo>
                  <a:cubicBezTo>
                    <a:pt x="6633" y="4418"/>
                    <a:pt x="6549" y="4251"/>
                    <a:pt x="6430" y="4073"/>
                  </a:cubicBezTo>
                  <a:cubicBezTo>
                    <a:pt x="6228" y="3716"/>
                    <a:pt x="5930" y="3299"/>
                    <a:pt x="5573" y="2882"/>
                  </a:cubicBezTo>
                  <a:cubicBezTo>
                    <a:pt x="5216" y="2465"/>
                    <a:pt x="4763" y="2037"/>
                    <a:pt x="4263" y="1644"/>
                  </a:cubicBezTo>
                  <a:cubicBezTo>
                    <a:pt x="3739" y="1275"/>
                    <a:pt x="3216" y="965"/>
                    <a:pt x="2715" y="727"/>
                  </a:cubicBezTo>
                  <a:cubicBezTo>
                    <a:pt x="2204" y="501"/>
                    <a:pt x="1727" y="334"/>
                    <a:pt x="1334" y="239"/>
                  </a:cubicBezTo>
                  <a:cubicBezTo>
                    <a:pt x="1120" y="179"/>
                    <a:pt x="941" y="144"/>
                    <a:pt x="775" y="120"/>
                  </a:cubicBezTo>
                  <a:cubicBezTo>
                    <a:pt x="620" y="72"/>
                    <a:pt x="477" y="60"/>
                    <a:pt x="358" y="37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1" name="Google Shape;17261;p59"/>
            <p:cNvSpPr/>
            <p:nvPr/>
          </p:nvSpPr>
          <p:spPr>
            <a:xfrm>
              <a:off x="4233850" y="1902150"/>
              <a:ext cx="169700" cy="120275"/>
            </a:xfrm>
            <a:custGeom>
              <a:avLst/>
              <a:gdLst/>
              <a:ahLst/>
              <a:cxnLst/>
              <a:rect l="l" t="t" r="r" b="b"/>
              <a:pathLst>
                <a:path w="6788" h="4811" extrusionOk="0">
                  <a:moveTo>
                    <a:pt x="1" y="0"/>
                  </a:moveTo>
                  <a:cubicBezTo>
                    <a:pt x="1" y="0"/>
                    <a:pt x="120" y="24"/>
                    <a:pt x="322" y="60"/>
                  </a:cubicBezTo>
                  <a:cubicBezTo>
                    <a:pt x="536" y="108"/>
                    <a:pt x="846" y="203"/>
                    <a:pt x="1203" y="322"/>
                  </a:cubicBezTo>
                  <a:cubicBezTo>
                    <a:pt x="1929" y="560"/>
                    <a:pt x="2882" y="1048"/>
                    <a:pt x="3799" y="1775"/>
                  </a:cubicBezTo>
                  <a:cubicBezTo>
                    <a:pt x="4703" y="2501"/>
                    <a:pt x="5430" y="3275"/>
                    <a:pt x="5954" y="3858"/>
                  </a:cubicBezTo>
                  <a:cubicBezTo>
                    <a:pt x="6478" y="4441"/>
                    <a:pt x="6787" y="4811"/>
                    <a:pt x="6787" y="4811"/>
                  </a:cubicBezTo>
                  <a:cubicBezTo>
                    <a:pt x="6787" y="4811"/>
                    <a:pt x="6561" y="4394"/>
                    <a:pt x="6120" y="3739"/>
                  </a:cubicBezTo>
                  <a:cubicBezTo>
                    <a:pt x="5680" y="3084"/>
                    <a:pt x="5001" y="2227"/>
                    <a:pt x="4049" y="1465"/>
                  </a:cubicBezTo>
                  <a:cubicBezTo>
                    <a:pt x="3072" y="703"/>
                    <a:pt x="2036" y="286"/>
                    <a:pt x="1263" y="120"/>
                  </a:cubicBezTo>
                  <a:cubicBezTo>
                    <a:pt x="870" y="36"/>
                    <a:pt x="560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2" name="Google Shape;17262;p59"/>
            <p:cNvSpPr/>
            <p:nvPr/>
          </p:nvSpPr>
          <p:spPr>
            <a:xfrm>
              <a:off x="4283250" y="1946200"/>
              <a:ext cx="80100" cy="65500"/>
            </a:xfrm>
            <a:custGeom>
              <a:avLst/>
              <a:gdLst/>
              <a:ahLst/>
              <a:cxnLst/>
              <a:rect l="l" t="t" r="r" b="b"/>
              <a:pathLst>
                <a:path w="3204" h="26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1" y="132"/>
                    <a:pt x="513" y="346"/>
                  </a:cubicBezTo>
                  <a:cubicBezTo>
                    <a:pt x="822" y="548"/>
                    <a:pt x="1239" y="858"/>
                    <a:pt x="1668" y="1215"/>
                  </a:cubicBezTo>
                  <a:cubicBezTo>
                    <a:pt x="2096" y="1572"/>
                    <a:pt x="2489" y="1917"/>
                    <a:pt x="2751" y="2191"/>
                  </a:cubicBezTo>
                  <a:cubicBezTo>
                    <a:pt x="3037" y="2453"/>
                    <a:pt x="3204" y="2620"/>
                    <a:pt x="3204" y="2620"/>
                  </a:cubicBezTo>
                  <a:cubicBezTo>
                    <a:pt x="3204" y="2620"/>
                    <a:pt x="3108" y="2394"/>
                    <a:pt x="2930" y="2072"/>
                  </a:cubicBezTo>
                  <a:cubicBezTo>
                    <a:pt x="2727" y="1739"/>
                    <a:pt x="2394" y="1310"/>
                    <a:pt x="1942" y="917"/>
                  </a:cubicBezTo>
                  <a:cubicBezTo>
                    <a:pt x="1465" y="548"/>
                    <a:pt x="965" y="310"/>
                    <a:pt x="608" y="179"/>
                  </a:cubicBezTo>
                  <a:cubicBezTo>
                    <a:pt x="239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3" name="Google Shape;17263;p59"/>
            <p:cNvSpPr/>
            <p:nvPr/>
          </p:nvSpPr>
          <p:spPr>
            <a:xfrm>
              <a:off x="4294875" y="2002925"/>
              <a:ext cx="52700" cy="48075"/>
            </a:xfrm>
            <a:custGeom>
              <a:avLst/>
              <a:gdLst/>
              <a:ahLst/>
              <a:cxnLst/>
              <a:rect l="l" t="t" r="r" b="b"/>
              <a:pathLst>
                <a:path w="2108" h="1923" extrusionOk="0">
                  <a:moveTo>
                    <a:pt x="193" y="1"/>
                  </a:moveTo>
                  <a:cubicBezTo>
                    <a:pt x="151" y="1"/>
                    <a:pt x="117" y="9"/>
                    <a:pt x="84" y="18"/>
                  </a:cubicBezTo>
                  <a:cubicBezTo>
                    <a:pt x="0" y="53"/>
                    <a:pt x="12" y="125"/>
                    <a:pt x="12" y="125"/>
                  </a:cubicBezTo>
                  <a:cubicBezTo>
                    <a:pt x="12" y="125"/>
                    <a:pt x="24" y="77"/>
                    <a:pt x="107" y="77"/>
                  </a:cubicBezTo>
                  <a:cubicBezTo>
                    <a:pt x="179" y="77"/>
                    <a:pt x="250" y="137"/>
                    <a:pt x="357" y="232"/>
                  </a:cubicBezTo>
                  <a:cubicBezTo>
                    <a:pt x="560" y="387"/>
                    <a:pt x="834" y="613"/>
                    <a:pt x="1119" y="887"/>
                  </a:cubicBezTo>
                  <a:cubicBezTo>
                    <a:pt x="1393" y="1149"/>
                    <a:pt x="1643" y="1411"/>
                    <a:pt x="1822" y="1601"/>
                  </a:cubicBezTo>
                  <a:cubicBezTo>
                    <a:pt x="2012" y="1792"/>
                    <a:pt x="2108" y="1923"/>
                    <a:pt x="2108" y="1923"/>
                  </a:cubicBezTo>
                  <a:cubicBezTo>
                    <a:pt x="2108" y="1923"/>
                    <a:pt x="2096" y="1768"/>
                    <a:pt x="1989" y="1506"/>
                  </a:cubicBezTo>
                  <a:cubicBezTo>
                    <a:pt x="1893" y="1244"/>
                    <a:pt x="1691" y="899"/>
                    <a:pt x="1381" y="601"/>
                  </a:cubicBezTo>
                  <a:cubicBezTo>
                    <a:pt x="1072" y="303"/>
                    <a:pt x="715" y="125"/>
                    <a:pt x="441" y="53"/>
                  </a:cubicBezTo>
                  <a:cubicBezTo>
                    <a:pt x="369" y="41"/>
                    <a:pt x="322" y="18"/>
                    <a:pt x="250" y="6"/>
                  </a:cubicBezTo>
                  <a:cubicBezTo>
                    <a:pt x="229" y="2"/>
                    <a:pt x="211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4" name="Google Shape;17264;p59"/>
            <p:cNvSpPr/>
            <p:nvPr/>
          </p:nvSpPr>
          <p:spPr>
            <a:xfrm>
              <a:off x="4289225" y="2038775"/>
              <a:ext cx="37225" cy="29200"/>
            </a:xfrm>
            <a:custGeom>
              <a:avLst/>
              <a:gdLst/>
              <a:ahLst/>
              <a:cxnLst/>
              <a:rect l="l" t="t" r="r" b="b"/>
              <a:pathLst>
                <a:path w="1489" h="116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" y="96"/>
                    <a:pt x="191" y="227"/>
                  </a:cubicBezTo>
                  <a:cubicBezTo>
                    <a:pt x="310" y="358"/>
                    <a:pt x="476" y="524"/>
                    <a:pt x="667" y="667"/>
                  </a:cubicBezTo>
                  <a:cubicBezTo>
                    <a:pt x="857" y="834"/>
                    <a:pt x="1072" y="941"/>
                    <a:pt x="1226" y="1024"/>
                  </a:cubicBezTo>
                  <a:cubicBezTo>
                    <a:pt x="1381" y="1120"/>
                    <a:pt x="1488" y="1167"/>
                    <a:pt x="1488" y="1167"/>
                  </a:cubicBezTo>
                  <a:cubicBezTo>
                    <a:pt x="1488" y="1167"/>
                    <a:pt x="1453" y="1060"/>
                    <a:pt x="1369" y="870"/>
                  </a:cubicBezTo>
                  <a:cubicBezTo>
                    <a:pt x="1286" y="715"/>
                    <a:pt x="1131" y="512"/>
                    <a:pt x="929" y="346"/>
                  </a:cubicBezTo>
                  <a:cubicBezTo>
                    <a:pt x="703" y="179"/>
                    <a:pt x="476" y="96"/>
                    <a:pt x="298" y="48"/>
                  </a:cubicBezTo>
                  <a:cubicBezTo>
                    <a:pt x="11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5" name="Google Shape;17265;p59"/>
            <p:cNvSpPr/>
            <p:nvPr/>
          </p:nvSpPr>
          <p:spPr>
            <a:xfrm>
              <a:off x="3982625" y="2187600"/>
              <a:ext cx="289650" cy="171175"/>
            </a:xfrm>
            <a:custGeom>
              <a:avLst/>
              <a:gdLst/>
              <a:ahLst/>
              <a:cxnLst/>
              <a:rect l="l" t="t" r="r" b="b"/>
              <a:pathLst>
                <a:path w="11586" h="6847" extrusionOk="0">
                  <a:moveTo>
                    <a:pt x="1" y="1"/>
                  </a:moveTo>
                  <a:cubicBezTo>
                    <a:pt x="1" y="1"/>
                    <a:pt x="179" y="60"/>
                    <a:pt x="513" y="167"/>
                  </a:cubicBezTo>
                  <a:cubicBezTo>
                    <a:pt x="846" y="274"/>
                    <a:pt x="1310" y="429"/>
                    <a:pt x="1894" y="655"/>
                  </a:cubicBezTo>
                  <a:cubicBezTo>
                    <a:pt x="2453" y="882"/>
                    <a:pt x="3144" y="1167"/>
                    <a:pt x="3870" y="1501"/>
                  </a:cubicBezTo>
                  <a:cubicBezTo>
                    <a:pt x="4620" y="1858"/>
                    <a:pt x="5406" y="2263"/>
                    <a:pt x="6204" y="2739"/>
                  </a:cubicBezTo>
                  <a:cubicBezTo>
                    <a:pt x="7013" y="3215"/>
                    <a:pt x="7752" y="3703"/>
                    <a:pt x="8406" y="4180"/>
                  </a:cubicBezTo>
                  <a:cubicBezTo>
                    <a:pt x="9061" y="4656"/>
                    <a:pt x="9645" y="5108"/>
                    <a:pt x="10109" y="5513"/>
                  </a:cubicBezTo>
                  <a:cubicBezTo>
                    <a:pt x="10573" y="5906"/>
                    <a:pt x="10942" y="6239"/>
                    <a:pt x="11193" y="6478"/>
                  </a:cubicBezTo>
                  <a:cubicBezTo>
                    <a:pt x="11443" y="6716"/>
                    <a:pt x="11585" y="6847"/>
                    <a:pt x="11585" y="6847"/>
                  </a:cubicBezTo>
                  <a:cubicBezTo>
                    <a:pt x="11585" y="6847"/>
                    <a:pt x="11466" y="6704"/>
                    <a:pt x="11240" y="6430"/>
                  </a:cubicBezTo>
                  <a:cubicBezTo>
                    <a:pt x="11014" y="6156"/>
                    <a:pt x="10692" y="5787"/>
                    <a:pt x="10240" y="5358"/>
                  </a:cubicBezTo>
                  <a:cubicBezTo>
                    <a:pt x="9799" y="4930"/>
                    <a:pt x="9240" y="4430"/>
                    <a:pt x="8609" y="3918"/>
                  </a:cubicBezTo>
                  <a:cubicBezTo>
                    <a:pt x="7966" y="3406"/>
                    <a:pt x="7216" y="2882"/>
                    <a:pt x="6406" y="2394"/>
                  </a:cubicBezTo>
                  <a:cubicBezTo>
                    <a:pt x="5585" y="1906"/>
                    <a:pt x="4763" y="1513"/>
                    <a:pt x="4001" y="1191"/>
                  </a:cubicBezTo>
                  <a:cubicBezTo>
                    <a:pt x="3251" y="882"/>
                    <a:pt x="2549" y="643"/>
                    <a:pt x="1953" y="465"/>
                  </a:cubicBezTo>
                  <a:cubicBezTo>
                    <a:pt x="1358" y="298"/>
                    <a:pt x="870" y="167"/>
                    <a:pt x="525" y="108"/>
                  </a:cubicBezTo>
                  <a:cubicBezTo>
                    <a:pt x="191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6" name="Google Shape;17266;p59"/>
            <p:cNvSpPr/>
            <p:nvPr/>
          </p:nvSpPr>
          <p:spPr>
            <a:xfrm>
              <a:off x="4128175" y="2210825"/>
              <a:ext cx="99450" cy="64900"/>
            </a:xfrm>
            <a:custGeom>
              <a:avLst/>
              <a:gdLst/>
              <a:ahLst/>
              <a:cxnLst/>
              <a:rect l="l" t="t" r="r" b="b"/>
              <a:pathLst>
                <a:path w="3978" h="2596" extrusionOk="0">
                  <a:moveTo>
                    <a:pt x="1" y="0"/>
                  </a:moveTo>
                  <a:cubicBezTo>
                    <a:pt x="1" y="0"/>
                    <a:pt x="870" y="572"/>
                    <a:pt x="1977" y="1310"/>
                  </a:cubicBezTo>
                  <a:cubicBezTo>
                    <a:pt x="3085" y="2024"/>
                    <a:pt x="3977" y="2596"/>
                    <a:pt x="3977" y="2596"/>
                  </a:cubicBezTo>
                  <a:cubicBezTo>
                    <a:pt x="3977" y="2596"/>
                    <a:pt x="3811" y="2381"/>
                    <a:pt x="3513" y="2084"/>
                  </a:cubicBezTo>
                  <a:cubicBezTo>
                    <a:pt x="3215" y="1750"/>
                    <a:pt x="2763" y="1346"/>
                    <a:pt x="2203" y="977"/>
                  </a:cubicBezTo>
                  <a:cubicBezTo>
                    <a:pt x="1632" y="607"/>
                    <a:pt x="1084" y="357"/>
                    <a:pt x="668" y="203"/>
                  </a:cubicBezTo>
                  <a:cubicBezTo>
                    <a:pt x="263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7" name="Google Shape;17267;p59"/>
            <p:cNvSpPr/>
            <p:nvPr/>
          </p:nvSpPr>
          <p:spPr>
            <a:xfrm>
              <a:off x="4185025" y="2212900"/>
              <a:ext cx="47950" cy="35150"/>
            </a:xfrm>
            <a:custGeom>
              <a:avLst/>
              <a:gdLst/>
              <a:ahLst/>
              <a:cxnLst/>
              <a:rect l="l" t="t" r="r" b="b"/>
              <a:pathLst>
                <a:path w="1918" h="14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0" y="477"/>
                    <a:pt x="846" y="870"/>
                  </a:cubicBezTo>
                  <a:cubicBezTo>
                    <a:pt x="1370" y="1251"/>
                    <a:pt x="1918" y="1406"/>
                    <a:pt x="1918" y="1406"/>
                  </a:cubicBezTo>
                  <a:cubicBezTo>
                    <a:pt x="1918" y="1406"/>
                    <a:pt x="1608" y="929"/>
                    <a:pt x="1072" y="536"/>
                  </a:cubicBezTo>
                  <a:cubicBezTo>
                    <a:pt x="549" y="15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8" name="Google Shape;17268;p59"/>
            <p:cNvSpPr/>
            <p:nvPr/>
          </p:nvSpPr>
          <p:spPr>
            <a:xfrm>
              <a:off x="4198125" y="2195925"/>
              <a:ext cx="44675" cy="26225"/>
            </a:xfrm>
            <a:custGeom>
              <a:avLst/>
              <a:gdLst/>
              <a:ahLst/>
              <a:cxnLst/>
              <a:rect l="l" t="t" r="r" b="b"/>
              <a:pathLst>
                <a:path w="1787" h="1049" extrusionOk="0">
                  <a:moveTo>
                    <a:pt x="1" y="1"/>
                  </a:moveTo>
                  <a:cubicBezTo>
                    <a:pt x="1" y="1"/>
                    <a:pt x="334" y="370"/>
                    <a:pt x="822" y="656"/>
                  </a:cubicBezTo>
                  <a:cubicBezTo>
                    <a:pt x="1299" y="930"/>
                    <a:pt x="1787" y="1049"/>
                    <a:pt x="1787" y="1049"/>
                  </a:cubicBezTo>
                  <a:cubicBezTo>
                    <a:pt x="1787" y="1049"/>
                    <a:pt x="1513" y="620"/>
                    <a:pt x="1013" y="310"/>
                  </a:cubicBezTo>
                  <a:cubicBezTo>
                    <a:pt x="501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9" name="Google Shape;17269;p59"/>
            <p:cNvSpPr/>
            <p:nvPr/>
          </p:nvSpPr>
          <p:spPr>
            <a:xfrm>
              <a:off x="4220150" y="2186850"/>
              <a:ext cx="28900" cy="14625"/>
            </a:xfrm>
            <a:custGeom>
              <a:avLst/>
              <a:gdLst/>
              <a:ahLst/>
              <a:cxnLst/>
              <a:rect l="l" t="t" r="r" b="b"/>
              <a:pathLst>
                <a:path w="1156" h="585" extrusionOk="0">
                  <a:moveTo>
                    <a:pt x="123" y="0"/>
                  </a:moveTo>
                  <a:cubicBezTo>
                    <a:pt x="48" y="0"/>
                    <a:pt x="1" y="7"/>
                    <a:pt x="1" y="7"/>
                  </a:cubicBezTo>
                  <a:cubicBezTo>
                    <a:pt x="1" y="7"/>
                    <a:pt x="156" y="304"/>
                    <a:pt x="489" y="459"/>
                  </a:cubicBezTo>
                  <a:cubicBezTo>
                    <a:pt x="686" y="565"/>
                    <a:pt x="902" y="585"/>
                    <a:pt x="1033" y="585"/>
                  </a:cubicBezTo>
                  <a:cubicBezTo>
                    <a:pt x="1108" y="585"/>
                    <a:pt x="1156" y="578"/>
                    <a:pt x="1156" y="578"/>
                  </a:cubicBezTo>
                  <a:cubicBezTo>
                    <a:pt x="1156" y="578"/>
                    <a:pt x="977" y="269"/>
                    <a:pt x="668" y="126"/>
                  </a:cubicBezTo>
                  <a:cubicBezTo>
                    <a:pt x="471" y="20"/>
                    <a:pt x="254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0" name="Google Shape;17270;p59"/>
            <p:cNvSpPr/>
            <p:nvPr/>
          </p:nvSpPr>
          <p:spPr>
            <a:xfrm>
              <a:off x="4228200" y="2167775"/>
              <a:ext cx="32175" cy="13300"/>
            </a:xfrm>
            <a:custGeom>
              <a:avLst/>
              <a:gdLst/>
              <a:ahLst/>
              <a:cxnLst/>
              <a:rect l="l" t="t" r="r" b="b"/>
              <a:pathLst>
                <a:path w="1287" h="532" extrusionOk="0">
                  <a:moveTo>
                    <a:pt x="241" y="0"/>
                  </a:moveTo>
                  <a:cubicBezTo>
                    <a:pt x="98" y="0"/>
                    <a:pt x="0" y="20"/>
                    <a:pt x="0" y="20"/>
                  </a:cubicBezTo>
                  <a:cubicBezTo>
                    <a:pt x="0" y="20"/>
                    <a:pt x="215" y="317"/>
                    <a:pt x="572" y="448"/>
                  </a:cubicBezTo>
                  <a:cubicBezTo>
                    <a:pt x="731" y="514"/>
                    <a:pt x="896" y="532"/>
                    <a:pt x="1026" y="532"/>
                  </a:cubicBezTo>
                  <a:cubicBezTo>
                    <a:pt x="1179" y="532"/>
                    <a:pt x="1286" y="508"/>
                    <a:pt x="1286" y="508"/>
                  </a:cubicBezTo>
                  <a:cubicBezTo>
                    <a:pt x="1286" y="508"/>
                    <a:pt x="1072" y="210"/>
                    <a:pt x="715" y="79"/>
                  </a:cubicBezTo>
                  <a:cubicBezTo>
                    <a:pt x="544" y="17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1" name="Google Shape;17271;p59"/>
            <p:cNvSpPr/>
            <p:nvPr/>
          </p:nvSpPr>
          <p:spPr>
            <a:xfrm>
              <a:off x="4240400" y="2145775"/>
              <a:ext cx="32175" cy="16025"/>
            </a:xfrm>
            <a:custGeom>
              <a:avLst/>
              <a:gdLst/>
              <a:ahLst/>
              <a:cxnLst/>
              <a:rect l="l" t="t" r="r" b="b"/>
              <a:pathLst>
                <a:path w="1287" h="641" extrusionOk="0">
                  <a:moveTo>
                    <a:pt x="118" y="1"/>
                  </a:moveTo>
                  <a:cubicBezTo>
                    <a:pt x="45" y="1"/>
                    <a:pt x="0" y="7"/>
                    <a:pt x="0" y="7"/>
                  </a:cubicBezTo>
                  <a:cubicBezTo>
                    <a:pt x="0" y="7"/>
                    <a:pt x="191" y="316"/>
                    <a:pt x="548" y="495"/>
                  </a:cubicBezTo>
                  <a:cubicBezTo>
                    <a:pt x="812" y="622"/>
                    <a:pt x="1075" y="641"/>
                    <a:pt x="1205" y="641"/>
                  </a:cubicBezTo>
                  <a:cubicBezTo>
                    <a:pt x="1256" y="641"/>
                    <a:pt x="1286" y="638"/>
                    <a:pt x="1286" y="638"/>
                  </a:cubicBezTo>
                  <a:cubicBezTo>
                    <a:pt x="1286" y="638"/>
                    <a:pt x="1096" y="316"/>
                    <a:pt x="727" y="138"/>
                  </a:cubicBezTo>
                  <a:cubicBezTo>
                    <a:pt x="494" y="21"/>
                    <a:pt x="256" y="1"/>
                    <a:pt x="1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2" name="Google Shape;17272;p59"/>
            <p:cNvSpPr/>
            <p:nvPr/>
          </p:nvSpPr>
          <p:spPr>
            <a:xfrm>
              <a:off x="4261825" y="2129550"/>
              <a:ext cx="18475" cy="12825"/>
            </a:xfrm>
            <a:custGeom>
              <a:avLst/>
              <a:gdLst/>
              <a:ahLst/>
              <a:cxnLst/>
              <a:rect l="l" t="t" r="r" b="b"/>
              <a:pathLst>
                <a:path w="739" h="513" extrusionOk="0">
                  <a:moveTo>
                    <a:pt x="1" y="1"/>
                  </a:moveTo>
                  <a:cubicBezTo>
                    <a:pt x="1" y="1"/>
                    <a:pt x="13" y="72"/>
                    <a:pt x="36" y="168"/>
                  </a:cubicBezTo>
                  <a:cubicBezTo>
                    <a:pt x="72" y="251"/>
                    <a:pt x="144" y="358"/>
                    <a:pt x="251" y="429"/>
                  </a:cubicBezTo>
                  <a:cubicBezTo>
                    <a:pt x="358" y="489"/>
                    <a:pt x="489" y="513"/>
                    <a:pt x="572" y="513"/>
                  </a:cubicBezTo>
                  <a:cubicBezTo>
                    <a:pt x="679" y="513"/>
                    <a:pt x="739" y="477"/>
                    <a:pt x="739" y="477"/>
                  </a:cubicBezTo>
                  <a:lnTo>
                    <a:pt x="667" y="334"/>
                  </a:lnTo>
                  <a:cubicBezTo>
                    <a:pt x="620" y="239"/>
                    <a:pt x="548" y="144"/>
                    <a:pt x="453" y="96"/>
                  </a:cubicBezTo>
                  <a:cubicBezTo>
                    <a:pt x="370" y="25"/>
                    <a:pt x="251" y="13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3" name="Google Shape;17273;p59"/>
            <p:cNvSpPr/>
            <p:nvPr/>
          </p:nvSpPr>
          <p:spPr>
            <a:xfrm>
              <a:off x="3927550" y="1657175"/>
              <a:ext cx="105400" cy="101525"/>
            </a:xfrm>
            <a:custGeom>
              <a:avLst/>
              <a:gdLst/>
              <a:ahLst/>
              <a:cxnLst/>
              <a:rect l="l" t="t" r="r" b="b"/>
              <a:pathLst>
                <a:path w="4216" h="4061" extrusionOk="0">
                  <a:moveTo>
                    <a:pt x="1" y="1"/>
                  </a:moveTo>
                  <a:cubicBezTo>
                    <a:pt x="1" y="1"/>
                    <a:pt x="144" y="298"/>
                    <a:pt x="442" y="739"/>
                  </a:cubicBezTo>
                  <a:cubicBezTo>
                    <a:pt x="739" y="1191"/>
                    <a:pt x="1192" y="1787"/>
                    <a:pt x="1787" y="2358"/>
                  </a:cubicBezTo>
                  <a:cubicBezTo>
                    <a:pt x="2382" y="2930"/>
                    <a:pt x="2989" y="3358"/>
                    <a:pt x="3454" y="3644"/>
                  </a:cubicBezTo>
                  <a:cubicBezTo>
                    <a:pt x="3918" y="3930"/>
                    <a:pt x="4216" y="4061"/>
                    <a:pt x="4216" y="4061"/>
                  </a:cubicBezTo>
                  <a:cubicBezTo>
                    <a:pt x="4216" y="4061"/>
                    <a:pt x="3966" y="3834"/>
                    <a:pt x="3561" y="3489"/>
                  </a:cubicBezTo>
                  <a:cubicBezTo>
                    <a:pt x="3168" y="3132"/>
                    <a:pt x="2632" y="2644"/>
                    <a:pt x="2049" y="2084"/>
                  </a:cubicBezTo>
                  <a:cubicBezTo>
                    <a:pt x="1477" y="1525"/>
                    <a:pt x="965" y="1001"/>
                    <a:pt x="596" y="620"/>
                  </a:cubicBezTo>
                  <a:cubicBezTo>
                    <a:pt x="227" y="2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4" name="Google Shape;17274;p59"/>
            <p:cNvSpPr/>
            <p:nvPr/>
          </p:nvSpPr>
          <p:spPr>
            <a:xfrm>
              <a:off x="3920425" y="1678025"/>
              <a:ext cx="44075" cy="55075"/>
            </a:xfrm>
            <a:custGeom>
              <a:avLst/>
              <a:gdLst/>
              <a:ahLst/>
              <a:cxnLst/>
              <a:rect l="l" t="t" r="r" b="b"/>
              <a:pathLst>
                <a:path w="1763" h="2203" extrusionOk="0">
                  <a:moveTo>
                    <a:pt x="0" y="0"/>
                  </a:moveTo>
                  <a:cubicBezTo>
                    <a:pt x="0" y="0"/>
                    <a:pt x="48" y="155"/>
                    <a:pt x="143" y="393"/>
                  </a:cubicBezTo>
                  <a:cubicBezTo>
                    <a:pt x="238" y="631"/>
                    <a:pt x="393" y="964"/>
                    <a:pt x="643" y="1274"/>
                  </a:cubicBezTo>
                  <a:cubicBezTo>
                    <a:pt x="893" y="1584"/>
                    <a:pt x="1179" y="1822"/>
                    <a:pt x="1393" y="1977"/>
                  </a:cubicBezTo>
                  <a:cubicBezTo>
                    <a:pt x="1608" y="2119"/>
                    <a:pt x="1762" y="2203"/>
                    <a:pt x="1762" y="2203"/>
                  </a:cubicBezTo>
                  <a:cubicBezTo>
                    <a:pt x="1762" y="2203"/>
                    <a:pt x="1691" y="2048"/>
                    <a:pt x="1524" y="1846"/>
                  </a:cubicBezTo>
                  <a:cubicBezTo>
                    <a:pt x="1369" y="1619"/>
                    <a:pt x="1179" y="1334"/>
                    <a:pt x="941" y="1036"/>
                  </a:cubicBezTo>
                  <a:cubicBezTo>
                    <a:pt x="715" y="738"/>
                    <a:pt x="476" y="488"/>
                    <a:pt x="298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5" name="Google Shape;17275;p59"/>
            <p:cNvSpPr/>
            <p:nvPr/>
          </p:nvSpPr>
          <p:spPr>
            <a:xfrm>
              <a:off x="3854625" y="1739325"/>
              <a:ext cx="52425" cy="40800"/>
            </a:xfrm>
            <a:custGeom>
              <a:avLst/>
              <a:gdLst/>
              <a:ahLst/>
              <a:cxnLst/>
              <a:rect l="l" t="t" r="r" b="b"/>
              <a:pathLst>
                <a:path w="2097" h="163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1" y="132"/>
                    <a:pt x="215" y="346"/>
                  </a:cubicBezTo>
                  <a:cubicBezTo>
                    <a:pt x="358" y="548"/>
                    <a:pt x="584" y="798"/>
                    <a:pt x="882" y="1037"/>
                  </a:cubicBezTo>
                  <a:cubicBezTo>
                    <a:pt x="1180" y="1275"/>
                    <a:pt x="1477" y="1430"/>
                    <a:pt x="1715" y="1513"/>
                  </a:cubicBezTo>
                  <a:cubicBezTo>
                    <a:pt x="1954" y="1608"/>
                    <a:pt x="2096" y="1632"/>
                    <a:pt x="2096" y="1632"/>
                  </a:cubicBezTo>
                  <a:cubicBezTo>
                    <a:pt x="2096" y="1632"/>
                    <a:pt x="1680" y="1156"/>
                    <a:pt x="1132" y="727"/>
                  </a:cubicBezTo>
                  <a:cubicBezTo>
                    <a:pt x="549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6" name="Google Shape;17276;p59"/>
            <p:cNvSpPr/>
            <p:nvPr/>
          </p:nvSpPr>
          <p:spPr>
            <a:xfrm>
              <a:off x="3530500" y="2110500"/>
              <a:ext cx="175025" cy="115525"/>
            </a:xfrm>
            <a:custGeom>
              <a:avLst/>
              <a:gdLst/>
              <a:ahLst/>
              <a:cxnLst/>
              <a:rect l="l" t="t" r="r" b="b"/>
              <a:pathLst>
                <a:path w="7001" h="4621" extrusionOk="0">
                  <a:moveTo>
                    <a:pt x="0" y="1"/>
                  </a:moveTo>
                  <a:cubicBezTo>
                    <a:pt x="0" y="1"/>
                    <a:pt x="310" y="358"/>
                    <a:pt x="869" y="894"/>
                  </a:cubicBezTo>
                  <a:cubicBezTo>
                    <a:pt x="1417" y="1418"/>
                    <a:pt x="2227" y="2120"/>
                    <a:pt x="3203" y="2763"/>
                  </a:cubicBezTo>
                  <a:cubicBezTo>
                    <a:pt x="4191" y="3394"/>
                    <a:pt x="5144" y="3870"/>
                    <a:pt x="5834" y="4168"/>
                  </a:cubicBezTo>
                  <a:cubicBezTo>
                    <a:pt x="6548" y="4466"/>
                    <a:pt x="7001" y="4620"/>
                    <a:pt x="7001" y="4620"/>
                  </a:cubicBezTo>
                  <a:cubicBezTo>
                    <a:pt x="7001" y="4620"/>
                    <a:pt x="6596" y="4382"/>
                    <a:pt x="5929" y="3978"/>
                  </a:cubicBezTo>
                  <a:cubicBezTo>
                    <a:pt x="5263" y="3585"/>
                    <a:pt x="4382" y="3061"/>
                    <a:pt x="3417" y="2418"/>
                  </a:cubicBezTo>
                  <a:cubicBezTo>
                    <a:pt x="2465" y="1787"/>
                    <a:pt x="1595" y="1180"/>
                    <a:pt x="988" y="739"/>
                  </a:cubicBezTo>
                  <a:cubicBezTo>
                    <a:pt x="381" y="2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7" name="Google Shape;17277;p59"/>
            <p:cNvSpPr/>
            <p:nvPr/>
          </p:nvSpPr>
          <p:spPr>
            <a:xfrm>
              <a:off x="3556375" y="2081925"/>
              <a:ext cx="44675" cy="31275"/>
            </a:xfrm>
            <a:custGeom>
              <a:avLst/>
              <a:gdLst/>
              <a:ahLst/>
              <a:cxnLst/>
              <a:rect l="l" t="t" r="r" b="b"/>
              <a:pathLst>
                <a:path w="1787" h="12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75" y="441"/>
                    <a:pt x="775" y="787"/>
                  </a:cubicBezTo>
                  <a:cubicBezTo>
                    <a:pt x="1275" y="1132"/>
                    <a:pt x="1787" y="1251"/>
                    <a:pt x="1787" y="1251"/>
                  </a:cubicBezTo>
                  <a:cubicBezTo>
                    <a:pt x="1787" y="1251"/>
                    <a:pt x="1513" y="810"/>
                    <a:pt x="1001" y="465"/>
                  </a:cubicBezTo>
                  <a:cubicBezTo>
                    <a:pt x="501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8" name="Google Shape;17278;p59"/>
            <p:cNvSpPr/>
            <p:nvPr/>
          </p:nvSpPr>
          <p:spPr>
            <a:xfrm>
              <a:off x="3575725" y="2060800"/>
              <a:ext cx="44675" cy="27100"/>
            </a:xfrm>
            <a:custGeom>
              <a:avLst/>
              <a:gdLst/>
              <a:ahLst/>
              <a:cxnLst/>
              <a:rect l="l" t="t" r="r" b="b"/>
              <a:pathLst>
                <a:path w="1787" h="1084" extrusionOk="0">
                  <a:moveTo>
                    <a:pt x="1" y="0"/>
                  </a:moveTo>
                  <a:cubicBezTo>
                    <a:pt x="1" y="1"/>
                    <a:pt x="298" y="417"/>
                    <a:pt x="787" y="715"/>
                  </a:cubicBezTo>
                  <a:cubicBezTo>
                    <a:pt x="1275" y="1013"/>
                    <a:pt x="1787" y="1084"/>
                    <a:pt x="1787" y="1084"/>
                  </a:cubicBezTo>
                  <a:cubicBezTo>
                    <a:pt x="1787" y="1084"/>
                    <a:pt x="1501" y="667"/>
                    <a:pt x="989" y="370"/>
                  </a:cubicBezTo>
                  <a:cubicBezTo>
                    <a:pt x="501" y="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9" name="Google Shape;17279;p59"/>
            <p:cNvSpPr/>
            <p:nvPr/>
          </p:nvSpPr>
          <p:spPr>
            <a:xfrm>
              <a:off x="3595975" y="2038475"/>
              <a:ext cx="25925" cy="19675"/>
            </a:xfrm>
            <a:custGeom>
              <a:avLst/>
              <a:gdLst/>
              <a:ahLst/>
              <a:cxnLst/>
              <a:rect l="l" t="t" r="r" b="b"/>
              <a:pathLst>
                <a:path w="1037" h="787" extrusionOk="0">
                  <a:moveTo>
                    <a:pt x="0" y="1"/>
                  </a:moveTo>
                  <a:cubicBezTo>
                    <a:pt x="0" y="1"/>
                    <a:pt x="108" y="322"/>
                    <a:pt x="393" y="548"/>
                  </a:cubicBezTo>
                  <a:cubicBezTo>
                    <a:pt x="679" y="774"/>
                    <a:pt x="1036" y="786"/>
                    <a:pt x="1036" y="786"/>
                  </a:cubicBezTo>
                  <a:cubicBezTo>
                    <a:pt x="1036" y="786"/>
                    <a:pt x="929" y="453"/>
                    <a:pt x="643" y="239"/>
                  </a:cubicBezTo>
                  <a:cubicBezTo>
                    <a:pt x="358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0" name="Google Shape;17280;p59"/>
            <p:cNvSpPr/>
            <p:nvPr/>
          </p:nvSpPr>
          <p:spPr>
            <a:xfrm>
              <a:off x="3611450" y="2019575"/>
              <a:ext cx="24125" cy="12350"/>
            </a:xfrm>
            <a:custGeom>
              <a:avLst/>
              <a:gdLst/>
              <a:ahLst/>
              <a:cxnLst/>
              <a:rect l="l" t="t" r="r" b="b"/>
              <a:pathLst>
                <a:path w="965" h="494" extrusionOk="0">
                  <a:moveTo>
                    <a:pt x="282" y="0"/>
                  </a:moveTo>
                  <a:cubicBezTo>
                    <a:pt x="244" y="0"/>
                    <a:pt x="209" y="3"/>
                    <a:pt x="179" y="6"/>
                  </a:cubicBezTo>
                  <a:cubicBezTo>
                    <a:pt x="72" y="30"/>
                    <a:pt x="1" y="54"/>
                    <a:pt x="1" y="54"/>
                  </a:cubicBezTo>
                  <a:cubicBezTo>
                    <a:pt x="1" y="54"/>
                    <a:pt x="36" y="114"/>
                    <a:pt x="120" y="185"/>
                  </a:cubicBezTo>
                  <a:cubicBezTo>
                    <a:pt x="191" y="268"/>
                    <a:pt x="274" y="352"/>
                    <a:pt x="417" y="411"/>
                  </a:cubicBezTo>
                  <a:cubicBezTo>
                    <a:pt x="548" y="471"/>
                    <a:pt x="679" y="483"/>
                    <a:pt x="786" y="483"/>
                  </a:cubicBezTo>
                  <a:cubicBezTo>
                    <a:pt x="822" y="491"/>
                    <a:pt x="854" y="493"/>
                    <a:pt x="880" y="493"/>
                  </a:cubicBezTo>
                  <a:cubicBezTo>
                    <a:pt x="933" y="493"/>
                    <a:pt x="965" y="483"/>
                    <a:pt x="965" y="483"/>
                  </a:cubicBezTo>
                  <a:cubicBezTo>
                    <a:pt x="965" y="483"/>
                    <a:pt x="929" y="411"/>
                    <a:pt x="894" y="328"/>
                  </a:cubicBezTo>
                  <a:cubicBezTo>
                    <a:pt x="810" y="221"/>
                    <a:pt x="727" y="114"/>
                    <a:pt x="572" y="54"/>
                  </a:cubicBezTo>
                  <a:cubicBezTo>
                    <a:pt x="473" y="13"/>
                    <a:pt x="369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1" name="Google Shape;17281;p59"/>
            <p:cNvSpPr/>
            <p:nvPr/>
          </p:nvSpPr>
          <p:spPr>
            <a:xfrm>
              <a:off x="3350400" y="2217075"/>
              <a:ext cx="106600" cy="25450"/>
            </a:xfrm>
            <a:custGeom>
              <a:avLst/>
              <a:gdLst/>
              <a:ahLst/>
              <a:cxnLst/>
              <a:rect l="l" t="t" r="r" b="b"/>
              <a:pathLst>
                <a:path w="4264" h="101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15" y="131"/>
                    <a:pt x="584" y="298"/>
                  </a:cubicBezTo>
                  <a:cubicBezTo>
                    <a:pt x="941" y="465"/>
                    <a:pt x="1465" y="655"/>
                    <a:pt x="2061" y="798"/>
                  </a:cubicBezTo>
                  <a:cubicBezTo>
                    <a:pt x="2656" y="953"/>
                    <a:pt x="3204" y="1000"/>
                    <a:pt x="3608" y="1012"/>
                  </a:cubicBezTo>
                  <a:cubicBezTo>
                    <a:pt x="3743" y="1016"/>
                    <a:pt x="3861" y="1018"/>
                    <a:pt x="3958" y="1018"/>
                  </a:cubicBezTo>
                  <a:cubicBezTo>
                    <a:pt x="4152" y="1018"/>
                    <a:pt x="4263" y="1012"/>
                    <a:pt x="4263" y="1012"/>
                  </a:cubicBezTo>
                  <a:cubicBezTo>
                    <a:pt x="4263" y="1012"/>
                    <a:pt x="3323" y="715"/>
                    <a:pt x="2144" y="429"/>
                  </a:cubicBezTo>
                  <a:cubicBezTo>
                    <a:pt x="989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2" name="Google Shape;17282;p59"/>
            <p:cNvSpPr/>
            <p:nvPr/>
          </p:nvSpPr>
          <p:spPr>
            <a:xfrm>
              <a:off x="3366475" y="2199750"/>
              <a:ext cx="48850" cy="13675"/>
            </a:xfrm>
            <a:custGeom>
              <a:avLst/>
              <a:gdLst/>
              <a:ahLst/>
              <a:cxnLst/>
              <a:rect l="l" t="t" r="r" b="b"/>
              <a:pathLst>
                <a:path w="1954" h="547" extrusionOk="0">
                  <a:moveTo>
                    <a:pt x="487" y="1"/>
                  </a:moveTo>
                  <a:cubicBezTo>
                    <a:pt x="199" y="1"/>
                    <a:pt x="1" y="50"/>
                    <a:pt x="1" y="50"/>
                  </a:cubicBezTo>
                  <a:cubicBezTo>
                    <a:pt x="1" y="50"/>
                    <a:pt x="417" y="324"/>
                    <a:pt x="941" y="455"/>
                  </a:cubicBezTo>
                  <a:cubicBezTo>
                    <a:pt x="1251" y="531"/>
                    <a:pt x="1542" y="547"/>
                    <a:pt x="1731" y="547"/>
                  </a:cubicBezTo>
                  <a:cubicBezTo>
                    <a:pt x="1869" y="547"/>
                    <a:pt x="1953" y="538"/>
                    <a:pt x="1953" y="538"/>
                  </a:cubicBezTo>
                  <a:cubicBezTo>
                    <a:pt x="1953" y="538"/>
                    <a:pt x="1584" y="217"/>
                    <a:pt x="1025" y="62"/>
                  </a:cubicBezTo>
                  <a:cubicBezTo>
                    <a:pt x="830" y="16"/>
                    <a:pt x="645" y="1"/>
                    <a:pt x="48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3" name="Google Shape;17283;p59"/>
            <p:cNvSpPr/>
            <p:nvPr/>
          </p:nvSpPr>
          <p:spPr>
            <a:xfrm>
              <a:off x="3390600" y="2171725"/>
              <a:ext cx="31275" cy="11725"/>
            </a:xfrm>
            <a:custGeom>
              <a:avLst/>
              <a:gdLst/>
              <a:ahLst/>
              <a:cxnLst/>
              <a:rect l="l" t="t" r="r" b="b"/>
              <a:pathLst>
                <a:path w="1251" h="469" extrusionOk="0">
                  <a:moveTo>
                    <a:pt x="415" y="0"/>
                  </a:moveTo>
                  <a:cubicBezTo>
                    <a:pt x="176" y="0"/>
                    <a:pt x="0" y="76"/>
                    <a:pt x="0" y="76"/>
                  </a:cubicBezTo>
                  <a:cubicBezTo>
                    <a:pt x="0" y="76"/>
                    <a:pt x="262" y="314"/>
                    <a:pt x="584" y="409"/>
                  </a:cubicBezTo>
                  <a:cubicBezTo>
                    <a:pt x="726" y="455"/>
                    <a:pt x="869" y="468"/>
                    <a:pt x="986" y="468"/>
                  </a:cubicBezTo>
                  <a:cubicBezTo>
                    <a:pt x="1141" y="468"/>
                    <a:pt x="1250" y="445"/>
                    <a:pt x="1250" y="445"/>
                  </a:cubicBezTo>
                  <a:cubicBezTo>
                    <a:pt x="1250" y="445"/>
                    <a:pt x="1048" y="147"/>
                    <a:pt x="703" y="40"/>
                  </a:cubicBezTo>
                  <a:cubicBezTo>
                    <a:pt x="602" y="11"/>
                    <a:pt x="504" y="0"/>
                    <a:pt x="4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4" name="Google Shape;17284;p59"/>
            <p:cNvSpPr/>
            <p:nvPr/>
          </p:nvSpPr>
          <p:spPr>
            <a:xfrm>
              <a:off x="3495950" y="2066750"/>
              <a:ext cx="35750" cy="12850"/>
            </a:xfrm>
            <a:custGeom>
              <a:avLst/>
              <a:gdLst/>
              <a:ahLst/>
              <a:cxnLst/>
              <a:rect l="l" t="t" r="r" b="b"/>
              <a:pathLst>
                <a:path w="1430" h="514" extrusionOk="0">
                  <a:moveTo>
                    <a:pt x="1" y="1"/>
                  </a:moveTo>
                  <a:cubicBezTo>
                    <a:pt x="1" y="1"/>
                    <a:pt x="60" y="72"/>
                    <a:pt x="168" y="179"/>
                  </a:cubicBezTo>
                  <a:cubicBezTo>
                    <a:pt x="275" y="286"/>
                    <a:pt x="430" y="405"/>
                    <a:pt x="644" y="465"/>
                  </a:cubicBezTo>
                  <a:cubicBezTo>
                    <a:pt x="758" y="499"/>
                    <a:pt x="872" y="513"/>
                    <a:pt x="975" y="513"/>
                  </a:cubicBezTo>
                  <a:cubicBezTo>
                    <a:pt x="1055" y="513"/>
                    <a:pt x="1129" y="504"/>
                    <a:pt x="1192" y="489"/>
                  </a:cubicBezTo>
                  <a:cubicBezTo>
                    <a:pt x="1346" y="477"/>
                    <a:pt x="1430" y="429"/>
                    <a:pt x="1430" y="429"/>
                  </a:cubicBezTo>
                  <a:cubicBezTo>
                    <a:pt x="1430" y="429"/>
                    <a:pt x="1358" y="370"/>
                    <a:pt x="1239" y="298"/>
                  </a:cubicBezTo>
                  <a:cubicBezTo>
                    <a:pt x="1120" y="239"/>
                    <a:pt x="953" y="143"/>
                    <a:pt x="763" y="84"/>
                  </a:cubicBezTo>
                  <a:cubicBezTo>
                    <a:pt x="572" y="24"/>
                    <a:pt x="394" y="13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5" name="Google Shape;17285;p59"/>
            <p:cNvSpPr/>
            <p:nvPr/>
          </p:nvSpPr>
          <p:spPr>
            <a:xfrm>
              <a:off x="3512625" y="2047400"/>
              <a:ext cx="24725" cy="11650"/>
            </a:xfrm>
            <a:custGeom>
              <a:avLst/>
              <a:gdLst/>
              <a:ahLst/>
              <a:cxnLst/>
              <a:rect l="l" t="t" r="r" b="b"/>
              <a:pathLst>
                <a:path w="989" h="466" extrusionOk="0">
                  <a:moveTo>
                    <a:pt x="302" y="1"/>
                  </a:moveTo>
                  <a:cubicBezTo>
                    <a:pt x="133" y="1"/>
                    <a:pt x="1" y="48"/>
                    <a:pt x="1" y="48"/>
                  </a:cubicBezTo>
                  <a:cubicBezTo>
                    <a:pt x="1" y="48"/>
                    <a:pt x="155" y="310"/>
                    <a:pt x="417" y="417"/>
                  </a:cubicBezTo>
                  <a:cubicBezTo>
                    <a:pt x="509" y="453"/>
                    <a:pt x="603" y="465"/>
                    <a:pt x="687" y="465"/>
                  </a:cubicBezTo>
                  <a:cubicBezTo>
                    <a:pt x="857" y="465"/>
                    <a:pt x="989" y="417"/>
                    <a:pt x="989" y="417"/>
                  </a:cubicBezTo>
                  <a:cubicBezTo>
                    <a:pt x="989" y="417"/>
                    <a:pt x="834" y="144"/>
                    <a:pt x="572" y="48"/>
                  </a:cubicBezTo>
                  <a:cubicBezTo>
                    <a:pt x="481" y="13"/>
                    <a:pt x="387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6" name="Google Shape;17286;p59"/>
            <p:cNvSpPr/>
            <p:nvPr/>
          </p:nvSpPr>
          <p:spPr>
            <a:xfrm>
              <a:off x="3541800" y="2027850"/>
              <a:ext cx="21450" cy="11150"/>
            </a:xfrm>
            <a:custGeom>
              <a:avLst/>
              <a:gdLst/>
              <a:ahLst/>
              <a:cxnLst/>
              <a:rect l="l" t="t" r="r" b="b"/>
              <a:pathLst>
                <a:path w="858" h="446" extrusionOk="0">
                  <a:moveTo>
                    <a:pt x="301" y="1"/>
                  </a:moveTo>
                  <a:cubicBezTo>
                    <a:pt x="136" y="1"/>
                    <a:pt x="0" y="56"/>
                    <a:pt x="0" y="56"/>
                  </a:cubicBezTo>
                  <a:cubicBezTo>
                    <a:pt x="0" y="56"/>
                    <a:pt x="120" y="318"/>
                    <a:pt x="358" y="414"/>
                  </a:cubicBezTo>
                  <a:cubicBezTo>
                    <a:pt x="424" y="437"/>
                    <a:pt x="493" y="445"/>
                    <a:pt x="557" y="445"/>
                  </a:cubicBezTo>
                  <a:cubicBezTo>
                    <a:pt x="722" y="445"/>
                    <a:pt x="858" y="390"/>
                    <a:pt x="858" y="390"/>
                  </a:cubicBezTo>
                  <a:cubicBezTo>
                    <a:pt x="858" y="390"/>
                    <a:pt x="739" y="128"/>
                    <a:pt x="501" y="33"/>
                  </a:cubicBezTo>
                  <a:cubicBezTo>
                    <a:pt x="434" y="9"/>
                    <a:pt x="365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7" name="Google Shape;17287;p59"/>
            <p:cNvSpPr/>
            <p:nvPr/>
          </p:nvSpPr>
          <p:spPr>
            <a:xfrm>
              <a:off x="3503400" y="2281375"/>
              <a:ext cx="359000" cy="107175"/>
            </a:xfrm>
            <a:custGeom>
              <a:avLst/>
              <a:gdLst/>
              <a:ahLst/>
              <a:cxnLst/>
              <a:rect l="l" t="t" r="r" b="b"/>
              <a:pathLst>
                <a:path w="14360" h="4287" extrusionOk="0">
                  <a:moveTo>
                    <a:pt x="1" y="0"/>
                  </a:moveTo>
                  <a:cubicBezTo>
                    <a:pt x="1" y="0"/>
                    <a:pt x="3168" y="1143"/>
                    <a:pt x="7132" y="2334"/>
                  </a:cubicBezTo>
                  <a:cubicBezTo>
                    <a:pt x="11085" y="3512"/>
                    <a:pt x="14360" y="4286"/>
                    <a:pt x="14360" y="4286"/>
                  </a:cubicBezTo>
                  <a:cubicBezTo>
                    <a:pt x="14360" y="4286"/>
                    <a:pt x="11192" y="3143"/>
                    <a:pt x="7240" y="1953"/>
                  </a:cubicBezTo>
                  <a:cubicBezTo>
                    <a:pt x="3275" y="7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8" name="Google Shape;17288;p59"/>
            <p:cNvSpPr/>
            <p:nvPr/>
          </p:nvSpPr>
          <p:spPr>
            <a:xfrm>
              <a:off x="3535850" y="2266775"/>
              <a:ext cx="176225" cy="59550"/>
            </a:xfrm>
            <a:custGeom>
              <a:avLst/>
              <a:gdLst/>
              <a:ahLst/>
              <a:cxnLst/>
              <a:rect l="l" t="t" r="r" b="b"/>
              <a:pathLst>
                <a:path w="7049" h="2382" extrusionOk="0">
                  <a:moveTo>
                    <a:pt x="0" y="1"/>
                  </a:moveTo>
                  <a:cubicBezTo>
                    <a:pt x="0" y="1"/>
                    <a:pt x="1560" y="596"/>
                    <a:pt x="3513" y="1251"/>
                  </a:cubicBezTo>
                  <a:cubicBezTo>
                    <a:pt x="5442" y="1906"/>
                    <a:pt x="7049" y="2382"/>
                    <a:pt x="7049" y="2382"/>
                  </a:cubicBezTo>
                  <a:cubicBezTo>
                    <a:pt x="7049" y="2382"/>
                    <a:pt x="6680" y="2179"/>
                    <a:pt x="6073" y="1882"/>
                  </a:cubicBezTo>
                  <a:cubicBezTo>
                    <a:pt x="5453" y="1584"/>
                    <a:pt x="4608" y="1215"/>
                    <a:pt x="3632" y="882"/>
                  </a:cubicBezTo>
                  <a:cubicBezTo>
                    <a:pt x="2667" y="560"/>
                    <a:pt x="1751" y="334"/>
                    <a:pt x="1084" y="203"/>
                  </a:cubicBezTo>
                  <a:cubicBezTo>
                    <a:pt x="417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9" name="Google Shape;17289;p59"/>
            <p:cNvSpPr/>
            <p:nvPr/>
          </p:nvSpPr>
          <p:spPr>
            <a:xfrm>
              <a:off x="3534650" y="2247425"/>
              <a:ext cx="84575" cy="30400"/>
            </a:xfrm>
            <a:custGeom>
              <a:avLst/>
              <a:gdLst/>
              <a:ahLst/>
              <a:cxnLst/>
              <a:rect l="l" t="t" r="r" b="b"/>
              <a:pathLst>
                <a:path w="3383" h="1216" extrusionOk="0">
                  <a:moveTo>
                    <a:pt x="1" y="1"/>
                  </a:moveTo>
                  <a:cubicBezTo>
                    <a:pt x="1" y="1"/>
                    <a:pt x="703" y="453"/>
                    <a:pt x="1620" y="798"/>
                  </a:cubicBezTo>
                  <a:cubicBezTo>
                    <a:pt x="2561" y="1120"/>
                    <a:pt x="3382" y="1215"/>
                    <a:pt x="3382" y="1215"/>
                  </a:cubicBezTo>
                  <a:cubicBezTo>
                    <a:pt x="3382" y="1215"/>
                    <a:pt x="2692" y="751"/>
                    <a:pt x="1763" y="417"/>
                  </a:cubicBezTo>
                  <a:cubicBezTo>
                    <a:pt x="822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0" name="Google Shape;17290;p59"/>
            <p:cNvSpPr/>
            <p:nvPr/>
          </p:nvSpPr>
          <p:spPr>
            <a:xfrm>
              <a:off x="3540900" y="2226150"/>
              <a:ext cx="47050" cy="16400"/>
            </a:xfrm>
            <a:custGeom>
              <a:avLst/>
              <a:gdLst/>
              <a:ahLst/>
              <a:cxnLst/>
              <a:rect l="l" t="t" r="r" b="b"/>
              <a:pathLst>
                <a:path w="1882" h="656" extrusionOk="0">
                  <a:moveTo>
                    <a:pt x="161" y="1"/>
                  </a:moveTo>
                  <a:cubicBezTo>
                    <a:pt x="61" y="1"/>
                    <a:pt x="1" y="6"/>
                    <a:pt x="1" y="6"/>
                  </a:cubicBezTo>
                  <a:cubicBezTo>
                    <a:pt x="1" y="6"/>
                    <a:pt x="358" y="352"/>
                    <a:pt x="882" y="518"/>
                  </a:cubicBezTo>
                  <a:cubicBezTo>
                    <a:pt x="1216" y="635"/>
                    <a:pt x="1539" y="655"/>
                    <a:pt x="1724" y="655"/>
                  </a:cubicBezTo>
                  <a:cubicBezTo>
                    <a:pt x="1823" y="655"/>
                    <a:pt x="1882" y="649"/>
                    <a:pt x="1882" y="649"/>
                  </a:cubicBezTo>
                  <a:cubicBezTo>
                    <a:pt x="1882" y="649"/>
                    <a:pt x="1525" y="316"/>
                    <a:pt x="1001" y="137"/>
                  </a:cubicBezTo>
                  <a:cubicBezTo>
                    <a:pt x="675" y="21"/>
                    <a:pt x="349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1" name="Google Shape;17291;p59"/>
            <p:cNvSpPr/>
            <p:nvPr/>
          </p:nvSpPr>
          <p:spPr>
            <a:xfrm>
              <a:off x="3515000" y="2193500"/>
              <a:ext cx="24450" cy="13175"/>
            </a:xfrm>
            <a:custGeom>
              <a:avLst/>
              <a:gdLst/>
              <a:ahLst/>
              <a:cxnLst/>
              <a:rect l="l" t="t" r="r" b="b"/>
              <a:pathLst>
                <a:path w="978" h="527" extrusionOk="0">
                  <a:moveTo>
                    <a:pt x="314" y="0"/>
                  </a:moveTo>
                  <a:cubicBezTo>
                    <a:pt x="264" y="0"/>
                    <a:pt x="219" y="6"/>
                    <a:pt x="180" y="15"/>
                  </a:cubicBezTo>
                  <a:cubicBezTo>
                    <a:pt x="72" y="38"/>
                    <a:pt x="1" y="74"/>
                    <a:pt x="1" y="74"/>
                  </a:cubicBezTo>
                  <a:cubicBezTo>
                    <a:pt x="1" y="74"/>
                    <a:pt x="49" y="134"/>
                    <a:pt x="144" y="217"/>
                  </a:cubicBezTo>
                  <a:cubicBezTo>
                    <a:pt x="227" y="288"/>
                    <a:pt x="322" y="360"/>
                    <a:pt x="441" y="419"/>
                  </a:cubicBezTo>
                  <a:cubicBezTo>
                    <a:pt x="561" y="479"/>
                    <a:pt x="703" y="491"/>
                    <a:pt x="799" y="515"/>
                  </a:cubicBezTo>
                  <a:cubicBezTo>
                    <a:pt x="906" y="527"/>
                    <a:pt x="977" y="527"/>
                    <a:pt x="977" y="527"/>
                  </a:cubicBezTo>
                  <a:cubicBezTo>
                    <a:pt x="977" y="527"/>
                    <a:pt x="965" y="455"/>
                    <a:pt x="906" y="348"/>
                  </a:cubicBezTo>
                  <a:cubicBezTo>
                    <a:pt x="846" y="241"/>
                    <a:pt x="739" y="122"/>
                    <a:pt x="596" y="62"/>
                  </a:cubicBezTo>
                  <a:cubicBezTo>
                    <a:pt x="498" y="17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2" name="Google Shape;17292;p59"/>
            <p:cNvSpPr/>
            <p:nvPr/>
          </p:nvSpPr>
          <p:spPr>
            <a:xfrm>
              <a:off x="4025500" y="2731725"/>
              <a:ext cx="351250" cy="135750"/>
            </a:xfrm>
            <a:custGeom>
              <a:avLst/>
              <a:gdLst/>
              <a:ahLst/>
              <a:cxnLst/>
              <a:rect l="l" t="t" r="r" b="b"/>
              <a:pathLst>
                <a:path w="14050" h="5430" extrusionOk="0">
                  <a:moveTo>
                    <a:pt x="0" y="0"/>
                  </a:moveTo>
                  <a:cubicBezTo>
                    <a:pt x="1" y="0"/>
                    <a:pt x="3060" y="1393"/>
                    <a:pt x="6941" y="2893"/>
                  </a:cubicBezTo>
                  <a:cubicBezTo>
                    <a:pt x="10835" y="4405"/>
                    <a:pt x="14050" y="5429"/>
                    <a:pt x="14050" y="5429"/>
                  </a:cubicBezTo>
                  <a:cubicBezTo>
                    <a:pt x="14050" y="5429"/>
                    <a:pt x="10978" y="4024"/>
                    <a:pt x="7096" y="2524"/>
                  </a:cubicBezTo>
                  <a:cubicBezTo>
                    <a:pt x="3215" y="1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3" name="Google Shape;17293;p59"/>
            <p:cNvSpPr/>
            <p:nvPr/>
          </p:nvSpPr>
          <p:spPr>
            <a:xfrm>
              <a:off x="4029950" y="2719800"/>
              <a:ext cx="156600" cy="59575"/>
            </a:xfrm>
            <a:custGeom>
              <a:avLst/>
              <a:gdLst/>
              <a:ahLst/>
              <a:cxnLst/>
              <a:rect l="l" t="t" r="r" b="b"/>
              <a:pathLst>
                <a:path w="6264" h="2383" extrusionOk="0">
                  <a:moveTo>
                    <a:pt x="1" y="1"/>
                  </a:moveTo>
                  <a:cubicBezTo>
                    <a:pt x="1" y="1"/>
                    <a:pt x="1334" y="715"/>
                    <a:pt x="3061" y="1370"/>
                  </a:cubicBezTo>
                  <a:cubicBezTo>
                    <a:pt x="4787" y="2037"/>
                    <a:pt x="6263" y="2382"/>
                    <a:pt x="6263" y="2382"/>
                  </a:cubicBezTo>
                  <a:cubicBezTo>
                    <a:pt x="6263" y="2382"/>
                    <a:pt x="4930" y="1668"/>
                    <a:pt x="3192" y="1013"/>
                  </a:cubicBezTo>
                  <a:cubicBezTo>
                    <a:pt x="147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4" name="Google Shape;17294;p59"/>
            <p:cNvSpPr/>
            <p:nvPr/>
          </p:nvSpPr>
          <p:spPr>
            <a:xfrm>
              <a:off x="4058525" y="2714150"/>
              <a:ext cx="124750" cy="47350"/>
            </a:xfrm>
            <a:custGeom>
              <a:avLst/>
              <a:gdLst/>
              <a:ahLst/>
              <a:cxnLst/>
              <a:rect l="l" t="t" r="r" b="b"/>
              <a:pathLst>
                <a:path w="4990" h="1894" extrusionOk="0">
                  <a:moveTo>
                    <a:pt x="1" y="1"/>
                  </a:moveTo>
                  <a:cubicBezTo>
                    <a:pt x="1" y="1"/>
                    <a:pt x="1060" y="608"/>
                    <a:pt x="2430" y="1132"/>
                  </a:cubicBezTo>
                  <a:cubicBezTo>
                    <a:pt x="3799" y="1656"/>
                    <a:pt x="4989" y="1894"/>
                    <a:pt x="4989" y="1894"/>
                  </a:cubicBezTo>
                  <a:cubicBezTo>
                    <a:pt x="4989" y="1894"/>
                    <a:pt x="3942" y="1275"/>
                    <a:pt x="2561" y="763"/>
                  </a:cubicBezTo>
                  <a:cubicBezTo>
                    <a:pt x="1191" y="23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5" name="Google Shape;17295;p59"/>
            <p:cNvSpPr/>
            <p:nvPr/>
          </p:nvSpPr>
          <p:spPr>
            <a:xfrm>
              <a:off x="4118350" y="2718625"/>
              <a:ext cx="130400" cy="49425"/>
            </a:xfrm>
            <a:custGeom>
              <a:avLst/>
              <a:gdLst/>
              <a:ahLst/>
              <a:cxnLst/>
              <a:rect l="l" t="t" r="r" b="b"/>
              <a:pathLst>
                <a:path w="5216" h="1977" extrusionOk="0">
                  <a:moveTo>
                    <a:pt x="1" y="0"/>
                  </a:moveTo>
                  <a:cubicBezTo>
                    <a:pt x="1" y="0"/>
                    <a:pt x="1096" y="619"/>
                    <a:pt x="2537" y="1179"/>
                  </a:cubicBezTo>
                  <a:cubicBezTo>
                    <a:pt x="3978" y="1715"/>
                    <a:pt x="5216" y="1977"/>
                    <a:pt x="5216" y="1977"/>
                  </a:cubicBezTo>
                  <a:cubicBezTo>
                    <a:pt x="5216" y="1977"/>
                    <a:pt x="4120" y="1358"/>
                    <a:pt x="2680" y="798"/>
                  </a:cubicBezTo>
                  <a:cubicBezTo>
                    <a:pt x="1239" y="2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6" name="Google Shape;17296;p59"/>
            <p:cNvSpPr/>
            <p:nvPr/>
          </p:nvSpPr>
          <p:spPr>
            <a:xfrm>
              <a:off x="5117900" y="2785300"/>
              <a:ext cx="11625" cy="60150"/>
            </a:xfrm>
            <a:custGeom>
              <a:avLst/>
              <a:gdLst/>
              <a:ahLst/>
              <a:cxnLst/>
              <a:rect l="l" t="t" r="r" b="b"/>
              <a:pathLst>
                <a:path w="465" h="2406" extrusionOk="0">
                  <a:moveTo>
                    <a:pt x="464" y="0"/>
                  </a:moveTo>
                  <a:lnTo>
                    <a:pt x="464" y="0"/>
                  </a:lnTo>
                  <a:cubicBezTo>
                    <a:pt x="464" y="0"/>
                    <a:pt x="357" y="96"/>
                    <a:pt x="214" y="322"/>
                  </a:cubicBezTo>
                  <a:cubicBezTo>
                    <a:pt x="119" y="512"/>
                    <a:pt x="0" y="846"/>
                    <a:pt x="0" y="1203"/>
                  </a:cubicBezTo>
                  <a:cubicBezTo>
                    <a:pt x="0" y="1572"/>
                    <a:pt x="95" y="1881"/>
                    <a:pt x="202" y="2096"/>
                  </a:cubicBezTo>
                  <a:cubicBezTo>
                    <a:pt x="310" y="2298"/>
                    <a:pt x="417" y="2405"/>
                    <a:pt x="417" y="2405"/>
                  </a:cubicBezTo>
                  <a:cubicBezTo>
                    <a:pt x="417" y="2405"/>
                    <a:pt x="417" y="2262"/>
                    <a:pt x="393" y="2036"/>
                  </a:cubicBezTo>
                  <a:lnTo>
                    <a:pt x="393" y="1203"/>
                  </a:lnTo>
                  <a:cubicBezTo>
                    <a:pt x="417" y="893"/>
                    <a:pt x="417" y="596"/>
                    <a:pt x="429" y="369"/>
                  </a:cubicBezTo>
                  <a:cubicBezTo>
                    <a:pt x="441" y="131"/>
                    <a:pt x="464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7" name="Google Shape;17297;p59"/>
            <p:cNvSpPr/>
            <p:nvPr/>
          </p:nvSpPr>
          <p:spPr>
            <a:xfrm>
              <a:off x="5097050" y="2811200"/>
              <a:ext cx="10750" cy="29775"/>
            </a:xfrm>
            <a:custGeom>
              <a:avLst/>
              <a:gdLst/>
              <a:ahLst/>
              <a:cxnLst/>
              <a:rect l="l" t="t" r="r" b="b"/>
              <a:pathLst>
                <a:path w="430" h="1191" extrusionOk="0">
                  <a:moveTo>
                    <a:pt x="191" y="0"/>
                  </a:moveTo>
                  <a:cubicBezTo>
                    <a:pt x="191" y="0"/>
                    <a:pt x="1" y="262"/>
                    <a:pt x="24" y="607"/>
                  </a:cubicBezTo>
                  <a:cubicBezTo>
                    <a:pt x="48" y="941"/>
                    <a:pt x="251" y="1191"/>
                    <a:pt x="251" y="1191"/>
                  </a:cubicBezTo>
                  <a:cubicBezTo>
                    <a:pt x="251" y="1191"/>
                    <a:pt x="429" y="905"/>
                    <a:pt x="417" y="583"/>
                  </a:cubicBezTo>
                  <a:cubicBezTo>
                    <a:pt x="405" y="250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8" name="Google Shape;17298;p59"/>
            <p:cNvSpPr/>
            <p:nvPr/>
          </p:nvSpPr>
          <p:spPr>
            <a:xfrm>
              <a:off x="5064025" y="2168250"/>
              <a:ext cx="10725" cy="52425"/>
            </a:xfrm>
            <a:custGeom>
              <a:avLst/>
              <a:gdLst/>
              <a:ahLst/>
              <a:cxnLst/>
              <a:rect l="l" t="t" r="r" b="b"/>
              <a:pathLst>
                <a:path w="429" h="2097" extrusionOk="0">
                  <a:moveTo>
                    <a:pt x="214" y="1"/>
                  </a:moveTo>
                  <a:cubicBezTo>
                    <a:pt x="214" y="1"/>
                    <a:pt x="60" y="477"/>
                    <a:pt x="24" y="1048"/>
                  </a:cubicBezTo>
                  <a:cubicBezTo>
                    <a:pt x="0" y="1608"/>
                    <a:pt x="95" y="2096"/>
                    <a:pt x="95" y="2096"/>
                  </a:cubicBezTo>
                  <a:cubicBezTo>
                    <a:pt x="95" y="2096"/>
                    <a:pt x="155" y="2001"/>
                    <a:pt x="226" y="1798"/>
                  </a:cubicBezTo>
                  <a:cubicBezTo>
                    <a:pt x="310" y="1608"/>
                    <a:pt x="393" y="1358"/>
                    <a:pt x="417" y="1060"/>
                  </a:cubicBezTo>
                  <a:cubicBezTo>
                    <a:pt x="429" y="763"/>
                    <a:pt x="381" y="489"/>
                    <a:pt x="322" y="298"/>
                  </a:cubicBezTo>
                  <a:cubicBezTo>
                    <a:pt x="274" y="120"/>
                    <a:pt x="214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9" name="Google Shape;17299;p59"/>
            <p:cNvSpPr/>
            <p:nvPr/>
          </p:nvSpPr>
          <p:spPr>
            <a:xfrm>
              <a:off x="3860000" y="2309950"/>
              <a:ext cx="44975" cy="74425"/>
            </a:xfrm>
            <a:custGeom>
              <a:avLst/>
              <a:gdLst/>
              <a:ahLst/>
              <a:cxnLst/>
              <a:rect l="l" t="t" r="r" b="b"/>
              <a:pathLst>
                <a:path w="1799" h="2977" extrusionOk="0">
                  <a:moveTo>
                    <a:pt x="1798" y="0"/>
                  </a:moveTo>
                  <a:lnTo>
                    <a:pt x="1798" y="0"/>
                  </a:lnTo>
                  <a:cubicBezTo>
                    <a:pt x="1798" y="0"/>
                    <a:pt x="1227" y="572"/>
                    <a:pt x="727" y="1393"/>
                  </a:cubicBezTo>
                  <a:cubicBezTo>
                    <a:pt x="238" y="2226"/>
                    <a:pt x="0" y="2977"/>
                    <a:pt x="0" y="2977"/>
                  </a:cubicBezTo>
                  <a:cubicBezTo>
                    <a:pt x="0" y="2977"/>
                    <a:pt x="572" y="2417"/>
                    <a:pt x="1072" y="1595"/>
                  </a:cubicBezTo>
                  <a:cubicBezTo>
                    <a:pt x="1560" y="774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0" name="Google Shape;17300;p59"/>
            <p:cNvSpPr/>
            <p:nvPr/>
          </p:nvSpPr>
          <p:spPr>
            <a:xfrm>
              <a:off x="3877250" y="2371850"/>
              <a:ext cx="14625" cy="20850"/>
            </a:xfrm>
            <a:custGeom>
              <a:avLst/>
              <a:gdLst/>
              <a:ahLst/>
              <a:cxnLst/>
              <a:rect l="l" t="t" r="r" b="b"/>
              <a:pathLst>
                <a:path w="585" h="834" extrusionOk="0">
                  <a:moveTo>
                    <a:pt x="572" y="0"/>
                  </a:moveTo>
                  <a:cubicBezTo>
                    <a:pt x="572" y="0"/>
                    <a:pt x="513" y="24"/>
                    <a:pt x="418" y="84"/>
                  </a:cubicBezTo>
                  <a:cubicBezTo>
                    <a:pt x="346" y="143"/>
                    <a:pt x="239" y="227"/>
                    <a:pt x="168" y="322"/>
                  </a:cubicBezTo>
                  <a:cubicBezTo>
                    <a:pt x="96" y="429"/>
                    <a:pt x="48" y="548"/>
                    <a:pt x="37" y="655"/>
                  </a:cubicBezTo>
                  <a:cubicBezTo>
                    <a:pt x="1" y="762"/>
                    <a:pt x="1" y="834"/>
                    <a:pt x="1" y="834"/>
                  </a:cubicBezTo>
                  <a:cubicBezTo>
                    <a:pt x="1" y="834"/>
                    <a:pt x="72" y="834"/>
                    <a:pt x="179" y="786"/>
                  </a:cubicBezTo>
                  <a:cubicBezTo>
                    <a:pt x="275" y="739"/>
                    <a:pt x="394" y="667"/>
                    <a:pt x="477" y="548"/>
                  </a:cubicBezTo>
                  <a:cubicBezTo>
                    <a:pt x="560" y="429"/>
                    <a:pt x="584" y="274"/>
                    <a:pt x="584" y="179"/>
                  </a:cubicBezTo>
                  <a:cubicBezTo>
                    <a:pt x="584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1" name="Google Shape;17301;p59"/>
            <p:cNvSpPr/>
            <p:nvPr/>
          </p:nvSpPr>
          <p:spPr>
            <a:xfrm>
              <a:off x="3895125" y="2380475"/>
              <a:ext cx="16100" cy="16400"/>
            </a:xfrm>
            <a:custGeom>
              <a:avLst/>
              <a:gdLst/>
              <a:ahLst/>
              <a:cxnLst/>
              <a:rect l="l" t="t" r="r" b="b"/>
              <a:pathLst>
                <a:path w="644" h="656" extrusionOk="0">
                  <a:moveTo>
                    <a:pt x="596" y="1"/>
                  </a:moveTo>
                  <a:lnTo>
                    <a:pt x="596" y="1"/>
                  </a:lnTo>
                  <a:cubicBezTo>
                    <a:pt x="595" y="1"/>
                    <a:pt x="334" y="37"/>
                    <a:pt x="167" y="203"/>
                  </a:cubicBezTo>
                  <a:cubicBezTo>
                    <a:pt x="24" y="382"/>
                    <a:pt x="0" y="656"/>
                    <a:pt x="0" y="656"/>
                  </a:cubicBezTo>
                  <a:cubicBezTo>
                    <a:pt x="0" y="656"/>
                    <a:pt x="4" y="656"/>
                    <a:pt x="10" y="656"/>
                  </a:cubicBezTo>
                  <a:cubicBezTo>
                    <a:pt x="62" y="656"/>
                    <a:pt x="306" y="646"/>
                    <a:pt x="465" y="477"/>
                  </a:cubicBezTo>
                  <a:cubicBezTo>
                    <a:pt x="643" y="275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2" name="Google Shape;17302;p59"/>
            <p:cNvSpPr/>
            <p:nvPr/>
          </p:nvSpPr>
          <p:spPr>
            <a:xfrm>
              <a:off x="4099000" y="1753925"/>
              <a:ext cx="31300" cy="50325"/>
            </a:xfrm>
            <a:custGeom>
              <a:avLst/>
              <a:gdLst/>
              <a:ahLst/>
              <a:cxnLst/>
              <a:rect l="l" t="t" r="r" b="b"/>
              <a:pathLst>
                <a:path w="1252" h="2013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251" y="0"/>
                    <a:pt x="811" y="357"/>
                    <a:pt x="465" y="905"/>
                  </a:cubicBezTo>
                  <a:cubicBezTo>
                    <a:pt x="120" y="1465"/>
                    <a:pt x="1" y="2012"/>
                    <a:pt x="1" y="2012"/>
                  </a:cubicBezTo>
                  <a:cubicBezTo>
                    <a:pt x="1" y="2012"/>
                    <a:pt x="453" y="1667"/>
                    <a:pt x="799" y="1107"/>
                  </a:cubicBezTo>
                  <a:cubicBezTo>
                    <a:pt x="1132" y="54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3" name="Google Shape;17303;p59"/>
            <p:cNvSpPr/>
            <p:nvPr/>
          </p:nvSpPr>
          <p:spPr>
            <a:xfrm>
              <a:off x="4130275" y="1766125"/>
              <a:ext cx="14300" cy="18475"/>
            </a:xfrm>
            <a:custGeom>
              <a:avLst/>
              <a:gdLst/>
              <a:ahLst/>
              <a:cxnLst/>
              <a:rect l="l" t="t" r="r" b="b"/>
              <a:pathLst>
                <a:path w="572" h="739" extrusionOk="0">
                  <a:moveTo>
                    <a:pt x="572" y="0"/>
                  </a:moveTo>
                  <a:cubicBezTo>
                    <a:pt x="572" y="0"/>
                    <a:pt x="488" y="0"/>
                    <a:pt x="405" y="24"/>
                  </a:cubicBezTo>
                  <a:cubicBezTo>
                    <a:pt x="298" y="60"/>
                    <a:pt x="179" y="119"/>
                    <a:pt x="107" y="238"/>
                  </a:cubicBezTo>
                  <a:cubicBezTo>
                    <a:pt x="36" y="346"/>
                    <a:pt x="0" y="477"/>
                    <a:pt x="24" y="584"/>
                  </a:cubicBezTo>
                  <a:cubicBezTo>
                    <a:pt x="24" y="679"/>
                    <a:pt x="48" y="739"/>
                    <a:pt x="48" y="739"/>
                  </a:cubicBezTo>
                  <a:lnTo>
                    <a:pt x="191" y="667"/>
                  </a:lnTo>
                  <a:cubicBezTo>
                    <a:pt x="286" y="619"/>
                    <a:pt x="369" y="548"/>
                    <a:pt x="429" y="465"/>
                  </a:cubicBezTo>
                  <a:cubicBezTo>
                    <a:pt x="488" y="358"/>
                    <a:pt x="524" y="250"/>
                    <a:pt x="536" y="167"/>
                  </a:cubicBezTo>
                  <a:cubicBezTo>
                    <a:pt x="572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4" name="Google Shape;17304;p59"/>
            <p:cNvSpPr/>
            <p:nvPr/>
          </p:nvSpPr>
          <p:spPr>
            <a:xfrm>
              <a:off x="3648350" y="2253075"/>
              <a:ext cx="34575" cy="42000"/>
            </a:xfrm>
            <a:custGeom>
              <a:avLst/>
              <a:gdLst/>
              <a:ahLst/>
              <a:cxnLst/>
              <a:rect l="l" t="t" r="r" b="b"/>
              <a:pathLst>
                <a:path w="1383" h="1680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2" y="1"/>
                    <a:pt x="918" y="251"/>
                    <a:pt x="549" y="715"/>
                  </a:cubicBezTo>
                  <a:cubicBezTo>
                    <a:pt x="156" y="1180"/>
                    <a:pt x="1" y="1680"/>
                    <a:pt x="1" y="1680"/>
                  </a:cubicBezTo>
                  <a:cubicBezTo>
                    <a:pt x="1" y="1680"/>
                    <a:pt x="465" y="1430"/>
                    <a:pt x="846" y="965"/>
                  </a:cubicBezTo>
                  <a:cubicBezTo>
                    <a:pt x="1227" y="513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5" name="Google Shape;17305;p59"/>
            <p:cNvSpPr/>
            <p:nvPr/>
          </p:nvSpPr>
          <p:spPr>
            <a:xfrm>
              <a:off x="3665325" y="2277200"/>
              <a:ext cx="19975" cy="22950"/>
            </a:xfrm>
            <a:custGeom>
              <a:avLst/>
              <a:gdLst/>
              <a:ahLst/>
              <a:cxnLst/>
              <a:rect l="l" t="t" r="r" b="b"/>
              <a:pathLst>
                <a:path w="799" h="918" extrusionOk="0">
                  <a:moveTo>
                    <a:pt x="798" y="0"/>
                  </a:moveTo>
                  <a:lnTo>
                    <a:pt x="798" y="0"/>
                  </a:lnTo>
                  <a:cubicBezTo>
                    <a:pt x="798" y="0"/>
                    <a:pt x="465" y="84"/>
                    <a:pt x="251" y="334"/>
                  </a:cubicBezTo>
                  <a:cubicBezTo>
                    <a:pt x="24" y="572"/>
                    <a:pt x="1" y="917"/>
                    <a:pt x="1" y="917"/>
                  </a:cubicBezTo>
                  <a:cubicBezTo>
                    <a:pt x="1" y="917"/>
                    <a:pt x="322" y="834"/>
                    <a:pt x="548" y="584"/>
                  </a:cubicBezTo>
                  <a:cubicBezTo>
                    <a:pt x="774" y="346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6" name="Google Shape;17306;p59"/>
            <p:cNvSpPr/>
            <p:nvPr/>
          </p:nvSpPr>
          <p:spPr>
            <a:xfrm>
              <a:off x="4449050" y="2891250"/>
              <a:ext cx="460800" cy="175350"/>
            </a:xfrm>
            <a:custGeom>
              <a:avLst/>
              <a:gdLst/>
              <a:ahLst/>
              <a:cxnLst/>
              <a:rect l="l" t="t" r="r" b="b"/>
              <a:pathLst>
                <a:path w="18432" h="7014" extrusionOk="0">
                  <a:moveTo>
                    <a:pt x="1" y="1"/>
                  </a:moveTo>
                  <a:cubicBezTo>
                    <a:pt x="1" y="1"/>
                    <a:pt x="4049" y="1751"/>
                    <a:pt x="9145" y="3692"/>
                  </a:cubicBezTo>
                  <a:cubicBezTo>
                    <a:pt x="14229" y="5621"/>
                    <a:pt x="18432" y="7014"/>
                    <a:pt x="18432" y="7014"/>
                  </a:cubicBezTo>
                  <a:cubicBezTo>
                    <a:pt x="18432" y="7014"/>
                    <a:pt x="14383" y="5252"/>
                    <a:pt x="9288" y="3323"/>
                  </a:cubicBezTo>
                  <a:cubicBezTo>
                    <a:pt x="4204" y="138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7" name="Google Shape;17307;p59"/>
            <p:cNvSpPr/>
            <p:nvPr/>
          </p:nvSpPr>
          <p:spPr>
            <a:xfrm>
              <a:off x="4925600" y="3071050"/>
              <a:ext cx="52125" cy="19675"/>
            </a:xfrm>
            <a:custGeom>
              <a:avLst/>
              <a:gdLst/>
              <a:ahLst/>
              <a:cxnLst/>
              <a:rect l="l" t="t" r="r" b="b"/>
              <a:pathLst>
                <a:path w="2085" h="787" extrusionOk="0">
                  <a:moveTo>
                    <a:pt x="1" y="0"/>
                  </a:moveTo>
                  <a:cubicBezTo>
                    <a:pt x="1" y="0"/>
                    <a:pt x="382" y="357"/>
                    <a:pt x="965" y="572"/>
                  </a:cubicBezTo>
                  <a:cubicBezTo>
                    <a:pt x="1548" y="786"/>
                    <a:pt x="2084" y="786"/>
                    <a:pt x="2084" y="786"/>
                  </a:cubicBezTo>
                  <a:cubicBezTo>
                    <a:pt x="2084" y="786"/>
                    <a:pt x="1691" y="429"/>
                    <a:pt x="1108" y="203"/>
                  </a:cubicBezTo>
                  <a:cubicBezTo>
                    <a:pt x="525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8" name="Google Shape;17308;p59"/>
            <p:cNvSpPr/>
            <p:nvPr/>
          </p:nvSpPr>
          <p:spPr>
            <a:xfrm>
              <a:off x="4994950" y="3093775"/>
              <a:ext cx="31875" cy="13500"/>
            </a:xfrm>
            <a:custGeom>
              <a:avLst/>
              <a:gdLst/>
              <a:ahLst/>
              <a:cxnLst/>
              <a:rect l="l" t="t" r="r" b="b"/>
              <a:pathLst>
                <a:path w="1275" h="540" extrusionOk="0">
                  <a:moveTo>
                    <a:pt x="240" y="0"/>
                  </a:moveTo>
                  <a:cubicBezTo>
                    <a:pt x="98" y="0"/>
                    <a:pt x="1" y="20"/>
                    <a:pt x="1" y="20"/>
                  </a:cubicBezTo>
                  <a:cubicBezTo>
                    <a:pt x="1" y="20"/>
                    <a:pt x="215" y="318"/>
                    <a:pt x="572" y="460"/>
                  </a:cubicBezTo>
                  <a:cubicBezTo>
                    <a:pt x="732" y="523"/>
                    <a:pt x="899" y="539"/>
                    <a:pt x="1031" y="539"/>
                  </a:cubicBezTo>
                  <a:cubicBezTo>
                    <a:pt x="1174" y="539"/>
                    <a:pt x="1275" y="520"/>
                    <a:pt x="1275" y="520"/>
                  </a:cubicBezTo>
                  <a:cubicBezTo>
                    <a:pt x="1275" y="520"/>
                    <a:pt x="1049" y="222"/>
                    <a:pt x="703" y="79"/>
                  </a:cubicBezTo>
                  <a:cubicBezTo>
                    <a:pt x="538" y="17"/>
                    <a:pt x="370" y="0"/>
                    <a:pt x="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9" name="Google Shape;17309;p59"/>
            <p:cNvSpPr/>
            <p:nvPr/>
          </p:nvSpPr>
          <p:spPr>
            <a:xfrm>
              <a:off x="5042275" y="3114625"/>
              <a:ext cx="26825" cy="11900"/>
            </a:xfrm>
            <a:custGeom>
              <a:avLst/>
              <a:gdLst/>
              <a:ahLst/>
              <a:cxnLst/>
              <a:rect l="l" t="t" r="r" b="b"/>
              <a:pathLst>
                <a:path w="1073" h="476" extrusionOk="0">
                  <a:moveTo>
                    <a:pt x="272" y="0"/>
                  </a:moveTo>
                  <a:cubicBezTo>
                    <a:pt x="116" y="0"/>
                    <a:pt x="1" y="31"/>
                    <a:pt x="1" y="31"/>
                  </a:cubicBezTo>
                  <a:cubicBezTo>
                    <a:pt x="1" y="31"/>
                    <a:pt x="168" y="305"/>
                    <a:pt x="465" y="424"/>
                  </a:cubicBezTo>
                  <a:cubicBezTo>
                    <a:pt x="572" y="463"/>
                    <a:pt x="681" y="475"/>
                    <a:pt x="776" y="475"/>
                  </a:cubicBezTo>
                  <a:cubicBezTo>
                    <a:pt x="946" y="475"/>
                    <a:pt x="1072" y="436"/>
                    <a:pt x="1072" y="436"/>
                  </a:cubicBezTo>
                  <a:cubicBezTo>
                    <a:pt x="1072" y="436"/>
                    <a:pt x="906" y="162"/>
                    <a:pt x="608" y="55"/>
                  </a:cubicBezTo>
                  <a:cubicBezTo>
                    <a:pt x="492" y="13"/>
                    <a:pt x="373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0" name="Google Shape;17310;p59"/>
            <p:cNvSpPr/>
            <p:nvPr/>
          </p:nvSpPr>
          <p:spPr>
            <a:xfrm>
              <a:off x="5104500" y="3139425"/>
              <a:ext cx="44375" cy="16800"/>
            </a:xfrm>
            <a:custGeom>
              <a:avLst/>
              <a:gdLst/>
              <a:ahLst/>
              <a:cxnLst/>
              <a:rect l="l" t="t" r="r" b="b"/>
              <a:pathLst>
                <a:path w="1775" h="672" extrusionOk="0">
                  <a:moveTo>
                    <a:pt x="102" y="1"/>
                  </a:moveTo>
                  <a:cubicBezTo>
                    <a:pt x="37" y="1"/>
                    <a:pt x="0" y="4"/>
                    <a:pt x="0" y="4"/>
                  </a:cubicBezTo>
                  <a:cubicBezTo>
                    <a:pt x="0" y="4"/>
                    <a:pt x="322" y="325"/>
                    <a:pt x="822" y="516"/>
                  </a:cubicBezTo>
                  <a:cubicBezTo>
                    <a:pt x="1207" y="657"/>
                    <a:pt x="1578" y="671"/>
                    <a:pt x="1717" y="671"/>
                  </a:cubicBezTo>
                  <a:cubicBezTo>
                    <a:pt x="1754" y="671"/>
                    <a:pt x="1774" y="670"/>
                    <a:pt x="1774" y="670"/>
                  </a:cubicBezTo>
                  <a:cubicBezTo>
                    <a:pt x="1774" y="670"/>
                    <a:pt x="1441" y="325"/>
                    <a:pt x="953" y="147"/>
                  </a:cubicBezTo>
                  <a:cubicBezTo>
                    <a:pt x="596" y="19"/>
                    <a:pt x="263" y="1"/>
                    <a:pt x="1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1" name="Google Shape;17311;p59"/>
            <p:cNvSpPr/>
            <p:nvPr/>
          </p:nvSpPr>
          <p:spPr>
            <a:xfrm>
              <a:off x="3391175" y="2492100"/>
              <a:ext cx="606350" cy="231000"/>
            </a:xfrm>
            <a:custGeom>
              <a:avLst/>
              <a:gdLst/>
              <a:ahLst/>
              <a:cxnLst/>
              <a:rect l="l" t="t" r="r" b="b"/>
              <a:pathLst>
                <a:path w="24254" h="9240" extrusionOk="0">
                  <a:moveTo>
                    <a:pt x="1" y="1"/>
                  </a:moveTo>
                  <a:cubicBezTo>
                    <a:pt x="2" y="1"/>
                    <a:pt x="5359" y="2263"/>
                    <a:pt x="12050" y="4799"/>
                  </a:cubicBezTo>
                  <a:cubicBezTo>
                    <a:pt x="18753" y="7347"/>
                    <a:pt x="24254" y="9240"/>
                    <a:pt x="24254" y="9240"/>
                  </a:cubicBezTo>
                  <a:cubicBezTo>
                    <a:pt x="24254" y="9240"/>
                    <a:pt x="18896" y="6978"/>
                    <a:pt x="12205" y="4430"/>
                  </a:cubicBezTo>
                  <a:cubicBezTo>
                    <a:pt x="5502" y="188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2" name="Google Shape;17312;p59"/>
            <p:cNvSpPr/>
            <p:nvPr/>
          </p:nvSpPr>
          <p:spPr>
            <a:xfrm>
              <a:off x="3365875" y="2483750"/>
              <a:ext cx="10450" cy="7200"/>
            </a:xfrm>
            <a:custGeom>
              <a:avLst/>
              <a:gdLst/>
              <a:ahLst/>
              <a:cxnLst/>
              <a:rect l="l" t="t" r="r" b="b"/>
              <a:pathLst>
                <a:path w="418" h="288" extrusionOk="0">
                  <a:moveTo>
                    <a:pt x="178" y="0"/>
                  </a:moveTo>
                  <a:cubicBezTo>
                    <a:pt x="157" y="0"/>
                    <a:pt x="144" y="1"/>
                    <a:pt x="144" y="1"/>
                  </a:cubicBezTo>
                  <a:cubicBezTo>
                    <a:pt x="144" y="1"/>
                    <a:pt x="1" y="156"/>
                    <a:pt x="25" y="227"/>
                  </a:cubicBezTo>
                  <a:cubicBezTo>
                    <a:pt x="51" y="281"/>
                    <a:pt x="172" y="288"/>
                    <a:pt x="231" y="288"/>
                  </a:cubicBezTo>
                  <a:cubicBezTo>
                    <a:pt x="250" y="288"/>
                    <a:pt x="263" y="287"/>
                    <a:pt x="263" y="287"/>
                  </a:cubicBezTo>
                  <a:cubicBezTo>
                    <a:pt x="263" y="287"/>
                    <a:pt x="418" y="132"/>
                    <a:pt x="382" y="61"/>
                  </a:cubicBezTo>
                  <a:cubicBezTo>
                    <a:pt x="364" y="7"/>
                    <a:pt x="239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3" name="Google Shape;17313;p59"/>
            <p:cNvSpPr/>
            <p:nvPr/>
          </p:nvSpPr>
          <p:spPr>
            <a:xfrm>
              <a:off x="3254550" y="2441875"/>
              <a:ext cx="25325" cy="11775"/>
            </a:xfrm>
            <a:custGeom>
              <a:avLst/>
              <a:gdLst/>
              <a:ahLst/>
              <a:cxnLst/>
              <a:rect l="l" t="t" r="r" b="b"/>
              <a:pathLst>
                <a:path w="1013" h="471" extrusionOk="0">
                  <a:moveTo>
                    <a:pt x="288" y="1"/>
                  </a:moveTo>
                  <a:cubicBezTo>
                    <a:pt x="124" y="1"/>
                    <a:pt x="1" y="45"/>
                    <a:pt x="1" y="45"/>
                  </a:cubicBezTo>
                  <a:cubicBezTo>
                    <a:pt x="1" y="45"/>
                    <a:pt x="144" y="307"/>
                    <a:pt x="430" y="414"/>
                  </a:cubicBezTo>
                  <a:cubicBezTo>
                    <a:pt x="532" y="457"/>
                    <a:pt x="635" y="470"/>
                    <a:pt x="726" y="470"/>
                  </a:cubicBezTo>
                  <a:cubicBezTo>
                    <a:pt x="890" y="470"/>
                    <a:pt x="1013" y="426"/>
                    <a:pt x="1013" y="426"/>
                  </a:cubicBezTo>
                  <a:cubicBezTo>
                    <a:pt x="1013" y="426"/>
                    <a:pt x="858" y="164"/>
                    <a:pt x="584" y="57"/>
                  </a:cubicBezTo>
                  <a:cubicBezTo>
                    <a:pt x="482" y="14"/>
                    <a:pt x="379" y="1"/>
                    <a:pt x="2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4" name="Google Shape;17314;p59"/>
            <p:cNvSpPr/>
            <p:nvPr/>
          </p:nvSpPr>
          <p:spPr>
            <a:xfrm>
              <a:off x="4807725" y="3065975"/>
              <a:ext cx="148550" cy="56575"/>
            </a:xfrm>
            <a:custGeom>
              <a:avLst/>
              <a:gdLst/>
              <a:ahLst/>
              <a:cxnLst/>
              <a:rect l="l" t="t" r="r" b="b"/>
              <a:pathLst>
                <a:path w="5942" h="226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75" y="691"/>
                    <a:pt x="2906" y="1310"/>
                  </a:cubicBezTo>
                  <a:cubicBezTo>
                    <a:pt x="4549" y="1942"/>
                    <a:pt x="5942" y="2263"/>
                    <a:pt x="5942" y="2263"/>
                  </a:cubicBezTo>
                  <a:cubicBezTo>
                    <a:pt x="5942" y="2263"/>
                    <a:pt x="4692" y="1572"/>
                    <a:pt x="3037" y="953"/>
                  </a:cubicBezTo>
                  <a:cubicBezTo>
                    <a:pt x="1406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5" name="Google Shape;17315;p59"/>
            <p:cNvSpPr/>
            <p:nvPr/>
          </p:nvSpPr>
          <p:spPr>
            <a:xfrm>
              <a:off x="3101575" y="21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6" name="Google Shape;17316;p59"/>
            <p:cNvSpPr/>
            <p:nvPr/>
          </p:nvSpPr>
          <p:spPr>
            <a:xfrm>
              <a:off x="3335525" y="197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7" name="Google Shape;17317;p59"/>
            <p:cNvSpPr/>
            <p:nvPr/>
          </p:nvSpPr>
          <p:spPr>
            <a:xfrm>
              <a:off x="4480000" y="1694975"/>
              <a:ext cx="472725" cy="324775"/>
            </a:xfrm>
            <a:custGeom>
              <a:avLst/>
              <a:gdLst/>
              <a:ahLst/>
              <a:cxnLst/>
              <a:rect l="l" t="t" r="r" b="b"/>
              <a:pathLst>
                <a:path w="18909" h="12991" extrusionOk="0">
                  <a:moveTo>
                    <a:pt x="18634" y="1"/>
                  </a:moveTo>
                  <a:lnTo>
                    <a:pt x="18634" y="1"/>
                  </a:lnTo>
                  <a:cubicBezTo>
                    <a:pt x="18682" y="156"/>
                    <a:pt x="18730" y="406"/>
                    <a:pt x="18741" y="715"/>
                  </a:cubicBezTo>
                  <a:cubicBezTo>
                    <a:pt x="18753" y="1346"/>
                    <a:pt x="18587" y="2299"/>
                    <a:pt x="17956" y="3204"/>
                  </a:cubicBezTo>
                  <a:cubicBezTo>
                    <a:pt x="17325" y="4120"/>
                    <a:pt x="16182" y="4894"/>
                    <a:pt x="14777" y="5335"/>
                  </a:cubicBezTo>
                  <a:cubicBezTo>
                    <a:pt x="13384" y="5787"/>
                    <a:pt x="11729" y="5894"/>
                    <a:pt x="9990" y="6109"/>
                  </a:cubicBezTo>
                  <a:cubicBezTo>
                    <a:pt x="8228" y="6299"/>
                    <a:pt x="6561" y="6752"/>
                    <a:pt x="5180" y="7430"/>
                  </a:cubicBezTo>
                  <a:cubicBezTo>
                    <a:pt x="3787" y="8097"/>
                    <a:pt x="2668" y="8966"/>
                    <a:pt x="1882" y="9811"/>
                  </a:cubicBezTo>
                  <a:cubicBezTo>
                    <a:pt x="1073" y="10657"/>
                    <a:pt x="608" y="11478"/>
                    <a:pt x="358" y="12074"/>
                  </a:cubicBezTo>
                  <a:cubicBezTo>
                    <a:pt x="215" y="12359"/>
                    <a:pt x="156" y="12586"/>
                    <a:pt x="96" y="12752"/>
                  </a:cubicBezTo>
                  <a:cubicBezTo>
                    <a:pt x="37" y="12907"/>
                    <a:pt x="1" y="12990"/>
                    <a:pt x="1" y="12990"/>
                  </a:cubicBezTo>
                  <a:cubicBezTo>
                    <a:pt x="1" y="12990"/>
                    <a:pt x="37" y="12907"/>
                    <a:pt x="108" y="12752"/>
                  </a:cubicBezTo>
                  <a:cubicBezTo>
                    <a:pt x="180" y="12609"/>
                    <a:pt x="275" y="12371"/>
                    <a:pt x="442" y="12097"/>
                  </a:cubicBezTo>
                  <a:cubicBezTo>
                    <a:pt x="739" y="11538"/>
                    <a:pt x="1251" y="10764"/>
                    <a:pt x="2085" y="10002"/>
                  </a:cubicBezTo>
                  <a:cubicBezTo>
                    <a:pt x="3692" y="8442"/>
                    <a:pt x="6609" y="7025"/>
                    <a:pt x="10050" y="6704"/>
                  </a:cubicBezTo>
                  <a:cubicBezTo>
                    <a:pt x="11764" y="6502"/>
                    <a:pt x="13467" y="6347"/>
                    <a:pt x="14931" y="5811"/>
                  </a:cubicBezTo>
                  <a:cubicBezTo>
                    <a:pt x="16396" y="5299"/>
                    <a:pt x="17587" y="4394"/>
                    <a:pt x="18194" y="3370"/>
                  </a:cubicBezTo>
                  <a:cubicBezTo>
                    <a:pt x="18813" y="2358"/>
                    <a:pt x="18908" y="1358"/>
                    <a:pt x="18813" y="715"/>
                  </a:cubicBezTo>
                  <a:cubicBezTo>
                    <a:pt x="18777" y="406"/>
                    <a:pt x="18694" y="167"/>
                    <a:pt x="186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8" name="Google Shape;17318;p59"/>
            <p:cNvSpPr/>
            <p:nvPr/>
          </p:nvSpPr>
          <p:spPr>
            <a:xfrm>
              <a:off x="4942875" y="1689025"/>
              <a:ext cx="163425" cy="922750"/>
            </a:xfrm>
            <a:custGeom>
              <a:avLst/>
              <a:gdLst/>
              <a:ahLst/>
              <a:cxnLst/>
              <a:rect l="l" t="t" r="r" b="b"/>
              <a:pathLst>
                <a:path w="6537" h="36910" extrusionOk="0">
                  <a:moveTo>
                    <a:pt x="0" y="1"/>
                  </a:moveTo>
                  <a:cubicBezTo>
                    <a:pt x="2" y="2"/>
                    <a:pt x="121" y="73"/>
                    <a:pt x="334" y="227"/>
                  </a:cubicBezTo>
                  <a:cubicBezTo>
                    <a:pt x="536" y="370"/>
                    <a:pt x="822" y="608"/>
                    <a:pt x="1155" y="989"/>
                  </a:cubicBezTo>
                  <a:cubicBezTo>
                    <a:pt x="1810" y="1703"/>
                    <a:pt x="2501" y="2953"/>
                    <a:pt x="3060" y="4596"/>
                  </a:cubicBezTo>
                  <a:cubicBezTo>
                    <a:pt x="3620" y="6263"/>
                    <a:pt x="4215" y="8252"/>
                    <a:pt x="4691" y="10514"/>
                  </a:cubicBezTo>
                  <a:cubicBezTo>
                    <a:pt x="5144" y="12776"/>
                    <a:pt x="5501" y="15288"/>
                    <a:pt x="5632" y="17931"/>
                  </a:cubicBezTo>
                  <a:cubicBezTo>
                    <a:pt x="5918" y="23253"/>
                    <a:pt x="5275" y="28075"/>
                    <a:pt x="4465" y="31469"/>
                  </a:cubicBezTo>
                  <a:cubicBezTo>
                    <a:pt x="4275" y="32326"/>
                    <a:pt x="4096" y="33088"/>
                    <a:pt x="3894" y="33755"/>
                  </a:cubicBezTo>
                  <a:cubicBezTo>
                    <a:pt x="3691" y="34422"/>
                    <a:pt x="3536" y="35005"/>
                    <a:pt x="3370" y="35469"/>
                  </a:cubicBezTo>
                  <a:cubicBezTo>
                    <a:pt x="3072" y="36386"/>
                    <a:pt x="2893" y="36910"/>
                    <a:pt x="2893" y="36910"/>
                  </a:cubicBezTo>
                  <a:cubicBezTo>
                    <a:pt x="2893" y="36910"/>
                    <a:pt x="3096" y="36410"/>
                    <a:pt x="3477" y="35457"/>
                  </a:cubicBezTo>
                  <a:cubicBezTo>
                    <a:pt x="3667" y="35005"/>
                    <a:pt x="3858" y="34422"/>
                    <a:pt x="4084" y="33767"/>
                  </a:cubicBezTo>
                  <a:cubicBezTo>
                    <a:pt x="4322" y="33112"/>
                    <a:pt x="4548" y="32362"/>
                    <a:pt x="4787" y="31504"/>
                  </a:cubicBezTo>
                  <a:cubicBezTo>
                    <a:pt x="5739" y="28135"/>
                    <a:pt x="6537" y="23265"/>
                    <a:pt x="6251" y="17872"/>
                  </a:cubicBezTo>
                  <a:cubicBezTo>
                    <a:pt x="6108" y="15193"/>
                    <a:pt x="5715" y="12657"/>
                    <a:pt x="5203" y="10371"/>
                  </a:cubicBezTo>
                  <a:cubicBezTo>
                    <a:pt x="4667" y="8109"/>
                    <a:pt x="3977" y="6120"/>
                    <a:pt x="3358" y="4477"/>
                  </a:cubicBezTo>
                  <a:cubicBezTo>
                    <a:pt x="2715" y="2846"/>
                    <a:pt x="1929" y="1608"/>
                    <a:pt x="1227" y="905"/>
                  </a:cubicBezTo>
                  <a:cubicBezTo>
                    <a:pt x="869" y="572"/>
                    <a:pt x="560" y="346"/>
                    <a:pt x="345" y="191"/>
                  </a:cubicBezTo>
                  <a:cubicBezTo>
                    <a:pt x="121" y="73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9" name="Google Shape;17319;p59"/>
            <p:cNvSpPr/>
            <p:nvPr/>
          </p:nvSpPr>
          <p:spPr>
            <a:xfrm>
              <a:off x="4221650" y="2505975"/>
              <a:ext cx="790600" cy="210275"/>
            </a:xfrm>
            <a:custGeom>
              <a:avLst/>
              <a:gdLst/>
              <a:ahLst/>
              <a:cxnLst/>
              <a:rect l="l" t="t" r="r" b="b"/>
              <a:pathLst>
                <a:path w="31624" h="8411" extrusionOk="0">
                  <a:moveTo>
                    <a:pt x="31623" y="3934"/>
                  </a:moveTo>
                  <a:cubicBezTo>
                    <a:pt x="31623" y="3934"/>
                    <a:pt x="31516" y="3994"/>
                    <a:pt x="31314" y="4125"/>
                  </a:cubicBezTo>
                  <a:cubicBezTo>
                    <a:pt x="31516" y="4006"/>
                    <a:pt x="31623" y="3934"/>
                    <a:pt x="31623" y="3934"/>
                  </a:cubicBezTo>
                  <a:close/>
                  <a:moveTo>
                    <a:pt x="14063" y="0"/>
                  </a:moveTo>
                  <a:cubicBezTo>
                    <a:pt x="11743" y="0"/>
                    <a:pt x="9519" y="291"/>
                    <a:pt x="7573" y="910"/>
                  </a:cubicBezTo>
                  <a:cubicBezTo>
                    <a:pt x="5489" y="1589"/>
                    <a:pt x="3751" y="2660"/>
                    <a:pt x="2584" y="3827"/>
                  </a:cubicBezTo>
                  <a:cubicBezTo>
                    <a:pt x="1393" y="4994"/>
                    <a:pt x="739" y="6196"/>
                    <a:pt x="417" y="7042"/>
                  </a:cubicBezTo>
                  <a:cubicBezTo>
                    <a:pt x="238" y="7482"/>
                    <a:pt x="143" y="7816"/>
                    <a:pt x="84" y="8054"/>
                  </a:cubicBezTo>
                  <a:lnTo>
                    <a:pt x="35" y="8264"/>
                  </a:lnTo>
                  <a:lnTo>
                    <a:pt x="35" y="8264"/>
                  </a:lnTo>
                  <a:cubicBezTo>
                    <a:pt x="49" y="8208"/>
                    <a:pt x="69" y="8138"/>
                    <a:pt x="96" y="8054"/>
                  </a:cubicBezTo>
                  <a:cubicBezTo>
                    <a:pt x="179" y="7840"/>
                    <a:pt x="298" y="7506"/>
                    <a:pt x="489" y="7089"/>
                  </a:cubicBezTo>
                  <a:cubicBezTo>
                    <a:pt x="870" y="6268"/>
                    <a:pt x="1572" y="5125"/>
                    <a:pt x="2775" y="4053"/>
                  </a:cubicBezTo>
                  <a:cubicBezTo>
                    <a:pt x="3953" y="2958"/>
                    <a:pt x="5668" y="1982"/>
                    <a:pt x="7704" y="1410"/>
                  </a:cubicBezTo>
                  <a:cubicBezTo>
                    <a:pt x="9608" y="853"/>
                    <a:pt x="11804" y="609"/>
                    <a:pt x="14088" y="609"/>
                  </a:cubicBezTo>
                  <a:cubicBezTo>
                    <a:pt x="14245" y="609"/>
                    <a:pt x="14403" y="610"/>
                    <a:pt x="14562" y="612"/>
                  </a:cubicBezTo>
                  <a:cubicBezTo>
                    <a:pt x="15800" y="648"/>
                    <a:pt x="16991" y="767"/>
                    <a:pt x="18110" y="1053"/>
                  </a:cubicBezTo>
                  <a:cubicBezTo>
                    <a:pt x="19229" y="1315"/>
                    <a:pt x="20229" y="1744"/>
                    <a:pt x="21205" y="2220"/>
                  </a:cubicBezTo>
                  <a:cubicBezTo>
                    <a:pt x="23110" y="3196"/>
                    <a:pt x="24849" y="4184"/>
                    <a:pt x="26468" y="4565"/>
                  </a:cubicBezTo>
                  <a:cubicBezTo>
                    <a:pt x="27191" y="4753"/>
                    <a:pt x="27868" y="4827"/>
                    <a:pt x="28475" y="4827"/>
                  </a:cubicBezTo>
                  <a:cubicBezTo>
                    <a:pt x="29217" y="4827"/>
                    <a:pt x="29853" y="4716"/>
                    <a:pt x="30337" y="4565"/>
                  </a:cubicBezTo>
                  <a:cubicBezTo>
                    <a:pt x="30790" y="4411"/>
                    <a:pt x="31099" y="4244"/>
                    <a:pt x="31314" y="4125"/>
                  </a:cubicBezTo>
                  <a:lnTo>
                    <a:pt x="31314" y="4125"/>
                  </a:lnTo>
                  <a:cubicBezTo>
                    <a:pt x="31088" y="4232"/>
                    <a:pt x="30778" y="4375"/>
                    <a:pt x="30326" y="4482"/>
                  </a:cubicBezTo>
                  <a:cubicBezTo>
                    <a:pt x="29935" y="4582"/>
                    <a:pt x="29455" y="4647"/>
                    <a:pt x="28908" y="4647"/>
                  </a:cubicBezTo>
                  <a:cubicBezTo>
                    <a:pt x="28220" y="4647"/>
                    <a:pt x="27425" y="4545"/>
                    <a:pt x="26563" y="4280"/>
                  </a:cubicBezTo>
                  <a:cubicBezTo>
                    <a:pt x="25003" y="3827"/>
                    <a:pt x="23360" y="2803"/>
                    <a:pt x="21444" y="1779"/>
                  </a:cubicBezTo>
                  <a:cubicBezTo>
                    <a:pt x="20491" y="1267"/>
                    <a:pt x="19419" y="779"/>
                    <a:pt x="18253" y="481"/>
                  </a:cubicBezTo>
                  <a:cubicBezTo>
                    <a:pt x="17098" y="184"/>
                    <a:pt x="15859" y="29"/>
                    <a:pt x="14597" y="5"/>
                  </a:cubicBezTo>
                  <a:cubicBezTo>
                    <a:pt x="14419" y="2"/>
                    <a:pt x="14241" y="0"/>
                    <a:pt x="14063" y="0"/>
                  </a:cubicBezTo>
                  <a:close/>
                  <a:moveTo>
                    <a:pt x="35" y="8264"/>
                  </a:moveTo>
                  <a:cubicBezTo>
                    <a:pt x="10" y="8359"/>
                    <a:pt x="0" y="8411"/>
                    <a:pt x="0" y="8411"/>
                  </a:cubicBezTo>
                  <a:lnTo>
                    <a:pt x="35" y="826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0" name="Google Shape;17320;p59"/>
            <p:cNvSpPr/>
            <p:nvPr/>
          </p:nvSpPr>
          <p:spPr>
            <a:xfrm>
              <a:off x="4967575" y="1766725"/>
              <a:ext cx="70275" cy="246475"/>
            </a:xfrm>
            <a:custGeom>
              <a:avLst/>
              <a:gdLst/>
              <a:ahLst/>
              <a:cxnLst/>
              <a:rect l="l" t="t" r="r" b="b"/>
              <a:pathLst>
                <a:path w="2811" h="985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5" y="560"/>
                    <a:pt x="441" y="1453"/>
                  </a:cubicBezTo>
                  <a:cubicBezTo>
                    <a:pt x="727" y="2346"/>
                    <a:pt x="1084" y="3560"/>
                    <a:pt x="1477" y="4917"/>
                  </a:cubicBezTo>
                  <a:cubicBezTo>
                    <a:pt x="1858" y="6263"/>
                    <a:pt x="2191" y="7501"/>
                    <a:pt x="2429" y="8394"/>
                  </a:cubicBezTo>
                  <a:cubicBezTo>
                    <a:pt x="2644" y="9287"/>
                    <a:pt x="2798" y="9858"/>
                    <a:pt x="2798" y="9858"/>
                  </a:cubicBezTo>
                  <a:cubicBezTo>
                    <a:pt x="2798" y="9858"/>
                    <a:pt x="2810" y="9275"/>
                    <a:pt x="2727" y="8335"/>
                  </a:cubicBezTo>
                  <a:cubicBezTo>
                    <a:pt x="2632" y="7394"/>
                    <a:pt x="2441" y="6120"/>
                    <a:pt x="2048" y="4739"/>
                  </a:cubicBezTo>
                  <a:cubicBezTo>
                    <a:pt x="1667" y="3358"/>
                    <a:pt x="1143" y="2167"/>
                    <a:pt x="727" y="1334"/>
                  </a:cubicBezTo>
                  <a:cubicBezTo>
                    <a:pt x="310" y="50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1" name="Google Shape;17321;p59"/>
            <p:cNvSpPr/>
            <p:nvPr/>
          </p:nvSpPr>
          <p:spPr>
            <a:xfrm>
              <a:off x="4466925" y="1872375"/>
              <a:ext cx="408700" cy="144700"/>
            </a:xfrm>
            <a:custGeom>
              <a:avLst/>
              <a:gdLst/>
              <a:ahLst/>
              <a:cxnLst/>
              <a:rect l="l" t="t" r="r" b="b"/>
              <a:pathLst>
                <a:path w="16348" h="5788" extrusionOk="0">
                  <a:moveTo>
                    <a:pt x="16347" y="1"/>
                  </a:moveTo>
                  <a:cubicBezTo>
                    <a:pt x="16347" y="1"/>
                    <a:pt x="16109" y="96"/>
                    <a:pt x="15657" y="191"/>
                  </a:cubicBezTo>
                  <a:cubicBezTo>
                    <a:pt x="15228" y="310"/>
                    <a:pt x="14585" y="513"/>
                    <a:pt x="13788" y="608"/>
                  </a:cubicBezTo>
                  <a:cubicBezTo>
                    <a:pt x="12990" y="727"/>
                    <a:pt x="12014" y="810"/>
                    <a:pt x="10942" y="846"/>
                  </a:cubicBezTo>
                  <a:cubicBezTo>
                    <a:pt x="9870" y="906"/>
                    <a:pt x="8680" y="941"/>
                    <a:pt x="7430" y="1108"/>
                  </a:cubicBezTo>
                  <a:cubicBezTo>
                    <a:pt x="6191" y="1275"/>
                    <a:pt x="5001" y="1584"/>
                    <a:pt x="4024" y="2073"/>
                  </a:cubicBezTo>
                  <a:cubicBezTo>
                    <a:pt x="3048" y="2549"/>
                    <a:pt x="2238" y="3144"/>
                    <a:pt x="1643" y="3704"/>
                  </a:cubicBezTo>
                  <a:cubicBezTo>
                    <a:pt x="1048" y="4275"/>
                    <a:pt x="643" y="4811"/>
                    <a:pt x="381" y="5180"/>
                  </a:cubicBezTo>
                  <a:cubicBezTo>
                    <a:pt x="262" y="5371"/>
                    <a:pt x="155" y="5525"/>
                    <a:pt x="95" y="5632"/>
                  </a:cubicBezTo>
                  <a:cubicBezTo>
                    <a:pt x="36" y="5740"/>
                    <a:pt x="0" y="5787"/>
                    <a:pt x="0" y="5787"/>
                  </a:cubicBezTo>
                  <a:cubicBezTo>
                    <a:pt x="0" y="5787"/>
                    <a:pt x="36" y="5752"/>
                    <a:pt x="107" y="5644"/>
                  </a:cubicBezTo>
                  <a:cubicBezTo>
                    <a:pt x="167" y="5537"/>
                    <a:pt x="274" y="5406"/>
                    <a:pt x="417" y="5228"/>
                  </a:cubicBezTo>
                  <a:cubicBezTo>
                    <a:pt x="703" y="4882"/>
                    <a:pt x="1131" y="4382"/>
                    <a:pt x="1762" y="3858"/>
                  </a:cubicBezTo>
                  <a:cubicBezTo>
                    <a:pt x="2381" y="3335"/>
                    <a:pt x="3191" y="2787"/>
                    <a:pt x="4155" y="2358"/>
                  </a:cubicBezTo>
                  <a:cubicBezTo>
                    <a:pt x="5120" y="1918"/>
                    <a:pt x="6275" y="1644"/>
                    <a:pt x="7489" y="1477"/>
                  </a:cubicBezTo>
                  <a:cubicBezTo>
                    <a:pt x="8715" y="1311"/>
                    <a:pt x="9906" y="1275"/>
                    <a:pt x="10978" y="1180"/>
                  </a:cubicBezTo>
                  <a:cubicBezTo>
                    <a:pt x="12049" y="1108"/>
                    <a:pt x="13026" y="989"/>
                    <a:pt x="13835" y="822"/>
                  </a:cubicBezTo>
                  <a:cubicBezTo>
                    <a:pt x="14633" y="680"/>
                    <a:pt x="15264" y="453"/>
                    <a:pt x="15693" y="287"/>
                  </a:cubicBezTo>
                  <a:cubicBezTo>
                    <a:pt x="16109" y="108"/>
                    <a:pt x="16347" y="1"/>
                    <a:pt x="1634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2" name="Google Shape;17322;p59"/>
            <p:cNvSpPr/>
            <p:nvPr/>
          </p:nvSpPr>
          <p:spPr>
            <a:xfrm>
              <a:off x="4889875" y="1845000"/>
              <a:ext cx="31575" cy="22050"/>
            </a:xfrm>
            <a:custGeom>
              <a:avLst/>
              <a:gdLst/>
              <a:ahLst/>
              <a:cxnLst/>
              <a:rect l="l" t="t" r="r" b="b"/>
              <a:pathLst>
                <a:path w="1263" h="882" extrusionOk="0">
                  <a:moveTo>
                    <a:pt x="1263" y="0"/>
                  </a:moveTo>
                  <a:cubicBezTo>
                    <a:pt x="1263" y="0"/>
                    <a:pt x="870" y="60"/>
                    <a:pt x="537" y="298"/>
                  </a:cubicBezTo>
                  <a:cubicBezTo>
                    <a:pt x="191" y="536"/>
                    <a:pt x="1" y="882"/>
                    <a:pt x="1" y="882"/>
                  </a:cubicBezTo>
                  <a:cubicBezTo>
                    <a:pt x="1" y="882"/>
                    <a:pt x="370" y="822"/>
                    <a:pt x="727" y="584"/>
                  </a:cubicBezTo>
                  <a:cubicBezTo>
                    <a:pt x="1072" y="346"/>
                    <a:pt x="1263" y="1"/>
                    <a:pt x="12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3" name="Google Shape;17323;p59"/>
            <p:cNvSpPr/>
            <p:nvPr/>
          </p:nvSpPr>
          <p:spPr>
            <a:xfrm>
              <a:off x="5036025" y="2284350"/>
              <a:ext cx="21750" cy="156575"/>
            </a:xfrm>
            <a:custGeom>
              <a:avLst/>
              <a:gdLst/>
              <a:ahLst/>
              <a:cxnLst/>
              <a:rect l="l" t="t" r="r" b="b"/>
              <a:pathLst>
                <a:path w="870" h="6263" extrusionOk="0">
                  <a:moveTo>
                    <a:pt x="870" y="0"/>
                  </a:moveTo>
                  <a:lnTo>
                    <a:pt x="870" y="0"/>
                  </a:lnTo>
                  <a:cubicBezTo>
                    <a:pt x="870" y="0"/>
                    <a:pt x="501" y="1381"/>
                    <a:pt x="263" y="3108"/>
                  </a:cubicBezTo>
                  <a:cubicBezTo>
                    <a:pt x="25" y="4834"/>
                    <a:pt x="1" y="6263"/>
                    <a:pt x="1" y="6263"/>
                  </a:cubicBezTo>
                  <a:cubicBezTo>
                    <a:pt x="1" y="6263"/>
                    <a:pt x="370" y="4894"/>
                    <a:pt x="608" y="3155"/>
                  </a:cubicBezTo>
                  <a:cubicBezTo>
                    <a:pt x="846" y="1417"/>
                    <a:pt x="870" y="0"/>
                    <a:pt x="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4" name="Google Shape;17324;p59"/>
            <p:cNvSpPr/>
            <p:nvPr/>
          </p:nvSpPr>
          <p:spPr>
            <a:xfrm>
              <a:off x="5055375" y="2246825"/>
              <a:ext cx="8950" cy="17900"/>
            </a:xfrm>
            <a:custGeom>
              <a:avLst/>
              <a:gdLst/>
              <a:ahLst/>
              <a:cxnLst/>
              <a:rect l="l" t="t" r="r" b="b"/>
              <a:pathLst>
                <a:path w="358" h="716" extrusionOk="0">
                  <a:moveTo>
                    <a:pt x="179" y="1"/>
                  </a:moveTo>
                  <a:cubicBezTo>
                    <a:pt x="179" y="1"/>
                    <a:pt x="1" y="168"/>
                    <a:pt x="1" y="358"/>
                  </a:cubicBezTo>
                  <a:cubicBezTo>
                    <a:pt x="1" y="549"/>
                    <a:pt x="179" y="715"/>
                    <a:pt x="179" y="715"/>
                  </a:cubicBezTo>
                  <a:cubicBezTo>
                    <a:pt x="179" y="715"/>
                    <a:pt x="346" y="560"/>
                    <a:pt x="358" y="358"/>
                  </a:cubicBezTo>
                  <a:cubicBezTo>
                    <a:pt x="358" y="168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5" name="Google Shape;17325;p59"/>
            <p:cNvSpPr/>
            <p:nvPr/>
          </p:nvSpPr>
          <p:spPr>
            <a:xfrm>
              <a:off x="4015675" y="2738550"/>
              <a:ext cx="217900" cy="124750"/>
            </a:xfrm>
            <a:custGeom>
              <a:avLst/>
              <a:gdLst/>
              <a:ahLst/>
              <a:cxnLst/>
              <a:rect l="l" t="t" r="r" b="b"/>
              <a:pathLst>
                <a:path w="8716" h="4990" extrusionOk="0">
                  <a:moveTo>
                    <a:pt x="0" y="1"/>
                  </a:moveTo>
                  <a:cubicBezTo>
                    <a:pt x="0" y="1"/>
                    <a:pt x="36" y="156"/>
                    <a:pt x="107" y="406"/>
                  </a:cubicBezTo>
                  <a:cubicBezTo>
                    <a:pt x="191" y="656"/>
                    <a:pt x="346" y="1037"/>
                    <a:pt x="596" y="1454"/>
                  </a:cubicBezTo>
                  <a:cubicBezTo>
                    <a:pt x="1084" y="2299"/>
                    <a:pt x="2096" y="3299"/>
                    <a:pt x="3465" y="3918"/>
                  </a:cubicBezTo>
                  <a:cubicBezTo>
                    <a:pt x="4846" y="4549"/>
                    <a:pt x="6191" y="4740"/>
                    <a:pt x="7144" y="4859"/>
                  </a:cubicBezTo>
                  <a:cubicBezTo>
                    <a:pt x="8120" y="4954"/>
                    <a:pt x="8716" y="4990"/>
                    <a:pt x="8716" y="4990"/>
                  </a:cubicBezTo>
                  <a:cubicBezTo>
                    <a:pt x="8716" y="4990"/>
                    <a:pt x="8132" y="4883"/>
                    <a:pt x="7192" y="4704"/>
                  </a:cubicBezTo>
                  <a:cubicBezTo>
                    <a:pt x="6251" y="4513"/>
                    <a:pt x="4941" y="4228"/>
                    <a:pt x="3632" y="3620"/>
                  </a:cubicBezTo>
                  <a:cubicBezTo>
                    <a:pt x="2310" y="3013"/>
                    <a:pt x="1298" y="2132"/>
                    <a:pt x="750" y="1358"/>
                  </a:cubicBezTo>
                  <a:cubicBezTo>
                    <a:pt x="465" y="989"/>
                    <a:pt x="274" y="644"/>
                    <a:pt x="167" y="394"/>
                  </a:cubicBezTo>
                  <a:cubicBezTo>
                    <a:pt x="48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6" name="Google Shape;17326;p59"/>
            <p:cNvSpPr/>
            <p:nvPr/>
          </p:nvSpPr>
          <p:spPr>
            <a:xfrm>
              <a:off x="4086800" y="2797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7" name="Google Shape;17327;p59"/>
            <p:cNvSpPr/>
            <p:nvPr/>
          </p:nvSpPr>
          <p:spPr>
            <a:xfrm>
              <a:off x="4069250" y="2783800"/>
              <a:ext cx="73550" cy="37525"/>
            </a:xfrm>
            <a:custGeom>
              <a:avLst/>
              <a:gdLst/>
              <a:ahLst/>
              <a:cxnLst/>
              <a:rect l="l" t="t" r="r" b="b"/>
              <a:pathLst>
                <a:path w="2942" h="1501" extrusionOk="0">
                  <a:moveTo>
                    <a:pt x="0" y="1"/>
                  </a:moveTo>
                  <a:cubicBezTo>
                    <a:pt x="0" y="1"/>
                    <a:pt x="119" y="144"/>
                    <a:pt x="346" y="358"/>
                  </a:cubicBezTo>
                  <a:cubicBezTo>
                    <a:pt x="584" y="548"/>
                    <a:pt x="917" y="810"/>
                    <a:pt x="1334" y="1025"/>
                  </a:cubicBezTo>
                  <a:cubicBezTo>
                    <a:pt x="1751" y="1251"/>
                    <a:pt x="2143" y="1370"/>
                    <a:pt x="2441" y="1429"/>
                  </a:cubicBezTo>
                  <a:cubicBezTo>
                    <a:pt x="2739" y="1489"/>
                    <a:pt x="2941" y="1501"/>
                    <a:pt x="2941" y="1501"/>
                  </a:cubicBezTo>
                  <a:cubicBezTo>
                    <a:pt x="2941" y="1501"/>
                    <a:pt x="2263" y="1132"/>
                    <a:pt x="1489" y="715"/>
                  </a:cubicBezTo>
                  <a:cubicBezTo>
                    <a:pt x="691" y="3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8" name="Google Shape;17328;p59"/>
            <p:cNvSpPr/>
            <p:nvPr/>
          </p:nvSpPr>
          <p:spPr>
            <a:xfrm>
              <a:off x="4090975" y="2778475"/>
              <a:ext cx="47350" cy="19350"/>
            </a:xfrm>
            <a:custGeom>
              <a:avLst/>
              <a:gdLst/>
              <a:ahLst/>
              <a:cxnLst/>
              <a:rect l="l" t="t" r="r" b="b"/>
              <a:pathLst>
                <a:path w="1894" h="774" extrusionOk="0">
                  <a:moveTo>
                    <a:pt x="195" y="1"/>
                  </a:moveTo>
                  <a:cubicBezTo>
                    <a:pt x="74" y="1"/>
                    <a:pt x="1" y="11"/>
                    <a:pt x="1" y="11"/>
                  </a:cubicBezTo>
                  <a:cubicBezTo>
                    <a:pt x="1" y="11"/>
                    <a:pt x="405" y="273"/>
                    <a:pt x="905" y="476"/>
                  </a:cubicBezTo>
                  <a:cubicBezTo>
                    <a:pt x="1417" y="678"/>
                    <a:pt x="1894" y="773"/>
                    <a:pt x="1894" y="773"/>
                  </a:cubicBezTo>
                  <a:cubicBezTo>
                    <a:pt x="1894" y="773"/>
                    <a:pt x="1596" y="380"/>
                    <a:pt x="1036" y="166"/>
                  </a:cubicBezTo>
                  <a:cubicBezTo>
                    <a:pt x="701" y="27"/>
                    <a:pt x="387" y="1"/>
                    <a:pt x="1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29" name="Google Shape;17329;p59"/>
          <p:cNvSpPr txBox="1">
            <a:spLocks noGrp="1"/>
          </p:cNvSpPr>
          <p:nvPr>
            <p:ph type="title"/>
          </p:nvPr>
        </p:nvSpPr>
        <p:spPr>
          <a:xfrm>
            <a:off x="1103429" y="1341281"/>
            <a:ext cx="65190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</a:t>
            </a:r>
            <a:r>
              <a:rPr lang="en-US" sz="5400" dirty="0"/>
              <a:t>a</a:t>
            </a:r>
            <a:r>
              <a:rPr lang="en" sz="5400" dirty="0"/>
              <a:t>nk </a:t>
            </a:r>
            <a:r>
              <a:rPr lang="en-US" sz="5400" dirty="0"/>
              <a:t>you for the attention</a:t>
            </a:r>
            <a:endParaRPr sz="5400" dirty="0"/>
          </a:p>
        </p:txBody>
      </p:sp>
      <p:sp>
        <p:nvSpPr>
          <p:cNvPr id="17342" name="Google Shape;17342;p59"/>
          <p:cNvSpPr txBox="1"/>
          <p:nvPr/>
        </p:nvSpPr>
        <p:spPr>
          <a:xfrm>
            <a:off x="2718443" y="3021873"/>
            <a:ext cx="34692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b="1" dirty="0">
                <a:solidFill>
                  <a:schemeClr val="accent4"/>
                </a:solidFill>
                <a:latin typeface="Livvic"/>
                <a:ea typeface="Livvic"/>
                <a:cs typeface="Livvic"/>
                <a:sym typeface="Livvic"/>
              </a:rPr>
              <a:t>Let’s jump into the project!</a:t>
            </a:r>
            <a:endParaRPr sz="1200" b="1" dirty="0">
              <a:solidFill>
                <a:schemeClr val="accent4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17343" name="Google Shape;17343;p59"/>
          <p:cNvGrpSpPr/>
          <p:nvPr/>
        </p:nvGrpSpPr>
        <p:grpSpPr>
          <a:xfrm rot="-6805185">
            <a:off x="-1157627" y="2261142"/>
            <a:ext cx="3236666" cy="2992724"/>
            <a:chOff x="2483025" y="1774950"/>
            <a:chExt cx="1815750" cy="1678900"/>
          </a:xfrm>
        </p:grpSpPr>
        <p:sp>
          <p:nvSpPr>
            <p:cNvPr id="17344" name="Google Shape;17344;p59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5" name="Google Shape;17345;p59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6" name="Google Shape;17346;p59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7" name="Google Shape;17347;p59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8" name="Google Shape;17348;p59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9" name="Google Shape;17349;p59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0" name="Google Shape;17350;p59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1" name="Google Shape;17351;p59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2" name="Google Shape;17352;p59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3" name="Google Shape;17353;p59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4" name="Google Shape;17354;p59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5" name="Google Shape;17355;p59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6" name="Google Shape;17356;p59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7" name="Google Shape;17357;p59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8" name="Google Shape;17358;p59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9" name="Google Shape;17359;p59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0" name="Google Shape;17360;p59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1" name="Google Shape;17361;p59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2" name="Google Shape;17362;p59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3" name="Google Shape;17363;p59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4" name="Google Shape;17364;p59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5" name="Google Shape;17365;p59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6" name="Google Shape;17366;p59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7" name="Google Shape;17367;p59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8" name="Google Shape;17368;p59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9" name="Google Shape;17369;p59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0" name="Google Shape;17370;p59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1" name="Google Shape;17371;p59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2" name="Google Shape;17372;p59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3" name="Google Shape;17373;p59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4" name="Google Shape;17374;p59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5" name="Google Shape;17375;p59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6" name="Google Shape;17376;p59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7" name="Google Shape;17377;p59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8" name="Google Shape;17378;p59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9" name="Google Shape;17379;p59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0" name="Google Shape;17380;p59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1" name="Google Shape;17381;p59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2" name="Google Shape;17382;p59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3" name="Google Shape;17383;p59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4" name="Google Shape;17384;p59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5" name="Google Shape;17385;p59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6" name="Google Shape;17386;p59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7" name="Google Shape;17387;p59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8" name="Google Shape;17388;p59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9" name="Google Shape;17389;p59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0" name="Google Shape;17390;p59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1" name="Google Shape;17391;p59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2" name="Google Shape;17392;p59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3" name="Google Shape;17393;p59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4" name="Google Shape;17394;p59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5" name="Google Shape;17395;p59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6" name="Google Shape;17396;p59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7" name="Google Shape;17397;p59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8" name="Google Shape;17398;p59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9" name="Google Shape;17399;p59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0" name="Google Shape;17400;p59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1" name="Google Shape;17401;p59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2" name="Google Shape;17402;p59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03" name="Google Shape;17403;p59"/>
          <p:cNvGrpSpPr/>
          <p:nvPr/>
        </p:nvGrpSpPr>
        <p:grpSpPr>
          <a:xfrm rot="-6805185">
            <a:off x="-1232745" y="2248343"/>
            <a:ext cx="3236666" cy="2992724"/>
            <a:chOff x="2483025" y="1774950"/>
            <a:chExt cx="1815750" cy="1678900"/>
          </a:xfrm>
        </p:grpSpPr>
        <p:sp>
          <p:nvSpPr>
            <p:cNvPr id="17404" name="Google Shape;17404;p59"/>
            <p:cNvSpPr/>
            <p:nvPr/>
          </p:nvSpPr>
          <p:spPr>
            <a:xfrm>
              <a:off x="2546425" y="1800350"/>
              <a:ext cx="1653525" cy="1653500"/>
            </a:xfrm>
            <a:custGeom>
              <a:avLst/>
              <a:gdLst/>
              <a:ahLst/>
              <a:cxnLst/>
              <a:rect l="l" t="t" r="r" b="b"/>
              <a:pathLst>
                <a:path w="66141" h="66140" extrusionOk="0">
                  <a:moveTo>
                    <a:pt x="33077" y="1144"/>
                  </a:moveTo>
                  <a:cubicBezTo>
                    <a:pt x="50674" y="1144"/>
                    <a:pt x="64997" y="15467"/>
                    <a:pt x="64997" y="33064"/>
                  </a:cubicBezTo>
                  <a:cubicBezTo>
                    <a:pt x="64997" y="50673"/>
                    <a:pt x="50674" y="64997"/>
                    <a:pt x="33077" y="64997"/>
                  </a:cubicBezTo>
                  <a:cubicBezTo>
                    <a:pt x="15467" y="64997"/>
                    <a:pt x="1144" y="50673"/>
                    <a:pt x="1144" y="33064"/>
                  </a:cubicBezTo>
                  <a:cubicBezTo>
                    <a:pt x="1144" y="15467"/>
                    <a:pt x="15467" y="1144"/>
                    <a:pt x="33077" y="1144"/>
                  </a:cubicBezTo>
                  <a:close/>
                  <a:moveTo>
                    <a:pt x="33077" y="1"/>
                  </a:moveTo>
                  <a:cubicBezTo>
                    <a:pt x="14836" y="1"/>
                    <a:pt x="1" y="14836"/>
                    <a:pt x="1" y="33064"/>
                  </a:cubicBezTo>
                  <a:cubicBezTo>
                    <a:pt x="1" y="51304"/>
                    <a:pt x="14836" y="66140"/>
                    <a:pt x="33077" y="66140"/>
                  </a:cubicBezTo>
                  <a:cubicBezTo>
                    <a:pt x="51317" y="66140"/>
                    <a:pt x="66140" y="51304"/>
                    <a:pt x="66140" y="33064"/>
                  </a:cubicBezTo>
                  <a:cubicBezTo>
                    <a:pt x="66140" y="14836"/>
                    <a:pt x="51305" y="1"/>
                    <a:pt x="330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5" name="Google Shape;17405;p59"/>
            <p:cNvSpPr/>
            <p:nvPr/>
          </p:nvSpPr>
          <p:spPr>
            <a:xfrm>
              <a:off x="3422725" y="3171350"/>
              <a:ext cx="425675" cy="206900"/>
            </a:xfrm>
            <a:custGeom>
              <a:avLst/>
              <a:gdLst/>
              <a:ahLst/>
              <a:cxnLst/>
              <a:rect l="l" t="t" r="r" b="b"/>
              <a:pathLst>
                <a:path w="17027" h="8276" extrusionOk="0">
                  <a:moveTo>
                    <a:pt x="17027" y="1"/>
                  </a:moveTo>
                  <a:cubicBezTo>
                    <a:pt x="17027" y="1"/>
                    <a:pt x="16848" y="215"/>
                    <a:pt x="16503" y="584"/>
                  </a:cubicBezTo>
                  <a:cubicBezTo>
                    <a:pt x="16193" y="953"/>
                    <a:pt x="15705" y="1477"/>
                    <a:pt x="15050" y="2060"/>
                  </a:cubicBezTo>
                  <a:cubicBezTo>
                    <a:pt x="13753" y="3251"/>
                    <a:pt x="11741" y="4620"/>
                    <a:pt x="9312" y="5668"/>
                  </a:cubicBezTo>
                  <a:cubicBezTo>
                    <a:pt x="6895" y="6740"/>
                    <a:pt x="4525" y="7359"/>
                    <a:pt x="2811" y="7728"/>
                  </a:cubicBezTo>
                  <a:cubicBezTo>
                    <a:pt x="1954" y="7918"/>
                    <a:pt x="1251" y="8049"/>
                    <a:pt x="763" y="8144"/>
                  </a:cubicBezTo>
                  <a:cubicBezTo>
                    <a:pt x="263" y="8228"/>
                    <a:pt x="1" y="8275"/>
                    <a:pt x="1" y="8275"/>
                  </a:cubicBezTo>
                  <a:cubicBezTo>
                    <a:pt x="1" y="8275"/>
                    <a:pt x="287" y="8264"/>
                    <a:pt x="775" y="8252"/>
                  </a:cubicBezTo>
                  <a:cubicBezTo>
                    <a:pt x="1275" y="8216"/>
                    <a:pt x="1989" y="8168"/>
                    <a:pt x="2870" y="8061"/>
                  </a:cubicBezTo>
                  <a:cubicBezTo>
                    <a:pt x="4633" y="7859"/>
                    <a:pt x="7085" y="7406"/>
                    <a:pt x="9597" y="6311"/>
                  </a:cubicBezTo>
                  <a:cubicBezTo>
                    <a:pt x="12133" y="5216"/>
                    <a:pt x="14110" y="3632"/>
                    <a:pt x="15301" y="2310"/>
                  </a:cubicBezTo>
                  <a:cubicBezTo>
                    <a:pt x="15908" y="1656"/>
                    <a:pt x="16336" y="1072"/>
                    <a:pt x="16610" y="655"/>
                  </a:cubicBezTo>
                  <a:cubicBezTo>
                    <a:pt x="16896" y="239"/>
                    <a:pt x="17027" y="1"/>
                    <a:pt x="170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6" name="Google Shape;17406;p59"/>
            <p:cNvSpPr/>
            <p:nvPr/>
          </p:nvSpPr>
          <p:spPr>
            <a:xfrm>
              <a:off x="3488525" y="3212725"/>
              <a:ext cx="233375" cy="116700"/>
            </a:xfrm>
            <a:custGeom>
              <a:avLst/>
              <a:gdLst/>
              <a:ahLst/>
              <a:cxnLst/>
              <a:rect l="l" t="t" r="r" b="b"/>
              <a:pathLst>
                <a:path w="9335" h="4668" extrusionOk="0">
                  <a:moveTo>
                    <a:pt x="9335" y="1"/>
                  </a:moveTo>
                  <a:cubicBezTo>
                    <a:pt x="9335" y="1"/>
                    <a:pt x="9216" y="84"/>
                    <a:pt x="9001" y="251"/>
                  </a:cubicBezTo>
                  <a:cubicBezTo>
                    <a:pt x="8799" y="417"/>
                    <a:pt x="8466" y="655"/>
                    <a:pt x="8085" y="917"/>
                  </a:cubicBezTo>
                  <a:cubicBezTo>
                    <a:pt x="7287" y="1477"/>
                    <a:pt x="6180" y="2168"/>
                    <a:pt x="4894" y="2810"/>
                  </a:cubicBezTo>
                  <a:cubicBezTo>
                    <a:pt x="3620" y="3453"/>
                    <a:pt x="2393" y="3930"/>
                    <a:pt x="1489" y="4227"/>
                  </a:cubicBezTo>
                  <a:cubicBezTo>
                    <a:pt x="1036" y="4370"/>
                    <a:pt x="667" y="4477"/>
                    <a:pt x="405" y="4549"/>
                  </a:cubicBezTo>
                  <a:cubicBezTo>
                    <a:pt x="143" y="4632"/>
                    <a:pt x="0" y="4668"/>
                    <a:pt x="0" y="4668"/>
                  </a:cubicBezTo>
                  <a:lnTo>
                    <a:pt x="417" y="4668"/>
                  </a:lnTo>
                  <a:cubicBezTo>
                    <a:pt x="691" y="4656"/>
                    <a:pt x="1072" y="4632"/>
                    <a:pt x="1560" y="4573"/>
                  </a:cubicBezTo>
                  <a:cubicBezTo>
                    <a:pt x="2524" y="4430"/>
                    <a:pt x="3858" y="4108"/>
                    <a:pt x="5203" y="3441"/>
                  </a:cubicBezTo>
                  <a:cubicBezTo>
                    <a:pt x="6561" y="2751"/>
                    <a:pt x="7620" y="1894"/>
                    <a:pt x="8299" y="1191"/>
                  </a:cubicBezTo>
                  <a:cubicBezTo>
                    <a:pt x="8644" y="834"/>
                    <a:pt x="8918" y="536"/>
                    <a:pt x="9073" y="322"/>
                  </a:cubicBezTo>
                  <a:cubicBezTo>
                    <a:pt x="9239" y="120"/>
                    <a:pt x="9335" y="1"/>
                    <a:pt x="933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7" name="Google Shape;17407;p59"/>
            <p:cNvSpPr/>
            <p:nvPr/>
          </p:nvSpPr>
          <p:spPr>
            <a:xfrm>
              <a:off x="3550725" y="3216000"/>
              <a:ext cx="75050" cy="50925"/>
            </a:xfrm>
            <a:custGeom>
              <a:avLst/>
              <a:gdLst/>
              <a:ahLst/>
              <a:cxnLst/>
              <a:rect l="l" t="t" r="r" b="b"/>
              <a:pathLst>
                <a:path w="3002" h="2037" extrusionOk="0">
                  <a:moveTo>
                    <a:pt x="3001" y="1"/>
                  </a:moveTo>
                  <a:cubicBezTo>
                    <a:pt x="3001" y="1"/>
                    <a:pt x="2132" y="167"/>
                    <a:pt x="1310" y="727"/>
                  </a:cubicBezTo>
                  <a:cubicBezTo>
                    <a:pt x="477" y="1298"/>
                    <a:pt x="1" y="2037"/>
                    <a:pt x="1" y="2037"/>
                  </a:cubicBezTo>
                  <a:cubicBezTo>
                    <a:pt x="1" y="2037"/>
                    <a:pt x="858" y="1870"/>
                    <a:pt x="1691" y="1310"/>
                  </a:cubicBezTo>
                  <a:cubicBezTo>
                    <a:pt x="2525" y="739"/>
                    <a:pt x="3001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8" name="Google Shape;17408;p59"/>
            <p:cNvSpPr/>
            <p:nvPr/>
          </p:nvSpPr>
          <p:spPr>
            <a:xfrm>
              <a:off x="3539125" y="3190600"/>
              <a:ext cx="61925" cy="30250"/>
            </a:xfrm>
            <a:custGeom>
              <a:avLst/>
              <a:gdLst/>
              <a:ahLst/>
              <a:cxnLst/>
              <a:rect l="l" t="t" r="r" b="b"/>
              <a:pathLst>
                <a:path w="2477" h="1210" extrusionOk="0">
                  <a:moveTo>
                    <a:pt x="2350" y="1"/>
                  </a:moveTo>
                  <a:cubicBezTo>
                    <a:pt x="2117" y="1"/>
                    <a:pt x="1597" y="34"/>
                    <a:pt x="1084" y="290"/>
                  </a:cubicBezTo>
                  <a:cubicBezTo>
                    <a:pt x="405" y="636"/>
                    <a:pt x="0" y="1207"/>
                    <a:pt x="0" y="1207"/>
                  </a:cubicBezTo>
                  <a:cubicBezTo>
                    <a:pt x="0" y="1207"/>
                    <a:pt x="37" y="1210"/>
                    <a:pt x="102" y="1210"/>
                  </a:cubicBezTo>
                  <a:cubicBezTo>
                    <a:pt x="320" y="1210"/>
                    <a:pt x="858" y="1181"/>
                    <a:pt x="1381" y="933"/>
                  </a:cubicBezTo>
                  <a:cubicBezTo>
                    <a:pt x="2072" y="588"/>
                    <a:pt x="2477" y="5"/>
                    <a:pt x="2477" y="5"/>
                  </a:cubicBezTo>
                  <a:cubicBezTo>
                    <a:pt x="2477" y="5"/>
                    <a:pt x="2431" y="1"/>
                    <a:pt x="23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9" name="Google Shape;17409;p59"/>
            <p:cNvSpPr/>
            <p:nvPr/>
          </p:nvSpPr>
          <p:spPr>
            <a:xfrm>
              <a:off x="2764025" y="1887850"/>
              <a:ext cx="393825" cy="307225"/>
            </a:xfrm>
            <a:custGeom>
              <a:avLst/>
              <a:gdLst/>
              <a:ahLst/>
              <a:cxnLst/>
              <a:rect l="l" t="t" r="r" b="b"/>
              <a:pathLst>
                <a:path w="15753" h="12289" extrusionOk="0">
                  <a:moveTo>
                    <a:pt x="15752" y="1"/>
                  </a:moveTo>
                  <a:lnTo>
                    <a:pt x="15752" y="1"/>
                  </a:lnTo>
                  <a:cubicBezTo>
                    <a:pt x="15752" y="1"/>
                    <a:pt x="15467" y="72"/>
                    <a:pt x="14967" y="191"/>
                  </a:cubicBezTo>
                  <a:cubicBezTo>
                    <a:pt x="14705" y="251"/>
                    <a:pt x="14395" y="334"/>
                    <a:pt x="14050" y="453"/>
                  </a:cubicBezTo>
                  <a:cubicBezTo>
                    <a:pt x="13693" y="572"/>
                    <a:pt x="13300" y="692"/>
                    <a:pt x="12859" y="870"/>
                  </a:cubicBezTo>
                  <a:cubicBezTo>
                    <a:pt x="12431" y="1037"/>
                    <a:pt x="11954" y="1215"/>
                    <a:pt x="11466" y="1454"/>
                  </a:cubicBezTo>
                  <a:cubicBezTo>
                    <a:pt x="10978" y="1668"/>
                    <a:pt x="10454" y="1942"/>
                    <a:pt x="9906" y="2227"/>
                  </a:cubicBezTo>
                  <a:cubicBezTo>
                    <a:pt x="8811" y="2823"/>
                    <a:pt x="7668" y="3549"/>
                    <a:pt x="6537" y="4430"/>
                  </a:cubicBezTo>
                  <a:cubicBezTo>
                    <a:pt x="5418" y="5311"/>
                    <a:pt x="4430" y="6252"/>
                    <a:pt x="3596" y="7157"/>
                  </a:cubicBezTo>
                  <a:cubicBezTo>
                    <a:pt x="3191" y="7621"/>
                    <a:pt x="2787" y="8061"/>
                    <a:pt x="2465" y="8490"/>
                  </a:cubicBezTo>
                  <a:cubicBezTo>
                    <a:pt x="2120" y="8907"/>
                    <a:pt x="1822" y="9324"/>
                    <a:pt x="1548" y="9716"/>
                  </a:cubicBezTo>
                  <a:cubicBezTo>
                    <a:pt x="1286" y="10097"/>
                    <a:pt x="1060" y="10455"/>
                    <a:pt x="870" y="10776"/>
                  </a:cubicBezTo>
                  <a:cubicBezTo>
                    <a:pt x="679" y="11086"/>
                    <a:pt x="512" y="11371"/>
                    <a:pt x="393" y="11586"/>
                  </a:cubicBezTo>
                  <a:cubicBezTo>
                    <a:pt x="143" y="12038"/>
                    <a:pt x="0" y="12288"/>
                    <a:pt x="0" y="12288"/>
                  </a:cubicBezTo>
                  <a:cubicBezTo>
                    <a:pt x="0" y="12288"/>
                    <a:pt x="167" y="12062"/>
                    <a:pt x="477" y="11645"/>
                  </a:cubicBezTo>
                  <a:cubicBezTo>
                    <a:pt x="631" y="11443"/>
                    <a:pt x="810" y="11193"/>
                    <a:pt x="1048" y="10907"/>
                  </a:cubicBezTo>
                  <a:cubicBezTo>
                    <a:pt x="1286" y="10621"/>
                    <a:pt x="1524" y="10276"/>
                    <a:pt x="1834" y="9943"/>
                  </a:cubicBezTo>
                  <a:cubicBezTo>
                    <a:pt x="2132" y="9585"/>
                    <a:pt x="2465" y="9193"/>
                    <a:pt x="2834" y="8812"/>
                  </a:cubicBezTo>
                  <a:cubicBezTo>
                    <a:pt x="3191" y="8407"/>
                    <a:pt x="3608" y="8002"/>
                    <a:pt x="4025" y="7573"/>
                  </a:cubicBezTo>
                  <a:cubicBezTo>
                    <a:pt x="4882" y="6728"/>
                    <a:pt x="5882" y="5847"/>
                    <a:pt x="6966" y="4978"/>
                  </a:cubicBezTo>
                  <a:cubicBezTo>
                    <a:pt x="8073" y="4132"/>
                    <a:pt x="9168" y="3394"/>
                    <a:pt x="10204" y="2751"/>
                  </a:cubicBezTo>
                  <a:cubicBezTo>
                    <a:pt x="10716" y="2442"/>
                    <a:pt x="11216" y="2144"/>
                    <a:pt x="11692" y="1882"/>
                  </a:cubicBezTo>
                  <a:cubicBezTo>
                    <a:pt x="12145" y="1632"/>
                    <a:pt x="12597" y="1406"/>
                    <a:pt x="13014" y="1204"/>
                  </a:cubicBezTo>
                  <a:cubicBezTo>
                    <a:pt x="13431" y="989"/>
                    <a:pt x="13812" y="834"/>
                    <a:pt x="14145" y="680"/>
                  </a:cubicBezTo>
                  <a:cubicBezTo>
                    <a:pt x="14467" y="513"/>
                    <a:pt x="14764" y="394"/>
                    <a:pt x="15002" y="311"/>
                  </a:cubicBezTo>
                  <a:cubicBezTo>
                    <a:pt x="15478" y="96"/>
                    <a:pt x="15752" y="1"/>
                    <a:pt x="1575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0" name="Google Shape;17410;p59"/>
            <p:cNvSpPr/>
            <p:nvPr/>
          </p:nvSpPr>
          <p:spPr>
            <a:xfrm>
              <a:off x="2832175" y="1989650"/>
              <a:ext cx="202450" cy="180125"/>
            </a:xfrm>
            <a:custGeom>
              <a:avLst/>
              <a:gdLst/>
              <a:ahLst/>
              <a:cxnLst/>
              <a:rect l="l" t="t" r="r" b="b"/>
              <a:pathLst>
                <a:path w="8098" h="7205" extrusionOk="0">
                  <a:moveTo>
                    <a:pt x="8097" y="1"/>
                  </a:moveTo>
                  <a:cubicBezTo>
                    <a:pt x="8097" y="1"/>
                    <a:pt x="7966" y="60"/>
                    <a:pt x="7716" y="179"/>
                  </a:cubicBezTo>
                  <a:cubicBezTo>
                    <a:pt x="7454" y="299"/>
                    <a:pt x="7085" y="477"/>
                    <a:pt x="6657" y="715"/>
                  </a:cubicBezTo>
                  <a:cubicBezTo>
                    <a:pt x="5776" y="1192"/>
                    <a:pt x="4621" y="1942"/>
                    <a:pt x="3466" y="2954"/>
                  </a:cubicBezTo>
                  <a:cubicBezTo>
                    <a:pt x="2335" y="3966"/>
                    <a:pt x="1465" y="5037"/>
                    <a:pt x="882" y="5847"/>
                  </a:cubicBezTo>
                  <a:cubicBezTo>
                    <a:pt x="584" y="6252"/>
                    <a:pt x="370" y="6597"/>
                    <a:pt x="227" y="6835"/>
                  </a:cubicBezTo>
                  <a:cubicBezTo>
                    <a:pt x="72" y="7073"/>
                    <a:pt x="1" y="7204"/>
                    <a:pt x="1" y="7204"/>
                  </a:cubicBezTo>
                  <a:lnTo>
                    <a:pt x="1132" y="6073"/>
                  </a:lnTo>
                  <a:cubicBezTo>
                    <a:pt x="1835" y="5394"/>
                    <a:pt x="2811" y="4454"/>
                    <a:pt x="3930" y="3466"/>
                  </a:cubicBezTo>
                  <a:cubicBezTo>
                    <a:pt x="5049" y="2489"/>
                    <a:pt x="6073" y="1608"/>
                    <a:pt x="6847" y="1001"/>
                  </a:cubicBezTo>
                  <a:cubicBezTo>
                    <a:pt x="7621" y="394"/>
                    <a:pt x="8097" y="1"/>
                    <a:pt x="809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1" name="Google Shape;17411;p59"/>
            <p:cNvSpPr/>
            <p:nvPr/>
          </p:nvSpPr>
          <p:spPr>
            <a:xfrm>
              <a:off x="2904825" y="2081625"/>
              <a:ext cx="61325" cy="47950"/>
            </a:xfrm>
            <a:custGeom>
              <a:avLst/>
              <a:gdLst/>
              <a:ahLst/>
              <a:cxnLst/>
              <a:rect l="l" t="t" r="r" b="b"/>
              <a:pathLst>
                <a:path w="2453" h="1918" extrusionOk="0">
                  <a:moveTo>
                    <a:pt x="2453" y="1"/>
                  </a:moveTo>
                  <a:cubicBezTo>
                    <a:pt x="2453" y="1"/>
                    <a:pt x="1691" y="144"/>
                    <a:pt x="1012" y="680"/>
                  </a:cubicBezTo>
                  <a:cubicBezTo>
                    <a:pt x="322" y="1215"/>
                    <a:pt x="0" y="1918"/>
                    <a:pt x="0" y="1918"/>
                  </a:cubicBezTo>
                  <a:cubicBezTo>
                    <a:pt x="0" y="1918"/>
                    <a:pt x="762" y="1775"/>
                    <a:pt x="1441" y="1239"/>
                  </a:cubicBezTo>
                  <a:cubicBezTo>
                    <a:pt x="2131" y="703"/>
                    <a:pt x="2453" y="1"/>
                    <a:pt x="24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2" name="Google Shape;17412;p59"/>
            <p:cNvSpPr/>
            <p:nvPr/>
          </p:nvSpPr>
          <p:spPr>
            <a:xfrm>
              <a:off x="4110925" y="2429900"/>
              <a:ext cx="29200" cy="310775"/>
            </a:xfrm>
            <a:custGeom>
              <a:avLst/>
              <a:gdLst/>
              <a:ahLst/>
              <a:cxnLst/>
              <a:rect l="l" t="t" r="r" b="b"/>
              <a:pathLst>
                <a:path w="1168" h="12431" extrusionOk="0">
                  <a:moveTo>
                    <a:pt x="0" y="0"/>
                  </a:moveTo>
                  <a:cubicBezTo>
                    <a:pt x="0" y="0"/>
                    <a:pt x="24" y="179"/>
                    <a:pt x="48" y="488"/>
                  </a:cubicBezTo>
                  <a:cubicBezTo>
                    <a:pt x="95" y="798"/>
                    <a:pt x="143" y="1262"/>
                    <a:pt x="179" y="1834"/>
                  </a:cubicBezTo>
                  <a:cubicBezTo>
                    <a:pt x="286" y="2941"/>
                    <a:pt x="393" y="4489"/>
                    <a:pt x="417" y="6203"/>
                  </a:cubicBezTo>
                  <a:cubicBezTo>
                    <a:pt x="453" y="7918"/>
                    <a:pt x="405" y="9466"/>
                    <a:pt x="346" y="10597"/>
                  </a:cubicBezTo>
                  <a:cubicBezTo>
                    <a:pt x="322" y="11156"/>
                    <a:pt x="286" y="11621"/>
                    <a:pt x="262" y="11930"/>
                  </a:cubicBezTo>
                  <a:cubicBezTo>
                    <a:pt x="238" y="12252"/>
                    <a:pt x="226" y="12430"/>
                    <a:pt x="226" y="12430"/>
                  </a:cubicBezTo>
                  <a:cubicBezTo>
                    <a:pt x="226" y="12430"/>
                    <a:pt x="274" y="12252"/>
                    <a:pt x="393" y="11942"/>
                  </a:cubicBezTo>
                  <a:cubicBezTo>
                    <a:pt x="476" y="11644"/>
                    <a:pt x="596" y="11204"/>
                    <a:pt x="715" y="10632"/>
                  </a:cubicBezTo>
                  <a:cubicBezTo>
                    <a:pt x="953" y="9525"/>
                    <a:pt x="1167" y="7942"/>
                    <a:pt x="1131" y="6191"/>
                  </a:cubicBezTo>
                  <a:cubicBezTo>
                    <a:pt x="1096" y="4453"/>
                    <a:pt x="822" y="2870"/>
                    <a:pt x="536" y="1774"/>
                  </a:cubicBezTo>
                  <a:cubicBezTo>
                    <a:pt x="405" y="1215"/>
                    <a:pt x="274" y="774"/>
                    <a:pt x="167" y="476"/>
                  </a:cubicBezTo>
                  <a:cubicBezTo>
                    <a:pt x="60" y="16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3" name="Google Shape;17413;p59"/>
            <p:cNvSpPr/>
            <p:nvPr/>
          </p:nvSpPr>
          <p:spPr>
            <a:xfrm>
              <a:off x="4076400" y="2491200"/>
              <a:ext cx="20250" cy="146775"/>
            </a:xfrm>
            <a:custGeom>
              <a:avLst/>
              <a:gdLst/>
              <a:ahLst/>
              <a:cxnLst/>
              <a:rect l="l" t="t" r="r" b="b"/>
              <a:pathLst>
                <a:path w="810" h="5871" extrusionOk="0">
                  <a:moveTo>
                    <a:pt x="107" y="1"/>
                  </a:moveTo>
                  <a:cubicBezTo>
                    <a:pt x="107" y="1"/>
                    <a:pt x="72" y="346"/>
                    <a:pt x="48" y="882"/>
                  </a:cubicBezTo>
                  <a:cubicBezTo>
                    <a:pt x="36" y="1418"/>
                    <a:pt x="0" y="2144"/>
                    <a:pt x="48" y="2942"/>
                  </a:cubicBezTo>
                  <a:cubicBezTo>
                    <a:pt x="72" y="3739"/>
                    <a:pt x="167" y="4466"/>
                    <a:pt x="238" y="5002"/>
                  </a:cubicBezTo>
                  <a:cubicBezTo>
                    <a:pt x="298" y="5537"/>
                    <a:pt x="369" y="5871"/>
                    <a:pt x="369" y="5871"/>
                  </a:cubicBezTo>
                  <a:cubicBezTo>
                    <a:pt x="369" y="5871"/>
                    <a:pt x="488" y="5549"/>
                    <a:pt x="607" y="5013"/>
                  </a:cubicBezTo>
                  <a:cubicBezTo>
                    <a:pt x="714" y="4478"/>
                    <a:pt x="810" y="3739"/>
                    <a:pt x="762" y="2918"/>
                  </a:cubicBezTo>
                  <a:cubicBezTo>
                    <a:pt x="714" y="2084"/>
                    <a:pt x="548" y="1358"/>
                    <a:pt x="405" y="834"/>
                  </a:cubicBezTo>
                  <a:cubicBezTo>
                    <a:pt x="238" y="310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4" name="Google Shape;17414;p59"/>
            <p:cNvSpPr/>
            <p:nvPr/>
          </p:nvSpPr>
          <p:spPr>
            <a:xfrm>
              <a:off x="4038875" y="2531700"/>
              <a:ext cx="19975" cy="78900"/>
            </a:xfrm>
            <a:custGeom>
              <a:avLst/>
              <a:gdLst/>
              <a:ahLst/>
              <a:cxnLst/>
              <a:rect l="l" t="t" r="r" b="b"/>
              <a:pathLst>
                <a:path w="799" h="3156" extrusionOk="0">
                  <a:moveTo>
                    <a:pt x="144" y="0"/>
                  </a:moveTo>
                  <a:cubicBezTo>
                    <a:pt x="144" y="0"/>
                    <a:pt x="84" y="203"/>
                    <a:pt x="60" y="500"/>
                  </a:cubicBezTo>
                  <a:cubicBezTo>
                    <a:pt x="13" y="798"/>
                    <a:pt x="1" y="1179"/>
                    <a:pt x="49" y="1607"/>
                  </a:cubicBezTo>
                  <a:cubicBezTo>
                    <a:pt x="108" y="2048"/>
                    <a:pt x="203" y="2417"/>
                    <a:pt x="310" y="2703"/>
                  </a:cubicBezTo>
                  <a:cubicBezTo>
                    <a:pt x="418" y="2977"/>
                    <a:pt x="501" y="3155"/>
                    <a:pt x="501" y="3155"/>
                  </a:cubicBezTo>
                  <a:cubicBezTo>
                    <a:pt x="501" y="3155"/>
                    <a:pt x="596" y="2977"/>
                    <a:pt x="668" y="2679"/>
                  </a:cubicBezTo>
                  <a:cubicBezTo>
                    <a:pt x="739" y="2393"/>
                    <a:pt x="799" y="1977"/>
                    <a:pt x="763" y="1536"/>
                  </a:cubicBezTo>
                  <a:cubicBezTo>
                    <a:pt x="715" y="1084"/>
                    <a:pt x="549" y="703"/>
                    <a:pt x="418" y="429"/>
                  </a:cubicBezTo>
                  <a:cubicBezTo>
                    <a:pt x="263" y="155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5" name="Google Shape;17415;p59"/>
            <p:cNvSpPr/>
            <p:nvPr/>
          </p:nvSpPr>
          <p:spPr>
            <a:xfrm>
              <a:off x="2709850" y="2941850"/>
              <a:ext cx="126525" cy="184275"/>
            </a:xfrm>
            <a:custGeom>
              <a:avLst/>
              <a:gdLst/>
              <a:ahLst/>
              <a:cxnLst/>
              <a:rect l="l" t="t" r="r" b="b"/>
              <a:pathLst>
                <a:path w="5061" h="7371" extrusionOk="0">
                  <a:moveTo>
                    <a:pt x="1" y="1"/>
                  </a:moveTo>
                  <a:cubicBezTo>
                    <a:pt x="1" y="1"/>
                    <a:pt x="12" y="132"/>
                    <a:pt x="60" y="358"/>
                  </a:cubicBezTo>
                  <a:cubicBezTo>
                    <a:pt x="108" y="584"/>
                    <a:pt x="179" y="906"/>
                    <a:pt x="298" y="1311"/>
                  </a:cubicBezTo>
                  <a:cubicBezTo>
                    <a:pt x="536" y="2108"/>
                    <a:pt x="965" y="3204"/>
                    <a:pt x="1691" y="4251"/>
                  </a:cubicBezTo>
                  <a:cubicBezTo>
                    <a:pt x="2417" y="5311"/>
                    <a:pt x="3287" y="6121"/>
                    <a:pt x="3941" y="6621"/>
                  </a:cubicBezTo>
                  <a:cubicBezTo>
                    <a:pt x="4263" y="6871"/>
                    <a:pt x="4549" y="7073"/>
                    <a:pt x="4751" y="7192"/>
                  </a:cubicBezTo>
                  <a:lnTo>
                    <a:pt x="5061" y="7371"/>
                  </a:lnTo>
                  <a:cubicBezTo>
                    <a:pt x="5061" y="7371"/>
                    <a:pt x="4989" y="7276"/>
                    <a:pt x="4823" y="7097"/>
                  </a:cubicBezTo>
                  <a:cubicBezTo>
                    <a:pt x="4656" y="6930"/>
                    <a:pt x="4453" y="6680"/>
                    <a:pt x="4180" y="6371"/>
                  </a:cubicBezTo>
                  <a:cubicBezTo>
                    <a:pt x="3644" y="5740"/>
                    <a:pt x="2977" y="4871"/>
                    <a:pt x="2275" y="3859"/>
                  </a:cubicBezTo>
                  <a:cubicBezTo>
                    <a:pt x="1596" y="2847"/>
                    <a:pt x="1013" y="1894"/>
                    <a:pt x="620" y="1180"/>
                  </a:cubicBezTo>
                  <a:cubicBezTo>
                    <a:pt x="417" y="822"/>
                    <a:pt x="262" y="525"/>
                    <a:pt x="167" y="310"/>
                  </a:cubicBezTo>
                  <a:cubicBezTo>
                    <a:pt x="60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6" name="Google Shape;17416;p59"/>
            <p:cNvSpPr/>
            <p:nvPr/>
          </p:nvSpPr>
          <p:spPr>
            <a:xfrm>
              <a:off x="2758975" y="2976675"/>
              <a:ext cx="50900" cy="73850"/>
            </a:xfrm>
            <a:custGeom>
              <a:avLst/>
              <a:gdLst/>
              <a:ahLst/>
              <a:cxnLst/>
              <a:rect l="l" t="t" r="r" b="b"/>
              <a:pathLst>
                <a:path w="2036" h="2954" extrusionOk="0">
                  <a:moveTo>
                    <a:pt x="12" y="1"/>
                  </a:moveTo>
                  <a:cubicBezTo>
                    <a:pt x="12" y="1"/>
                    <a:pt x="0" y="227"/>
                    <a:pt x="60" y="572"/>
                  </a:cubicBezTo>
                  <a:cubicBezTo>
                    <a:pt x="119" y="906"/>
                    <a:pt x="262" y="1370"/>
                    <a:pt x="560" y="1799"/>
                  </a:cubicBezTo>
                  <a:cubicBezTo>
                    <a:pt x="857" y="2239"/>
                    <a:pt x="1238" y="2537"/>
                    <a:pt x="1536" y="2716"/>
                  </a:cubicBezTo>
                  <a:cubicBezTo>
                    <a:pt x="1834" y="2894"/>
                    <a:pt x="2036" y="2954"/>
                    <a:pt x="2036" y="2954"/>
                  </a:cubicBezTo>
                  <a:cubicBezTo>
                    <a:pt x="2036" y="2954"/>
                    <a:pt x="1929" y="2739"/>
                    <a:pt x="1786" y="2466"/>
                  </a:cubicBezTo>
                  <a:cubicBezTo>
                    <a:pt x="1619" y="2180"/>
                    <a:pt x="1417" y="1787"/>
                    <a:pt x="1143" y="1406"/>
                  </a:cubicBezTo>
                  <a:cubicBezTo>
                    <a:pt x="881" y="1013"/>
                    <a:pt x="595" y="680"/>
                    <a:pt x="381" y="418"/>
                  </a:cubicBezTo>
                  <a:cubicBezTo>
                    <a:pt x="167" y="168"/>
                    <a:pt x="12" y="1"/>
                    <a:pt x="1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7" name="Google Shape;17417;p59"/>
            <p:cNvSpPr/>
            <p:nvPr/>
          </p:nvSpPr>
          <p:spPr>
            <a:xfrm>
              <a:off x="3598350" y="2251900"/>
              <a:ext cx="106000" cy="102425"/>
            </a:xfrm>
            <a:custGeom>
              <a:avLst/>
              <a:gdLst/>
              <a:ahLst/>
              <a:cxnLst/>
              <a:rect l="l" t="t" r="r" b="b"/>
              <a:pathLst>
                <a:path w="4240" h="4097" extrusionOk="0">
                  <a:moveTo>
                    <a:pt x="4239" y="0"/>
                  </a:moveTo>
                  <a:lnTo>
                    <a:pt x="4239" y="0"/>
                  </a:lnTo>
                  <a:cubicBezTo>
                    <a:pt x="4239" y="0"/>
                    <a:pt x="3953" y="203"/>
                    <a:pt x="3513" y="512"/>
                  </a:cubicBezTo>
                  <a:cubicBezTo>
                    <a:pt x="3287" y="679"/>
                    <a:pt x="3025" y="869"/>
                    <a:pt x="2727" y="1072"/>
                  </a:cubicBezTo>
                  <a:cubicBezTo>
                    <a:pt x="2572" y="1179"/>
                    <a:pt x="2430" y="1298"/>
                    <a:pt x="2263" y="1429"/>
                  </a:cubicBezTo>
                  <a:cubicBezTo>
                    <a:pt x="2096" y="1572"/>
                    <a:pt x="1965" y="1751"/>
                    <a:pt x="1858" y="1941"/>
                  </a:cubicBezTo>
                  <a:cubicBezTo>
                    <a:pt x="1751" y="2132"/>
                    <a:pt x="1679" y="2310"/>
                    <a:pt x="1560" y="2441"/>
                  </a:cubicBezTo>
                  <a:cubicBezTo>
                    <a:pt x="1453" y="2584"/>
                    <a:pt x="1310" y="2667"/>
                    <a:pt x="1144" y="2727"/>
                  </a:cubicBezTo>
                  <a:cubicBezTo>
                    <a:pt x="977" y="2798"/>
                    <a:pt x="798" y="2846"/>
                    <a:pt x="667" y="2977"/>
                  </a:cubicBezTo>
                  <a:cubicBezTo>
                    <a:pt x="513" y="3120"/>
                    <a:pt x="489" y="3298"/>
                    <a:pt x="477" y="3429"/>
                  </a:cubicBezTo>
                  <a:cubicBezTo>
                    <a:pt x="441" y="3679"/>
                    <a:pt x="310" y="3858"/>
                    <a:pt x="191" y="3965"/>
                  </a:cubicBezTo>
                  <a:cubicBezTo>
                    <a:pt x="84" y="4072"/>
                    <a:pt x="1" y="4096"/>
                    <a:pt x="1" y="4096"/>
                  </a:cubicBezTo>
                  <a:cubicBezTo>
                    <a:pt x="1" y="4096"/>
                    <a:pt x="84" y="4084"/>
                    <a:pt x="215" y="4013"/>
                  </a:cubicBezTo>
                  <a:cubicBezTo>
                    <a:pt x="358" y="3917"/>
                    <a:pt x="536" y="3739"/>
                    <a:pt x="596" y="3453"/>
                  </a:cubicBezTo>
                  <a:cubicBezTo>
                    <a:pt x="620" y="3310"/>
                    <a:pt x="667" y="3191"/>
                    <a:pt x="775" y="3096"/>
                  </a:cubicBezTo>
                  <a:cubicBezTo>
                    <a:pt x="882" y="3013"/>
                    <a:pt x="1037" y="2965"/>
                    <a:pt x="1215" y="2905"/>
                  </a:cubicBezTo>
                  <a:cubicBezTo>
                    <a:pt x="1382" y="2846"/>
                    <a:pt x="1608" y="2739"/>
                    <a:pt x="1739" y="2584"/>
                  </a:cubicBezTo>
                  <a:cubicBezTo>
                    <a:pt x="1894" y="2417"/>
                    <a:pt x="1977" y="2227"/>
                    <a:pt x="2084" y="2048"/>
                  </a:cubicBezTo>
                  <a:cubicBezTo>
                    <a:pt x="2263" y="1691"/>
                    <a:pt x="2572" y="1465"/>
                    <a:pt x="2858" y="1227"/>
                  </a:cubicBezTo>
                  <a:cubicBezTo>
                    <a:pt x="3120" y="989"/>
                    <a:pt x="3382" y="774"/>
                    <a:pt x="3584" y="596"/>
                  </a:cubicBezTo>
                  <a:cubicBezTo>
                    <a:pt x="3989" y="239"/>
                    <a:pt x="4239" y="0"/>
                    <a:pt x="423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8" name="Google Shape;17418;p59"/>
            <p:cNvSpPr/>
            <p:nvPr/>
          </p:nvSpPr>
          <p:spPr>
            <a:xfrm>
              <a:off x="3577525" y="2353400"/>
              <a:ext cx="13125" cy="11025"/>
            </a:xfrm>
            <a:custGeom>
              <a:avLst/>
              <a:gdLst/>
              <a:ahLst/>
              <a:cxnLst/>
              <a:rect l="l" t="t" r="r" b="b"/>
              <a:pathLst>
                <a:path w="525" h="441" extrusionOk="0">
                  <a:moveTo>
                    <a:pt x="405" y="0"/>
                  </a:moveTo>
                  <a:cubicBezTo>
                    <a:pt x="322" y="0"/>
                    <a:pt x="226" y="36"/>
                    <a:pt x="143" y="96"/>
                  </a:cubicBezTo>
                  <a:cubicBezTo>
                    <a:pt x="72" y="167"/>
                    <a:pt x="24" y="250"/>
                    <a:pt x="12" y="322"/>
                  </a:cubicBezTo>
                  <a:cubicBezTo>
                    <a:pt x="0" y="393"/>
                    <a:pt x="0" y="441"/>
                    <a:pt x="0" y="441"/>
                  </a:cubicBezTo>
                  <a:cubicBezTo>
                    <a:pt x="0" y="441"/>
                    <a:pt x="48" y="429"/>
                    <a:pt x="119" y="393"/>
                  </a:cubicBezTo>
                  <a:cubicBezTo>
                    <a:pt x="179" y="369"/>
                    <a:pt x="250" y="322"/>
                    <a:pt x="310" y="274"/>
                  </a:cubicBezTo>
                  <a:cubicBezTo>
                    <a:pt x="369" y="227"/>
                    <a:pt x="417" y="167"/>
                    <a:pt x="465" y="107"/>
                  </a:cubicBezTo>
                  <a:lnTo>
                    <a:pt x="524" y="24"/>
                  </a:lnTo>
                  <a:cubicBezTo>
                    <a:pt x="524" y="24"/>
                    <a:pt x="476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9" name="Google Shape;17419;p59"/>
            <p:cNvSpPr/>
            <p:nvPr/>
          </p:nvSpPr>
          <p:spPr>
            <a:xfrm>
              <a:off x="3592700" y="2398650"/>
              <a:ext cx="19375" cy="25900"/>
            </a:xfrm>
            <a:custGeom>
              <a:avLst/>
              <a:gdLst/>
              <a:ahLst/>
              <a:cxnLst/>
              <a:rect l="l" t="t" r="r" b="b"/>
              <a:pathLst>
                <a:path w="775" h="1036" extrusionOk="0">
                  <a:moveTo>
                    <a:pt x="0" y="0"/>
                  </a:moveTo>
                  <a:cubicBezTo>
                    <a:pt x="0" y="0"/>
                    <a:pt x="12" y="83"/>
                    <a:pt x="96" y="191"/>
                  </a:cubicBezTo>
                  <a:cubicBezTo>
                    <a:pt x="167" y="310"/>
                    <a:pt x="298" y="429"/>
                    <a:pt x="417" y="536"/>
                  </a:cubicBezTo>
                  <a:cubicBezTo>
                    <a:pt x="524" y="643"/>
                    <a:pt x="608" y="762"/>
                    <a:pt x="631" y="857"/>
                  </a:cubicBezTo>
                  <a:cubicBezTo>
                    <a:pt x="654" y="958"/>
                    <a:pt x="613" y="1027"/>
                    <a:pt x="608" y="1035"/>
                  </a:cubicBezTo>
                  <a:lnTo>
                    <a:pt x="608" y="1035"/>
                  </a:lnTo>
                  <a:cubicBezTo>
                    <a:pt x="620" y="1031"/>
                    <a:pt x="706" y="1004"/>
                    <a:pt x="727" y="857"/>
                  </a:cubicBezTo>
                  <a:cubicBezTo>
                    <a:pt x="774" y="726"/>
                    <a:pt x="727" y="500"/>
                    <a:pt x="572" y="357"/>
                  </a:cubicBezTo>
                  <a:cubicBezTo>
                    <a:pt x="417" y="226"/>
                    <a:pt x="274" y="167"/>
                    <a:pt x="167" y="107"/>
                  </a:cubicBezTo>
                  <a:cubicBezTo>
                    <a:pt x="60" y="48"/>
                    <a:pt x="0" y="0"/>
                    <a:pt x="0" y="0"/>
                  </a:cubicBezTo>
                  <a:close/>
                  <a:moveTo>
                    <a:pt x="608" y="1035"/>
                  </a:moveTo>
                  <a:lnTo>
                    <a:pt x="608" y="1035"/>
                  </a:lnTo>
                  <a:cubicBezTo>
                    <a:pt x="607" y="1036"/>
                    <a:pt x="606" y="1036"/>
                    <a:pt x="608" y="1036"/>
                  </a:cubicBezTo>
                  <a:cubicBezTo>
                    <a:pt x="608" y="1036"/>
                    <a:pt x="608" y="1036"/>
                    <a:pt x="608" y="103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0" name="Google Shape;17420;p59"/>
            <p:cNvSpPr/>
            <p:nvPr/>
          </p:nvSpPr>
          <p:spPr>
            <a:xfrm>
              <a:off x="3617100" y="2548050"/>
              <a:ext cx="181000" cy="62325"/>
            </a:xfrm>
            <a:custGeom>
              <a:avLst/>
              <a:gdLst/>
              <a:ahLst/>
              <a:cxnLst/>
              <a:rect l="l" t="t" r="r" b="b"/>
              <a:pathLst>
                <a:path w="7240" h="2493" extrusionOk="0">
                  <a:moveTo>
                    <a:pt x="1" y="1"/>
                  </a:moveTo>
                  <a:cubicBezTo>
                    <a:pt x="1" y="1"/>
                    <a:pt x="334" y="335"/>
                    <a:pt x="834" y="846"/>
                  </a:cubicBezTo>
                  <a:cubicBezTo>
                    <a:pt x="1108" y="1108"/>
                    <a:pt x="1418" y="1406"/>
                    <a:pt x="1763" y="1739"/>
                  </a:cubicBezTo>
                  <a:cubicBezTo>
                    <a:pt x="1846" y="1823"/>
                    <a:pt x="1953" y="1918"/>
                    <a:pt x="2096" y="1977"/>
                  </a:cubicBezTo>
                  <a:cubicBezTo>
                    <a:pt x="2239" y="2037"/>
                    <a:pt x="2370" y="2037"/>
                    <a:pt x="2477" y="2073"/>
                  </a:cubicBezTo>
                  <a:cubicBezTo>
                    <a:pt x="2703" y="2132"/>
                    <a:pt x="2906" y="2299"/>
                    <a:pt x="3192" y="2418"/>
                  </a:cubicBezTo>
                  <a:cubicBezTo>
                    <a:pt x="3301" y="2468"/>
                    <a:pt x="3435" y="2492"/>
                    <a:pt x="3573" y="2492"/>
                  </a:cubicBezTo>
                  <a:cubicBezTo>
                    <a:pt x="3600" y="2492"/>
                    <a:pt x="3628" y="2491"/>
                    <a:pt x="3656" y="2489"/>
                  </a:cubicBezTo>
                  <a:cubicBezTo>
                    <a:pt x="3823" y="2477"/>
                    <a:pt x="3942" y="2406"/>
                    <a:pt x="4061" y="2358"/>
                  </a:cubicBezTo>
                  <a:cubicBezTo>
                    <a:pt x="4287" y="2263"/>
                    <a:pt x="4525" y="2239"/>
                    <a:pt x="4775" y="2227"/>
                  </a:cubicBezTo>
                  <a:cubicBezTo>
                    <a:pt x="4868" y="2223"/>
                    <a:pt x="4959" y="2221"/>
                    <a:pt x="5049" y="2221"/>
                  </a:cubicBezTo>
                  <a:cubicBezTo>
                    <a:pt x="5417" y="2221"/>
                    <a:pt x="5752" y="2254"/>
                    <a:pt x="6049" y="2263"/>
                  </a:cubicBezTo>
                  <a:cubicBezTo>
                    <a:pt x="6799" y="2299"/>
                    <a:pt x="7240" y="2311"/>
                    <a:pt x="7240" y="2311"/>
                  </a:cubicBezTo>
                  <a:cubicBezTo>
                    <a:pt x="7240" y="2311"/>
                    <a:pt x="6799" y="2251"/>
                    <a:pt x="6037" y="2156"/>
                  </a:cubicBezTo>
                  <a:cubicBezTo>
                    <a:pt x="5656" y="2120"/>
                    <a:pt x="5228" y="2037"/>
                    <a:pt x="4739" y="2037"/>
                  </a:cubicBezTo>
                  <a:cubicBezTo>
                    <a:pt x="4501" y="2037"/>
                    <a:pt x="4227" y="2073"/>
                    <a:pt x="3966" y="2156"/>
                  </a:cubicBezTo>
                  <a:cubicBezTo>
                    <a:pt x="3835" y="2204"/>
                    <a:pt x="3716" y="2263"/>
                    <a:pt x="3608" y="2275"/>
                  </a:cubicBezTo>
                  <a:cubicBezTo>
                    <a:pt x="3585" y="2280"/>
                    <a:pt x="3561" y="2283"/>
                    <a:pt x="3536" y="2283"/>
                  </a:cubicBezTo>
                  <a:cubicBezTo>
                    <a:pt x="3449" y="2283"/>
                    <a:pt x="3356" y="2253"/>
                    <a:pt x="3263" y="2216"/>
                  </a:cubicBezTo>
                  <a:cubicBezTo>
                    <a:pt x="3025" y="2132"/>
                    <a:pt x="2799" y="1954"/>
                    <a:pt x="2525" y="1882"/>
                  </a:cubicBezTo>
                  <a:cubicBezTo>
                    <a:pt x="2370" y="1835"/>
                    <a:pt x="2239" y="1846"/>
                    <a:pt x="2144" y="1799"/>
                  </a:cubicBezTo>
                  <a:cubicBezTo>
                    <a:pt x="2061" y="1763"/>
                    <a:pt x="1965" y="1680"/>
                    <a:pt x="1882" y="1608"/>
                  </a:cubicBezTo>
                  <a:cubicBezTo>
                    <a:pt x="1525" y="1287"/>
                    <a:pt x="1191" y="1001"/>
                    <a:pt x="918" y="763"/>
                  </a:cubicBezTo>
                  <a:cubicBezTo>
                    <a:pt x="346" y="2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1" name="Google Shape;17421;p59"/>
            <p:cNvSpPr/>
            <p:nvPr/>
          </p:nvSpPr>
          <p:spPr>
            <a:xfrm>
              <a:off x="3842425" y="2585875"/>
              <a:ext cx="60150" cy="15200"/>
            </a:xfrm>
            <a:custGeom>
              <a:avLst/>
              <a:gdLst/>
              <a:ahLst/>
              <a:cxnLst/>
              <a:rect l="l" t="t" r="r" b="b"/>
              <a:pathLst>
                <a:path w="2406" h="608" extrusionOk="0">
                  <a:moveTo>
                    <a:pt x="1251" y="0"/>
                  </a:moveTo>
                  <a:cubicBezTo>
                    <a:pt x="858" y="0"/>
                    <a:pt x="560" y="179"/>
                    <a:pt x="358" y="238"/>
                  </a:cubicBezTo>
                  <a:cubicBezTo>
                    <a:pt x="144" y="310"/>
                    <a:pt x="1" y="310"/>
                    <a:pt x="1" y="310"/>
                  </a:cubicBezTo>
                  <a:cubicBezTo>
                    <a:pt x="1" y="310"/>
                    <a:pt x="92" y="340"/>
                    <a:pt x="251" y="340"/>
                  </a:cubicBezTo>
                  <a:cubicBezTo>
                    <a:pt x="290" y="340"/>
                    <a:pt x="334" y="338"/>
                    <a:pt x="382" y="333"/>
                  </a:cubicBezTo>
                  <a:cubicBezTo>
                    <a:pt x="620" y="322"/>
                    <a:pt x="901" y="214"/>
                    <a:pt x="1216" y="214"/>
                  </a:cubicBezTo>
                  <a:cubicBezTo>
                    <a:pt x="1231" y="214"/>
                    <a:pt x="1247" y="214"/>
                    <a:pt x="1263" y="214"/>
                  </a:cubicBezTo>
                  <a:cubicBezTo>
                    <a:pt x="1596" y="238"/>
                    <a:pt x="1870" y="322"/>
                    <a:pt x="2084" y="417"/>
                  </a:cubicBezTo>
                  <a:cubicBezTo>
                    <a:pt x="2287" y="512"/>
                    <a:pt x="2406" y="607"/>
                    <a:pt x="2406" y="607"/>
                  </a:cubicBezTo>
                  <a:cubicBezTo>
                    <a:pt x="2406" y="607"/>
                    <a:pt x="2334" y="488"/>
                    <a:pt x="2144" y="322"/>
                  </a:cubicBezTo>
                  <a:cubicBezTo>
                    <a:pt x="1953" y="155"/>
                    <a:pt x="1632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2" name="Google Shape;17422;p59"/>
            <p:cNvSpPr/>
            <p:nvPr/>
          </p:nvSpPr>
          <p:spPr>
            <a:xfrm>
              <a:off x="3942750" y="2738550"/>
              <a:ext cx="32175" cy="103625"/>
            </a:xfrm>
            <a:custGeom>
              <a:avLst/>
              <a:gdLst/>
              <a:ahLst/>
              <a:cxnLst/>
              <a:rect l="l" t="t" r="r" b="b"/>
              <a:pathLst>
                <a:path w="1287" h="4145" extrusionOk="0">
                  <a:moveTo>
                    <a:pt x="107" y="1"/>
                  </a:moveTo>
                  <a:lnTo>
                    <a:pt x="107" y="1"/>
                  </a:lnTo>
                  <a:cubicBezTo>
                    <a:pt x="107" y="1"/>
                    <a:pt x="60" y="49"/>
                    <a:pt x="36" y="168"/>
                  </a:cubicBezTo>
                  <a:cubicBezTo>
                    <a:pt x="0" y="287"/>
                    <a:pt x="36" y="477"/>
                    <a:pt x="167" y="656"/>
                  </a:cubicBezTo>
                  <a:cubicBezTo>
                    <a:pt x="286" y="846"/>
                    <a:pt x="512" y="989"/>
                    <a:pt x="703" y="1168"/>
                  </a:cubicBezTo>
                  <a:cubicBezTo>
                    <a:pt x="881" y="1346"/>
                    <a:pt x="1000" y="1596"/>
                    <a:pt x="1012" y="1894"/>
                  </a:cubicBezTo>
                  <a:cubicBezTo>
                    <a:pt x="1048" y="2489"/>
                    <a:pt x="881" y="3061"/>
                    <a:pt x="834" y="3466"/>
                  </a:cubicBezTo>
                  <a:cubicBezTo>
                    <a:pt x="774" y="3882"/>
                    <a:pt x="750" y="4144"/>
                    <a:pt x="750" y="4144"/>
                  </a:cubicBezTo>
                  <a:cubicBezTo>
                    <a:pt x="750" y="4144"/>
                    <a:pt x="834" y="3906"/>
                    <a:pt x="953" y="3501"/>
                  </a:cubicBezTo>
                  <a:cubicBezTo>
                    <a:pt x="1012" y="3311"/>
                    <a:pt x="1072" y="3073"/>
                    <a:pt x="1155" y="2799"/>
                  </a:cubicBezTo>
                  <a:cubicBezTo>
                    <a:pt x="1227" y="2513"/>
                    <a:pt x="1286" y="2216"/>
                    <a:pt x="1250" y="1882"/>
                  </a:cubicBezTo>
                  <a:cubicBezTo>
                    <a:pt x="1238" y="1549"/>
                    <a:pt x="1072" y="1203"/>
                    <a:pt x="834" y="1025"/>
                  </a:cubicBezTo>
                  <a:cubicBezTo>
                    <a:pt x="619" y="834"/>
                    <a:pt x="393" y="751"/>
                    <a:pt x="262" y="596"/>
                  </a:cubicBezTo>
                  <a:cubicBezTo>
                    <a:pt x="119" y="453"/>
                    <a:pt x="60" y="287"/>
                    <a:pt x="60" y="180"/>
                  </a:cubicBezTo>
                  <a:cubicBezTo>
                    <a:pt x="60" y="6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3" name="Google Shape;17423;p59"/>
            <p:cNvSpPr/>
            <p:nvPr/>
          </p:nvSpPr>
          <p:spPr>
            <a:xfrm>
              <a:off x="3953150" y="2856125"/>
              <a:ext cx="24450" cy="94400"/>
            </a:xfrm>
            <a:custGeom>
              <a:avLst/>
              <a:gdLst/>
              <a:ahLst/>
              <a:cxnLst/>
              <a:rect l="l" t="t" r="r" b="b"/>
              <a:pathLst>
                <a:path w="978" h="3776" extrusionOk="0">
                  <a:moveTo>
                    <a:pt x="299" y="1"/>
                  </a:moveTo>
                  <a:cubicBezTo>
                    <a:pt x="299" y="1"/>
                    <a:pt x="298" y="1"/>
                    <a:pt x="296" y="2"/>
                  </a:cubicBezTo>
                  <a:lnTo>
                    <a:pt x="296" y="2"/>
                  </a:lnTo>
                  <a:cubicBezTo>
                    <a:pt x="301" y="1"/>
                    <a:pt x="302" y="1"/>
                    <a:pt x="299" y="1"/>
                  </a:cubicBezTo>
                  <a:close/>
                  <a:moveTo>
                    <a:pt x="296" y="2"/>
                  </a:moveTo>
                  <a:cubicBezTo>
                    <a:pt x="283" y="6"/>
                    <a:pt x="239" y="22"/>
                    <a:pt x="168" y="84"/>
                  </a:cubicBezTo>
                  <a:cubicBezTo>
                    <a:pt x="72" y="156"/>
                    <a:pt x="1" y="299"/>
                    <a:pt x="1" y="501"/>
                  </a:cubicBezTo>
                  <a:cubicBezTo>
                    <a:pt x="1" y="894"/>
                    <a:pt x="180" y="1370"/>
                    <a:pt x="394" y="1882"/>
                  </a:cubicBezTo>
                  <a:cubicBezTo>
                    <a:pt x="596" y="2382"/>
                    <a:pt x="799" y="2847"/>
                    <a:pt x="870" y="3192"/>
                  </a:cubicBezTo>
                  <a:cubicBezTo>
                    <a:pt x="894" y="3370"/>
                    <a:pt x="906" y="3501"/>
                    <a:pt x="930" y="3609"/>
                  </a:cubicBezTo>
                  <a:cubicBezTo>
                    <a:pt x="942" y="3716"/>
                    <a:pt x="942" y="3775"/>
                    <a:pt x="942" y="3775"/>
                  </a:cubicBezTo>
                  <a:lnTo>
                    <a:pt x="942" y="3597"/>
                  </a:lnTo>
                  <a:cubicBezTo>
                    <a:pt x="953" y="3489"/>
                    <a:pt x="977" y="3335"/>
                    <a:pt x="953" y="3156"/>
                  </a:cubicBezTo>
                  <a:cubicBezTo>
                    <a:pt x="942" y="2799"/>
                    <a:pt x="811" y="2299"/>
                    <a:pt x="584" y="1787"/>
                  </a:cubicBezTo>
                  <a:cubicBezTo>
                    <a:pt x="394" y="1287"/>
                    <a:pt x="156" y="822"/>
                    <a:pt x="108" y="501"/>
                  </a:cubicBezTo>
                  <a:cubicBezTo>
                    <a:pt x="96" y="334"/>
                    <a:pt x="120" y="180"/>
                    <a:pt x="180" y="108"/>
                  </a:cubicBezTo>
                  <a:cubicBezTo>
                    <a:pt x="232" y="45"/>
                    <a:pt x="285" y="9"/>
                    <a:pt x="296" y="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4" name="Google Shape;17424;p59"/>
            <p:cNvSpPr/>
            <p:nvPr/>
          </p:nvSpPr>
          <p:spPr>
            <a:xfrm>
              <a:off x="3961800" y="2979375"/>
              <a:ext cx="15800" cy="52400"/>
            </a:xfrm>
            <a:custGeom>
              <a:avLst/>
              <a:gdLst/>
              <a:ahLst/>
              <a:cxnLst/>
              <a:rect l="l" t="t" r="r" b="b"/>
              <a:pathLst>
                <a:path w="632" h="2096" extrusionOk="0">
                  <a:moveTo>
                    <a:pt x="631" y="0"/>
                  </a:moveTo>
                  <a:cubicBezTo>
                    <a:pt x="631" y="0"/>
                    <a:pt x="357" y="429"/>
                    <a:pt x="179" y="1024"/>
                  </a:cubicBezTo>
                  <a:cubicBezTo>
                    <a:pt x="95" y="1310"/>
                    <a:pt x="0" y="1607"/>
                    <a:pt x="60" y="1834"/>
                  </a:cubicBezTo>
                  <a:cubicBezTo>
                    <a:pt x="72" y="1941"/>
                    <a:pt x="155" y="2024"/>
                    <a:pt x="191" y="2060"/>
                  </a:cubicBezTo>
                  <a:cubicBezTo>
                    <a:pt x="250" y="2096"/>
                    <a:pt x="286" y="2096"/>
                    <a:pt x="286" y="2096"/>
                  </a:cubicBezTo>
                  <a:lnTo>
                    <a:pt x="226" y="2036"/>
                  </a:lnTo>
                  <a:cubicBezTo>
                    <a:pt x="191" y="2000"/>
                    <a:pt x="179" y="1917"/>
                    <a:pt x="179" y="1834"/>
                  </a:cubicBezTo>
                  <a:cubicBezTo>
                    <a:pt x="179" y="1643"/>
                    <a:pt x="310" y="1405"/>
                    <a:pt x="405" y="1107"/>
                  </a:cubicBezTo>
                  <a:cubicBezTo>
                    <a:pt x="584" y="524"/>
                    <a:pt x="631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5" name="Google Shape;17425;p59"/>
            <p:cNvSpPr/>
            <p:nvPr/>
          </p:nvSpPr>
          <p:spPr>
            <a:xfrm>
              <a:off x="3812375" y="2229200"/>
              <a:ext cx="46750" cy="9325"/>
            </a:xfrm>
            <a:custGeom>
              <a:avLst/>
              <a:gdLst/>
              <a:ahLst/>
              <a:cxnLst/>
              <a:rect l="l" t="t" r="r" b="b"/>
              <a:pathLst>
                <a:path w="1870" h="373" extrusionOk="0">
                  <a:moveTo>
                    <a:pt x="826" y="0"/>
                  </a:moveTo>
                  <a:cubicBezTo>
                    <a:pt x="601" y="0"/>
                    <a:pt x="411" y="25"/>
                    <a:pt x="262" y="75"/>
                  </a:cubicBezTo>
                  <a:cubicBezTo>
                    <a:pt x="96" y="122"/>
                    <a:pt x="0" y="182"/>
                    <a:pt x="0" y="182"/>
                  </a:cubicBezTo>
                  <a:cubicBezTo>
                    <a:pt x="0" y="182"/>
                    <a:pt x="429" y="182"/>
                    <a:pt x="929" y="242"/>
                  </a:cubicBezTo>
                  <a:cubicBezTo>
                    <a:pt x="1441" y="301"/>
                    <a:pt x="1870" y="373"/>
                    <a:pt x="1870" y="373"/>
                  </a:cubicBezTo>
                  <a:cubicBezTo>
                    <a:pt x="1870" y="373"/>
                    <a:pt x="1786" y="301"/>
                    <a:pt x="1631" y="218"/>
                  </a:cubicBezTo>
                  <a:cubicBezTo>
                    <a:pt x="1465" y="122"/>
                    <a:pt x="1250" y="39"/>
                    <a:pt x="965" y="3"/>
                  </a:cubicBezTo>
                  <a:cubicBezTo>
                    <a:pt x="917" y="1"/>
                    <a:pt x="871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6" name="Google Shape;17426;p59"/>
            <p:cNvSpPr/>
            <p:nvPr/>
          </p:nvSpPr>
          <p:spPr>
            <a:xfrm>
              <a:off x="3881125" y="2265300"/>
              <a:ext cx="18175" cy="7450"/>
            </a:xfrm>
            <a:custGeom>
              <a:avLst/>
              <a:gdLst/>
              <a:ahLst/>
              <a:cxnLst/>
              <a:rect l="l" t="t" r="r" b="b"/>
              <a:pathLst>
                <a:path w="727" h="298" extrusionOk="0">
                  <a:moveTo>
                    <a:pt x="188" y="1"/>
                  </a:moveTo>
                  <a:cubicBezTo>
                    <a:pt x="80" y="1"/>
                    <a:pt x="1" y="24"/>
                    <a:pt x="1" y="24"/>
                  </a:cubicBezTo>
                  <a:cubicBezTo>
                    <a:pt x="1" y="24"/>
                    <a:pt x="120" y="179"/>
                    <a:pt x="322" y="262"/>
                  </a:cubicBezTo>
                  <a:cubicBezTo>
                    <a:pt x="398" y="289"/>
                    <a:pt x="474" y="297"/>
                    <a:pt x="539" y="297"/>
                  </a:cubicBezTo>
                  <a:cubicBezTo>
                    <a:pt x="648" y="297"/>
                    <a:pt x="727" y="274"/>
                    <a:pt x="727" y="274"/>
                  </a:cubicBezTo>
                  <a:cubicBezTo>
                    <a:pt x="727" y="274"/>
                    <a:pt x="608" y="107"/>
                    <a:pt x="405" y="36"/>
                  </a:cubicBezTo>
                  <a:cubicBezTo>
                    <a:pt x="330" y="9"/>
                    <a:pt x="254" y="1"/>
                    <a:pt x="1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7" name="Google Shape;17427;p59"/>
            <p:cNvSpPr/>
            <p:nvPr/>
          </p:nvSpPr>
          <p:spPr>
            <a:xfrm>
              <a:off x="2925650" y="2532000"/>
              <a:ext cx="24425" cy="7450"/>
            </a:xfrm>
            <a:custGeom>
              <a:avLst/>
              <a:gdLst/>
              <a:ahLst/>
              <a:cxnLst/>
              <a:rect l="l" t="t" r="r" b="b"/>
              <a:pathLst>
                <a:path w="977" h="298" extrusionOk="0">
                  <a:moveTo>
                    <a:pt x="238" y="1"/>
                  </a:moveTo>
                  <a:cubicBezTo>
                    <a:pt x="98" y="1"/>
                    <a:pt x="1" y="24"/>
                    <a:pt x="1" y="24"/>
                  </a:cubicBezTo>
                  <a:cubicBezTo>
                    <a:pt x="1" y="24"/>
                    <a:pt x="191" y="191"/>
                    <a:pt x="465" y="262"/>
                  </a:cubicBezTo>
                  <a:cubicBezTo>
                    <a:pt x="563" y="289"/>
                    <a:pt x="660" y="297"/>
                    <a:pt x="742" y="297"/>
                  </a:cubicBezTo>
                  <a:cubicBezTo>
                    <a:pt x="879" y="297"/>
                    <a:pt x="977" y="274"/>
                    <a:pt x="977" y="274"/>
                  </a:cubicBezTo>
                  <a:cubicBezTo>
                    <a:pt x="977" y="274"/>
                    <a:pt x="786" y="107"/>
                    <a:pt x="524" y="36"/>
                  </a:cubicBezTo>
                  <a:cubicBezTo>
                    <a:pt x="422" y="9"/>
                    <a:pt x="322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8" name="Google Shape;17428;p59"/>
            <p:cNvSpPr/>
            <p:nvPr/>
          </p:nvSpPr>
          <p:spPr>
            <a:xfrm>
              <a:off x="2970600" y="2549150"/>
              <a:ext cx="138125" cy="62050"/>
            </a:xfrm>
            <a:custGeom>
              <a:avLst/>
              <a:gdLst/>
              <a:ahLst/>
              <a:cxnLst/>
              <a:rect l="l" t="t" r="r" b="b"/>
              <a:pathLst>
                <a:path w="5525" h="2482" extrusionOk="0">
                  <a:moveTo>
                    <a:pt x="1078" y="1"/>
                  </a:moveTo>
                  <a:cubicBezTo>
                    <a:pt x="1018" y="1"/>
                    <a:pt x="961" y="2"/>
                    <a:pt x="905" y="5"/>
                  </a:cubicBezTo>
                  <a:cubicBezTo>
                    <a:pt x="631" y="17"/>
                    <a:pt x="405" y="52"/>
                    <a:pt x="239" y="64"/>
                  </a:cubicBezTo>
                  <a:cubicBezTo>
                    <a:pt x="96" y="76"/>
                    <a:pt x="0" y="88"/>
                    <a:pt x="0" y="88"/>
                  </a:cubicBezTo>
                  <a:lnTo>
                    <a:pt x="239" y="88"/>
                  </a:lnTo>
                  <a:cubicBezTo>
                    <a:pt x="405" y="88"/>
                    <a:pt x="631" y="88"/>
                    <a:pt x="905" y="112"/>
                  </a:cubicBezTo>
                  <a:cubicBezTo>
                    <a:pt x="1191" y="136"/>
                    <a:pt x="1524" y="171"/>
                    <a:pt x="1858" y="290"/>
                  </a:cubicBezTo>
                  <a:cubicBezTo>
                    <a:pt x="2215" y="386"/>
                    <a:pt x="2560" y="588"/>
                    <a:pt x="2917" y="802"/>
                  </a:cubicBezTo>
                  <a:cubicBezTo>
                    <a:pt x="3608" y="1279"/>
                    <a:pt x="4215" y="1791"/>
                    <a:pt x="4703" y="2076"/>
                  </a:cubicBezTo>
                  <a:cubicBezTo>
                    <a:pt x="4941" y="2219"/>
                    <a:pt x="5156" y="2326"/>
                    <a:pt x="5299" y="2386"/>
                  </a:cubicBezTo>
                  <a:lnTo>
                    <a:pt x="5525" y="2481"/>
                  </a:lnTo>
                  <a:cubicBezTo>
                    <a:pt x="5525" y="2481"/>
                    <a:pt x="5453" y="2433"/>
                    <a:pt x="5299" y="2374"/>
                  </a:cubicBezTo>
                  <a:cubicBezTo>
                    <a:pt x="5168" y="2291"/>
                    <a:pt x="4977" y="2160"/>
                    <a:pt x="4751" y="1993"/>
                  </a:cubicBezTo>
                  <a:cubicBezTo>
                    <a:pt x="4299" y="1660"/>
                    <a:pt x="3751" y="1124"/>
                    <a:pt x="3025" y="624"/>
                  </a:cubicBezTo>
                  <a:cubicBezTo>
                    <a:pt x="2667" y="386"/>
                    <a:pt x="2274" y="195"/>
                    <a:pt x="1905" y="112"/>
                  </a:cubicBezTo>
                  <a:cubicBezTo>
                    <a:pt x="1608" y="25"/>
                    <a:pt x="1326" y="1"/>
                    <a:pt x="107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9" name="Google Shape;17429;p59"/>
            <p:cNvSpPr/>
            <p:nvPr/>
          </p:nvSpPr>
          <p:spPr>
            <a:xfrm>
              <a:off x="3293250" y="2759100"/>
              <a:ext cx="10150" cy="50625"/>
            </a:xfrm>
            <a:custGeom>
              <a:avLst/>
              <a:gdLst/>
              <a:ahLst/>
              <a:cxnLst/>
              <a:rect l="l" t="t" r="r" b="b"/>
              <a:pathLst>
                <a:path w="406" h="2025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1"/>
                    <a:pt x="322" y="96"/>
                    <a:pt x="251" y="274"/>
                  </a:cubicBezTo>
                  <a:cubicBezTo>
                    <a:pt x="179" y="453"/>
                    <a:pt x="84" y="703"/>
                    <a:pt x="48" y="989"/>
                  </a:cubicBezTo>
                  <a:cubicBezTo>
                    <a:pt x="1" y="1286"/>
                    <a:pt x="25" y="1536"/>
                    <a:pt x="60" y="1727"/>
                  </a:cubicBezTo>
                  <a:cubicBezTo>
                    <a:pt x="84" y="1905"/>
                    <a:pt x="132" y="2025"/>
                    <a:pt x="132" y="2025"/>
                  </a:cubicBezTo>
                  <a:cubicBezTo>
                    <a:pt x="132" y="2025"/>
                    <a:pt x="191" y="1584"/>
                    <a:pt x="263" y="1013"/>
                  </a:cubicBezTo>
                  <a:cubicBezTo>
                    <a:pt x="346" y="465"/>
                    <a:pt x="406" y="1"/>
                    <a:pt x="4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0" name="Google Shape;17430;p59"/>
            <p:cNvSpPr/>
            <p:nvPr/>
          </p:nvSpPr>
          <p:spPr>
            <a:xfrm>
              <a:off x="3281950" y="2821900"/>
              <a:ext cx="14900" cy="58975"/>
            </a:xfrm>
            <a:custGeom>
              <a:avLst/>
              <a:gdLst/>
              <a:ahLst/>
              <a:cxnLst/>
              <a:rect l="l" t="t" r="r" b="b"/>
              <a:pathLst>
                <a:path w="596" h="2359" extrusionOk="0">
                  <a:moveTo>
                    <a:pt x="405" y="1"/>
                  </a:moveTo>
                  <a:cubicBezTo>
                    <a:pt x="405" y="1"/>
                    <a:pt x="322" y="120"/>
                    <a:pt x="274" y="358"/>
                  </a:cubicBezTo>
                  <a:cubicBezTo>
                    <a:pt x="238" y="477"/>
                    <a:pt x="238" y="620"/>
                    <a:pt x="262" y="775"/>
                  </a:cubicBezTo>
                  <a:cubicBezTo>
                    <a:pt x="274" y="929"/>
                    <a:pt x="358" y="1108"/>
                    <a:pt x="358" y="1227"/>
                  </a:cubicBezTo>
                  <a:cubicBezTo>
                    <a:pt x="381" y="1346"/>
                    <a:pt x="286" y="1477"/>
                    <a:pt x="238" y="1632"/>
                  </a:cubicBezTo>
                  <a:cubicBezTo>
                    <a:pt x="179" y="1763"/>
                    <a:pt x="143" y="1894"/>
                    <a:pt x="107" y="2001"/>
                  </a:cubicBezTo>
                  <a:cubicBezTo>
                    <a:pt x="36" y="2227"/>
                    <a:pt x="0" y="2358"/>
                    <a:pt x="0" y="2358"/>
                  </a:cubicBezTo>
                  <a:cubicBezTo>
                    <a:pt x="0" y="2358"/>
                    <a:pt x="96" y="2239"/>
                    <a:pt x="215" y="2060"/>
                  </a:cubicBezTo>
                  <a:cubicBezTo>
                    <a:pt x="274" y="1953"/>
                    <a:pt x="346" y="1846"/>
                    <a:pt x="417" y="1715"/>
                  </a:cubicBezTo>
                  <a:cubicBezTo>
                    <a:pt x="477" y="1584"/>
                    <a:pt x="596" y="1453"/>
                    <a:pt x="596" y="1215"/>
                  </a:cubicBezTo>
                  <a:cubicBezTo>
                    <a:pt x="572" y="989"/>
                    <a:pt x="477" y="870"/>
                    <a:pt x="453" y="739"/>
                  </a:cubicBezTo>
                  <a:cubicBezTo>
                    <a:pt x="417" y="596"/>
                    <a:pt x="393" y="465"/>
                    <a:pt x="393" y="358"/>
                  </a:cubicBezTo>
                  <a:cubicBezTo>
                    <a:pt x="369" y="156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1" name="Google Shape;17431;p59"/>
            <p:cNvSpPr/>
            <p:nvPr/>
          </p:nvSpPr>
          <p:spPr>
            <a:xfrm>
              <a:off x="3220925" y="2921025"/>
              <a:ext cx="33950" cy="29500"/>
            </a:xfrm>
            <a:custGeom>
              <a:avLst/>
              <a:gdLst/>
              <a:ahLst/>
              <a:cxnLst/>
              <a:rect l="l" t="t" r="r" b="b"/>
              <a:pathLst>
                <a:path w="1358" h="1180" extrusionOk="0">
                  <a:moveTo>
                    <a:pt x="1358" y="0"/>
                  </a:moveTo>
                  <a:lnTo>
                    <a:pt x="1358" y="0"/>
                  </a:lnTo>
                  <a:cubicBezTo>
                    <a:pt x="1358" y="1"/>
                    <a:pt x="953" y="131"/>
                    <a:pt x="572" y="465"/>
                  </a:cubicBezTo>
                  <a:cubicBezTo>
                    <a:pt x="179" y="786"/>
                    <a:pt x="1" y="1179"/>
                    <a:pt x="1" y="1179"/>
                  </a:cubicBezTo>
                  <a:cubicBezTo>
                    <a:pt x="1" y="1179"/>
                    <a:pt x="358" y="953"/>
                    <a:pt x="715" y="632"/>
                  </a:cubicBezTo>
                  <a:cubicBezTo>
                    <a:pt x="1096" y="310"/>
                    <a:pt x="1358" y="1"/>
                    <a:pt x="1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2" name="Google Shape;17432;p59"/>
            <p:cNvSpPr/>
            <p:nvPr/>
          </p:nvSpPr>
          <p:spPr>
            <a:xfrm>
              <a:off x="3182225" y="2972225"/>
              <a:ext cx="17600" cy="43175"/>
            </a:xfrm>
            <a:custGeom>
              <a:avLst/>
              <a:gdLst/>
              <a:ahLst/>
              <a:cxnLst/>
              <a:rect l="l" t="t" r="r" b="b"/>
              <a:pathLst>
                <a:path w="704" h="1727" extrusionOk="0">
                  <a:moveTo>
                    <a:pt x="703" y="0"/>
                  </a:moveTo>
                  <a:cubicBezTo>
                    <a:pt x="703" y="0"/>
                    <a:pt x="441" y="346"/>
                    <a:pt x="239" y="822"/>
                  </a:cubicBezTo>
                  <a:cubicBezTo>
                    <a:pt x="48" y="1298"/>
                    <a:pt x="1" y="1727"/>
                    <a:pt x="1" y="1727"/>
                  </a:cubicBezTo>
                  <a:cubicBezTo>
                    <a:pt x="1" y="1727"/>
                    <a:pt x="275" y="1393"/>
                    <a:pt x="465" y="917"/>
                  </a:cubicBezTo>
                  <a:cubicBezTo>
                    <a:pt x="656" y="429"/>
                    <a:pt x="703" y="0"/>
                    <a:pt x="70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3" name="Google Shape;17433;p59"/>
            <p:cNvSpPr/>
            <p:nvPr/>
          </p:nvSpPr>
          <p:spPr>
            <a:xfrm>
              <a:off x="3149500" y="3058250"/>
              <a:ext cx="11925" cy="38725"/>
            </a:xfrm>
            <a:custGeom>
              <a:avLst/>
              <a:gdLst/>
              <a:ahLst/>
              <a:cxnLst/>
              <a:rect l="l" t="t" r="r" b="b"/>
              <a:pathLst>
                <a:path w="477" h="1549" extrusionOk="0">
                  <a:moveTo>
                    <a:pt x="405" y="0"/>
                  </a:moveTo>
                  <a:cubicBezTo>
                    <a:pt x="405" y="0"/>
                    <a:pt x="262" y="346"/>
                    <a:pt x="143" y="762"/>
                  </a:cubicBezTo>
                  <a:cubicBezTo>
                    <a:pt x="36" y="1179"/>
                    <a:pt x="0" y="1548"/>
                    <a:pt x="0" y="1548"/>
                  </a:cubicBezTo>
                  <a:cubicBezTo>
                    <a:pt x="0" y="1548"/>
                    <a:pt x="262" y="1262"/>
                    <a:pt x="357" y="822"/>
                  </a:cubicBezTo>
                  <a:cubicBezTo>
                    <a:pt x="476" y="369"/>
                    <a:pt x="405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4" name="Google Shape;17434;p59"/>
            <p:cNvSpPr/>
            <p:nvPr/>
          </p:nvSpPr>
          <p:spPr>
            <a:xfrm>
              <a:off x="2819975" y="2257550"/>
              <a:ext cx="77425" cy="50325"/>
            </a:xfrm>
            <a:custGeom>
              <a:avLst/>
              <a:gdLst/>
              <a:ahLst/>
              <a:cxnLst/>
              <a:rect l="l" t="t" r="r" b="b"/>
              <a:pathLst>
                <a:path w="3097" h="2013" extrusionOk="0">
                  <a:moveTo>
                    <a:pt x="1" y="1"/>
                  </a:moveTo>
                  <a:cubicBezTo>
                    <a:pt x="1" y="1"/>
                    <a:pt x="644" y="548"/>
                    <a:pt x="1489" y="1108"/>
                  </a:cubicBezTo>
                  <a:cubicBezTo>
                    <a:pt x="2334" y="1655"/>
                    <a:pt x="3096" y="2013"/>
                    <a:pt x="3096" y="2013"/>
                  </a:cubicBezTo>
                  <a:cubicBezTo>
                    <a:pt x="3096" y="2013"/>
                    <a:pt x="2465" y="1477"/>
                    <a:pt x="1608" y="905"/>
                  </a:cubicBezTo>
                  <a:cubicBezTo>
                    <a:pt x="763" y="35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5" name="Google Shape;17435;p59"/>
            <p:cNvSpPr/>
            <p:nvPr/>
          </p:nvSpPr>
          <p:spPr>
            <a:xfrm>
              <a:off x="2892025" y="2280175"/>
              <a:ext cx="9850" cy="16100"/>
            </a:xfrm>
            <a:custGeom>
              <a:avLst/>
              <a:gdLst/>
              <a:ahLst/>
              <a:cxnLst/>
              <a:rect l="l" t="t" r="r" b="b"/>
              <a:pathLst>
                <a:path w="394" h="644" extrusionOk="0">
                  <a:moveTo>
                    <a:pt x="36" y="0"/>
                  </a:moveTo>
                  <a:cubicBezTo>
                    <a:pt x="36" y="0"/>
                    <a:pt x="0" y="203"/>
                    <a:pt x="95" y="381"/>
                  </a:cubicBezTo>
                  <a:cubicBezTo>
                    <a:pt x="179" y="560"/>
                    <a:pt x="357" y="643"/>
                    <a:pt x="357" y="643"/>
                  </a:cubicBezTo>
                  <a:cubicBezTo>
                    <a:pt x="357" y="643"/>
                    <a:pt x="393" y="453"/>
                    <a:pt x="298" y="274"/>
                  </a:cubicBezTo>
                  <a:cubicBezTo>
                    <a:pt x="214" y="9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6" name="Google Shape;17436;p59"/>
            <p:cNvSpPr/>
            <p:nvPr/>
          </p:nvSpPr>
          <p:spPr>
            <a:xfrm>
              <a:off x="2883675" y="2218850"/>
              <a:ext cx="9250" cy="42900"/>
            </a:xfrm>
            <a:custGeom>
              <a:avLst/>
              <a:gdLst/>
              <a:ahLst/>
              <a:cxnLst/>
              <a:rect l="l" t="t" r="r" b="b"/>
              <a:pathLst>
                <a:path w="370" h="1716" extrusionOk="0">
                  <a:moveTo>
                    <a:pt x="370" y="1"/>
                  </a:moveTo>
                  <a:cubicBezTo>
                    <a:pt x="370" y="1"/>
                    <a:pt x="298" y="72"/>
                    <a:pt x="239" y="215"/>
                  </a:cubicBezTo>
                  <a:cubicBezTo>
                    <a:pt x="144" y="358"/>
                    <a:pt x="60" y="572"/>
                    <a:pt x="25" y="822"/>
                  </a:cubicBezTo>
                  <a:cubicBezTo>
                    <a:pt x="1" y="1072"/>
                    <a:pt x="25" y="1298"/>
                    <a:pt x="72" y="1465"/>
                  </a:cubicBezTo>
                  <a:cubicBezTo>
                    <a:pt x="120" y="1620"/>
                    <a:pt x="156" y="1715"/>
                    <a:pt x="156" y="1715"/>
                  </a:cubicBezTo>
                  <a:cubicBezTo>
                    <a:pt x="156" y="1715"/>
                    <a:pt x="191" y="1310"/>
                    <a:pt x="251" y="846"/>
                  </a:cubicBezTo>
                  <a:cubicBezTo>
                    <a:pt x="298" y="406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7" name="Google Shape;17437;p59"/>
            <p:cNvSpPr/>
            <p:nvPr/>
          </p:nvSpPr>
          <p:spPr>
            <a:xfrm>
              <a:off x="3017025" y="1898575"/>
              <a:ext cx="325075" cy="144975"/>
            </a:xfrm>
            <a:custGeom>
              <a:avLst/>
              <a:gdLst/>
              <a:ahLst/>
              <a:cxnLst/>
              <a:rect l="l" t="t" r="r" b="b"/>
              <a:pathLst>
                <a:path w="13003" h="5799" extrusionOk="0">
                  <a:moveTo>
                    <a:pt x="13002" y="1"/>
                  </a:moveTo>
                  <a:lnTo>
                    <a:pt x="13002" y="1"/>
                  </a:lnTo>
                  <a:cubicBezTo>
                    <a:pt x="13002" y="1"/>
                    <a:pt x="12984" y="25"/>
                    <a:pt x="12965" y="86"/>
                  </a:cubicBezTo>
                  <a:lnTo>
                    <a:pt x="12965" y="86"/>
                  </a:lnTo>
                  <a:cubicBezTo>
                    <a:pt x="12988" y="29"/>
                    <a:pt x="13002" y="1"/>
                    <a:pt x="13002" y="1"/>
                  </a:cubicBezTo>
                  <a:close/>
                  <a:moveTo>
                    <a:pt x="12965" y="86"/>
                  </a:moveTo>
                  <a:lnTo>
                    <a:pt x="12965" y="86"/>
                  </a:lnTo>
                  <a:cubicBezTo>
                    <a:pt x="12959" y="102"/>
                    <a:pt x="12951" y="122"/>
                    <a:pt x="12943" y="143"/>
                  </a:cubicBezTo>
                  <a:cubicBezTo>
                    <a:pt x="12918" y="193"/>
                    <a:pt x="12890" y="253"/>
                    <a:pt x="12850" y="320"/>
                  </a:cubicBezTo>
                  <a:lnTo>
                    <a:pt x="12850" y="320"/>
                  </a:lnTo>
                  <a:cubicBezTo>
                    <a:pt x="12891" y="263"/>
                    <a:pt x="12920" y="214"/>
                    <a:pt x="12943" y="179"/>
                  </a:cubicBezTo>
                  <a:cubicBezTo>
                    <a:pt x="12950" y="141"/>
                    <a:pt x="12958" y="110"/>
                    <a:pt x="12965" y="86"/>
                  </a:cubicBezTo>
                  <a:close/>
                  <a:moveTo>
                    <a:pt x="12850" y="320"/>
                  </a:moveTo>
                  <a:lnTo>
                    <a:pt x="12850" y="320"/>
                  </a:lnTo>
                  <a:cubicBezTo>
                    <a:pt x="12808" y="379"/>
                    <a:pt x="12754" y="446"/>
                    <a:pt x="12681" y="513"/>
                  </a:cubicBezTo>
                  <a:cubicBezTo>
                    <a:pt x="12431" y="798"/>
                    <a:pt x="11931" y="1048"/>
                    <a:pt x="11276" y="1203"/>
                  </a:cubicBezTo>
                  <a:cubicBezTo>
                    <a:pt x="10943" y="1286"/>
                    <a:pt x="10574" y="1334"/>
                    <a:pt x="10181" y="1453"/>
                  </a:cubicBezTo>
                  <a:cubicBezTo>
                    <a:pt x="9800" y="1572"/>
                    <a:pt x="9371" y="1727"/>
                    <a:pt x="9014" y="2037"/>
                  </a:cubicBezTo>
                  <a:cubicBezTo>
                    <a:pt x="8835" y="2179"/>
                    <a:pt x="8669" y="2394"/>
                    <a:pt x="8573" y="2632"/>
                  </a:cubicBezTo>
                  <a:cubicBezTo>
                    <a:pt x="8478" y="2858"/>
                    <a:pt x="8442" y="3108"/>
                    <a:pt x="8335" y="3287"/>
                  </a:cubicBezTo>
                  <a:cubicBezTo>
                    <a:pt x="8240" y="3477"/>
                    <a:pt x="8026" y="3489"/>
                    <a:pt x="7764" y="3525"/>
                  </a:cubicBezTo>
                  <a:cubicBezTo>
                    <a:pt x="7621" y="3537"/>
                    <a:pt x="7478" y="3596"/>
                    <a:pt x="7359" y="3692"/>
                  </a:cubicBezTo>
                  <a:cubicBezTo>
                    <a:pt x="7252" y="3775"/>
                    <a:pt x="7168" y="3882"/>
                    <a:pt x="7073" y="3989"/>
                  </a:cubicBezTo>
                  <a:cubicBezTo>
                    <a:pt x="6775" y="4394"/>
                    <a:pt x="6359" y="4656"/>
                    <a:pt x="5918" y="4823"/>
                  </a:cubicBezTo>
                  <a:cubicBezTo>
                    <a:pt x="5466" y="5001"/>
                    <a:pt x="5001" y="5073"/>
                    <a:pt x="4561" y="5144"/>
                  </a:cubicBezTo>
                  <a:cubicBezTo>
                    <a:pt x="3668" y="5263"/>
                    <a:pt x="2858" y="5382"/>
                    <a:pt x="2192" y="5477"/>
                  </a:cubicBezTo>
                  <a:cubicBezTo>
                    <a:pt x="834" y="5680"/>
                    <a:pt x="1" y="5799"/>
                    <a:pt x="1" y="5799"/>
                  </a:cubicBezTo>
                  <a:cubicBezTo>
                    <a:pt x="1" y="5799"/>
                    <a:pt x="858" y="5727"/>
                    <a:pt x="2203" y="5597"/>
                  </a:cubicBezTo>
                  <a:cubicBezTo>
                    <a:pt x="2894" y="5513"/>
                    <a:pt x="3692" y="5442"/>
                    <a:pt x="4585" y="5335"/>
                  </a:cubicBezTo>
                  <a:cubicBezTo>
                    <a:pt x="5037" y="5275"/>
                    <a:pt x="5513" y="5204"/>
                    <a:pt x="5990" y="5025"/>
                  </a:cubicBezTo>
                  <a:cubicBezTo>
                    <a:pt x="6454" y="4858"/>
                    <a:pt x="6930" y="4561"/>
                    <a:pt x="7252" y="4132"/>
                  </a:cubicBezTo>
                  <a:cubicBezTo>
                    <a:pt x="7418" y="3930"/>
                    <a:pt x="7585" y="3775"/>
                    <a:pt x="7799" y="3751"/>
                  </a:cubicBezTo>
                  <a:cubicBezTo>
                    <a:pt x="7918" y="3715"/>
                    <a:pt x="8061" y="3715"/>
                    <a:pt x="8192" y="3668"/>
                  </a:cubicBezTo>
                  <a:cubicBezTo>
                    <a:pt x="8335" y="3632"/>
                    <a:pt x="8454" y="3513"/>
                    <a:pt x="8538" y="3394"/>
                  </a:cubicBezTo>
                  <a:cubicBezTo>
                    <a:pt x="8680" y="3132"/>
                    <a:pt x="8680" y="2894"/>
                    <a:pt x="8776" y="2691"/>
                  </a:cubicBezTo>
                  <a:cubicBezTo>
                    <a:pt x="8847" y="2501"/>
                    <a:pt x="8978" y="2322"/>
                    <a:pt x="9133" y="2168"/>
                  </a:cubicBezTo>
                  <a:cubicBezTo>
                    <a:pt x="9442" y="1870"/>
                    <a:pt x="9847" y="1715"/>
                    <a:pt x="10216" y="1584"/>
                  </a:cubicBezTo>
                  <a:cubicBezTo>
                    <a:pt x="10585" y="1453"/>
                    <a:pt x="10955" y="1394"/>
                    <a:pt x="11288" y="1286"/>
                  </a:cubicBezTo>
                  <a:cubicBezTo>
                    <a:pt x="11943" y="1096"/>
                    <a:pt x="12443" y="822"/>
                    <a:pt x="12705" y="524"/>
                  </a:cubicBezTo>
                  <a:cubicBezTo>
                    <a:pt x="12767" y="450"/>
                    <a:pt x="12814" y="382"/>
                    <a:pt x="12850" y="32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8" name="Google Shape;17438;p59"/>
            <p:cNvSpPr/>
            <p:nvPr/>
          </p:nvSpPr>
          <p:spPr>
            <a:xfrm>
              <a:off x="3341475" y="1874775"/>
              <a:ext cx="20275" cy="12225"/>
            </a:xfrm>
            <a:custGeom>
              <a:avLst/>
              <a:gdLst/>
              <a:ahLst/>
              <a:cxnLst/>
              <a:rect l="l" t="t" r="r" b="b"/>
              <a:pathLst>
                <a:path w="811" h="489" extrusionOk="0">
                  <a:moveTo>
                    <a:pt x="810" y="0"/>
                  </a:moveTo>
                  <a:cubicBezTo>
                    <a:pt x="810" y="0"/>
                    <a:pt x="560" y="0"/>
                    <a:pt x="346" y="143"/>
                  </a:cubicBezTo>
                  <a:cubicBezTo>
                    <a:pt x="120" y="286"/>
                    <a:pt x="1" y="488"/>
                    <a:pt x="1" y="488"/>
                  </a:cubicBezTo>
                  <a:cubicBezTo>
                    <a:pt x="1" y="488"/>
                    <a:pt x="239" y="476"/>
                    <a:pt x="465" y="345"/>
                  </a:cubicBezTo>
                  <a:cubicBezTo>
                    <a:pt x="691" y="203"/>
                    <a:pt x="810" y="0"/>
                    <a:pt x="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9" name="Google Shape;17439;p59"/>
            <p:cNvSpPr/>
            <p:nvPr/>
          </p:nvSpPr>
          <p:spPr>
            <a:xfrm>
              <a:off x="3360525" y="1852150"/>
              <a:ext cx="8975" cy="14300"/>
            </a:xfrm>
            <a:custGeom>
              <a:avLst/>
              <a:gdLst/>
              <a:ahLst/>
              <a:cxnLst/>
              <a:rect l="l" t="t" r="r" b="b"/>
              <a:pathLst>
                <a:path w="359" h="572" extrusionOk="0">
                  <a:moveTo>
                    <a:pt x="358" y="0"/>
                  </a:moveTo>
                  <a:cubicBezTo>
                    <a:pt x="358" y="0"/>
                    <a:pt x="358" y="0"/>
                    <a:pt x="358" y="0"/>
                  </a:cubicBezTo>
                  <a:lnTo>
                    <a:pt x="358" y="0"/>
                  </a:lnTo>
                  <a:cubicBezTo>
                    <a:pt x="358" y="0"/>
                    <a:pt x="358" y="0"/>
                    <a:pt x="358" y="0"/>
                  </a:cubicBezTo>
                  <a:close/>
                  <a:moveTo>
                    <a:pt x="358" y="0"/>
                  </a:moveTo>
                  <a:cubicBezTo>
                    <a:pt x="347" y="4"/>
                    <a:pt x="163" y="35"/>
                    <a:pt x="96" y="215"/>
                  </a:cubicBezTo>
                  <a:cubicBezTo>
                    <a:pt x="1" y="405"/>
                    <a:pt x="132" y="572"/>
                    <a:pt x="132" y="572"/>
                  </a:cubicBezTo>
                  <a:lnTo>
                    <a:pt x="191" y="488"/>
                  </a:lnTo>
                  <a:cubicBezTo>
                    <a:pt x="227" y="441"/>
                    <a:pt x="274" y="381"/>
                    <a:pt x="298" y="310"/>
                  </a:cubicBezTo>
                  <a:cubicBezTo>
                    <a:pt x="310" y="226"/>
                    <a:pt x="334" y="155"/>
                    <a:pt x="346" y="95"/>
                  </a:cubicBezTo>
                  <a:cubicBezTo>
                    <a:pt x="357" y="39"/>
                    <a:pt x="358" y="4"/>
                    <a:pt x="3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0" name="Google Shape;17440;p59"/>
            <p:cNvSpPr/>
            <p:nvPr/>
          </p:nvSpPr>
          <p:spPr>
            <a:xfrm>
              <a:off x="3643300" y="1914050"/>
              <a:ext cx="105100" cy="200950"/>
            </a:xfrm>
            <a:custGeom>
              <a:avLst/>
              <a:gdLst/>
              <a:ahLst/>
              <a:cxnLst/>
              <a:rect l="l" t="t" r="r" b="b"/>
              <a:pathLst>
                <a:path w="4204" h="8038" extrusionOk="0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42" y="21"/>
                    <a:pt x="125" y="61"/>
                  </a:cubicBezTo>
                  <a:lnTo>
                    <a:pt x="125" y="61"/>
                  </a:lnTo>
                  <a:lnTo>
                    <a:pt x="155" y="1"/>
                  </a:lnTo>
                  <a:close/>
                  <a:moveTo>
                    <a:pt x="125" y="61"/>
                  </a:moveTo>
                  <a:lnTo>
                    <a:pt x="108" y="96"/>
                  </a:lnTo>
                  <a:cubicBezTo>
                    <a:pt x="96" y="156"/>
                    <a:pt x="48" y="251"/>
                    <a:pt x="36" y="394"/>
                  </a:cubicBezTo>
                  <a:cubicBezTo>
                    <a:pt x="1" y="656"/>
                    <a:pt x="60" y="1120"/>
                    <a:pt x="477" y="1429"/>
                  </a:cubicBezTo>
                  <a:cubicBezTo>
                    <a:pt x="691" y="1584"/>
                    <a:pt x="965" y="1644"/>
                    <a:pt x="1251" y="1668"/>
                  </a:cubicBezTo>
                  <a:cubicBezTo>
                    <a:pt x="1536" y="1703"/>
                    <a:pt x="1822" y="1763"/>
                    <a:pt x="2096" y="1894"/>
                  </a:cubicBezTo>
                  <a:cubicBezTo>
                    <a:pt x="2382" y="2013"/>
                    <a:pt x="2668" y="2180"/>
                    <a:pt x="2977" y="2334"/>
                  </a:cubicBezTo>
                  <a:cubicBezTo>
                    <a:pt x="3132" y="2418"/>
                    <a:pt x="3275" y="2489"/>
                    <a:pt x="3441" y="2572"/>
                  </a:cubicBezTo>
                  <a:lnTo>
                    <a:pt x="3680" y="2692"/>
                  </a:lnTo>
                  <a:cubicBezTo>
                    <a:pt x="3751" y="2739"/>
                    <a:pt x="3858" y="2787"/>
                    <a:pt x="3870" y="2811"/>
                  </a:cubicBezTo>
                  <a:cubicBezTo>
                    <a:pt x="3918" y="2846"/>
                    <a:pt x="3846" y="3096"/>
                    <a:pt x="3846" y="3275"/>
                  </a:cubicBezTo>
                  <a:cubicBezTo>
                    <a:pt x="3822" y="3477"/>
                    <a:pt x="3846" y="3644"/>
                    <a:pt x="3870" y="3823"/>
                  </a:cubicBezTo>
                  <a:cubicBezTo>
                    <a:pt x="3918" y="4192"/>
                    <a:pt x="3989" y="4501"/>
                    <a:pt x="3989" y="4811"/>
                  </a:cubicBezTo>
                  <a:cubicBezTo>
                    <a:pt x="4001" y="5430"/>
                    <a:pt x="3882" y="6001"/>
                    <a:pt x="3822" y="6478"/>
                  </a:cubicBezTo>
                  <a:cubicBezTo>
                    <a:pt x="3751" y="6954"/>
                    <a:pt x="3727" y="7359"/>
                    <a:pt x="3739" y="7621"/>
                  </a:cubicBezTo>
                  <a:cubicBezTo>
                    <a:pt x="3751" y="7895"/>
                    <a:pt x="3787" y="8037"/>
                    <a:pt x="3787" y="8037"/>
                  </a:cubicBezTo>
                  <a:cubicBezTo>
                    <a:pt x="3787" y="8037"/>
                    <a:pt x="3763" y="7895"/>
                    <a:pt x="3787" y="7597"/>
                  </a:cubicBezTo>
                  <a:cubicBezTo>
                    <a:pt x="3799" y="7323"/>
                    <a:pt x="3846" y="6954"/>
                    <a:pt x="3941" y="6478"/>
                  </a:cubicBezTo>
                  <a:cubicBezTo>
                    <a:pt x="4037" y="6013"/>
                    <a:pt x="4180" y="5454"/>
                    <a:pt x="4180" y="4799"/>
                  </a:cubicBezTo>
                  <a:cubicBezTo>
                    <a:pt x="4203" y="4466"/>
                    <a:pt x="4144" y="4144"/>
                    <a:pt x="4096" y="3799"/>
                  </a:cubicBezTo>
                  <a:cubicBezTo>
                    <a:pt x="4084" y="3632"/>
                    <a:pt x="4061" y="3454"/>
                    <a:pt x="4061" y="3287"/>
                  </a:cubicBezTo>
                  <a:cubicBezTo>
                    <a:pt x="4061" y="3203"/>
                    <a:pt x="4084" y="3132"/>
                    <a:pt x="4096" y="3037"/>
                  </a:cubicBezTo>
                  <a:cubicBezTo>
                    <a:pt x="4108" y="2965"/>
                    <a:pt x="4156" y="2811"/>
                    <a:pt x="4049" y="2680"/>
                  </a:cubicBezTo>
                  <a:cubicBezTo>
                    <a:pt x="3941" y="2561"/>
                    <a:pt x="3858" y="2549"/>
                    <a:pt x="3787" y="2501"/>
                  </a:cubicBezTo>
                  <a:lnTo>
                    <a:pt x="3549" y="2382"/>
                  </a:lnTo>
                  <a:cubicBezTo>
                    <a:pt x="3382" y="2299"/>
                    <a:pt x="3215" y="2215"/>
                    <a:pt x="3072" y="2144"/>
                  </a:cubicBezTo>
                  <a:cubicBezTo>
                    <a:pt x="2751" y="2001"/>
                    <a:pt x="2453" y="1846"/>
                    <a:pt x="2156" y="1715"/>
                  </a:cubicBezTo>
                  <a:cubicBezTo>
                    <a:pt x="1548" y="1429"/>
                    <a:pt x="905" y="1608"/>
                    <a:pt x="536" y="1346"/>
                  </a:cubicBezTo>
                  <a:cubicBezTo>
                    <a:pt x="155" y="1084"/>
                    <a:pt x="48" y="656"/>
                    <a:pt x="60" y="406"/>
                  </a:cubicBezTo>
                  <a:cubicBezTo>
                    <a:pt x="60" y="275"/>
                    <a:pt x="96" y="179"/>
                    <a:pt x="108" y="108"/>
                  </a:cubicBezTo>
                  <a:cubicBezTo>
                    <a:pt x="114" y="90"/>
                    <a:pt x="120" y="74"/>
                    <a:pt x="125" y="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1" name="Google Shape;17441;p59"/>
            <p:cNvSpPr/>
            <p:nvPr/>
          </p:nvSpPr>
          <p:spPr>
            <a:xfrm>
              <a:off x="3786175" y="2089575"/>
              <a:ext cx="178625" cy="76025"/>
            </a:xfrm>
            <a:custGeom>
              <a:avLst/>
              <a:gdLst/>
              <a:ahLst/>
              <a:cxnLst/>
              <a:rect l="l" t="t" r="r" b="b"/>
              <a:pathLst>
                <a:path w="7145" h="3041" extrusionOk="0">
                  <a:moveTo>
                    <a:pt x="1419" y="0"/>
                  </a:moveTo>
                  <a:cubicBezTo>
                    <a:pt x="1333" y="0"/>
                    <a:pt x="1241" y="16"/>
                    <a:pt x="1144" y="52"/>
                  </a:cubicBezTo>
                  <a:cubicBezTo>
                    <a:pt x="774" y="207"/>
                    <a:pt x="524" y="385"/>
                    <a:pt x="310" y="409"/>
                  </a:cubicBezTo>
                  <a:cubicBezTo>
                    <a:pt x="278" y="415"/>
                    <a:pt x="248" y="417"/>
                    <a:pt x="221" y="417"/>
                  </a:cubicBezTo>
                  <a:cubicBezTo>
                    <a:pt x="86" y="417"/>
                    <a:pt x="12" y="361"/>
                    <a:pt x="2" y="361"/>
                  </a:cubicBezTo>
                  <a:cubicBezTo>
                    <a:pt x="1" y="361"/>
                    <a:pt x="1" y="361"/>
                    <a:pt x="1" y="362"/>
                  </a:cubicBezTo>
                  <a:lnTo>
                    <a:pt x="1" y="362"/>
                  </a:lnTo>
                  <a:cubicBezTo>
                    <a:pt x="1" y="361"/>
                    <a:pt x="1" y="361"/>
                    <a:pt x="1" y="361"/>
                  </a:cubicBezTo>
                  <a:cubicBezTo>
                    <a:pt x="12" y="361"/>
                    <a:pt x="107" y="446"/>
                    <a:pt x="289" y="446"/>
                  </a:cubicBezTo>
                  <a:cubicBezTo>
                    <a:pt x="300" y="446"/>
                    <a:pt x="311" y="446"/>
                    <a:pt x="322" y="445"/>
                  </a:cubicBezTo>
                  <a:cubicBezTo>
                    <a:pt x="548" y="421"/>
                    <a:pt x="834" y="266"/>
                    <a:pt x="1191" y="159"/>
                  </a:cubicBezTo>
                  <a:cubicBezTo>
                    <a:pt x="1265" y="140"/>
                    <a:pt x="1340" y="126"/>
                    <a:pt x="1415" y="126"/>
                  </a:cubicBezTo>
                  <a:cubicBezTo>
                    <a:pt x="1523" y="126"/>
                    <a:pt x="1629" y="154"/>
                    <a:pt x="1727" y="231"/>
                  </a:cubicBezTo>
                  <a:cubicBezTo>
                    <a:pt x="1894" y="350"/>
                    <a:pt x="2048" y="540"/>
                    <a:pt x="2227" y="719"/>
                  </a:cubicBezTo>
                  <a:cubicBezTo>
                    <a:pt x="2406" y="897"/>
                    <a:pt x="2584" y="1100"/>
                    <a:pt x="2787" y="1290"/>
                  </a:cubicBezTo>
                  <a:cubicBezTo>
                    <a:pt x="2870" y="1374"/>
                    <a:pt x="2989" y="1516"/>
                    <a:pt x="3179" y="1540"/>
                  </a:cubicBezTo>
                  <a:cubicBezTo>
                    <a:pt x="3211" y="1542"/>
                    <a:pt x="3240" y="1543"/>
                    <a:pt x="3267" y="1543"/>
                  </a:cubicBezTo>
                  <a:cubicBezTo>
                    <a:pt x="3321" y="1543"/>
                    <a:pt x="3366" y="1540"/>
                    <a:pt x="3406" y="1540"/>
                  </a:cubicBezTo>
                  <a:cubicBezTo>
                    <a:pt x="3465" y="1540"/>
                    <a:pt x="3513" y="1546"/>
                    <a:pt x="3560" y="1576"/>
                  </a:cubicBezTo>
                  <a:cubicBezTo>
                    <a:pt x="3644" y="1636"/>
                    <a:pt x="3739" y="1755"/>
                    <a:pt x="3834" y="1850"/>
                  </a:cubicBezTo>
                  <a:cubicBezTo>
                    <a:pt x="3941" y="1969"/>
                    <a:pt x="4096" y="2052"/>
                    <a:pt x="4239" y="2088"/>
                  </a:cubicBezTo>
                  <a:cubicBezTo>
                    <a:pt x="4357" y="2121"/>
                    <a:pt x="4474" y="2134"/>
                    <a:pt x="4587" y="2134"/>
                  </a:cubicBezTo>
                  <a:cubicBezTo>
                    <a:pt x="4758" y="2134"/>
                    <a:pt x="4922" y="2105"/>
                    <a:pt x="5073" y="2076"/>
                  </a:cubicBezTo>
                  <a:cubicBezTo>
                    <a:pt x="5311" y="2028"/>
                    <a:pt x="5549" y="1957"/>
                    <a:pt x="5763" y="1945"/>
                  </a:cubicBezTo>
                  <a:cubicBezTo>
                    <a:pt x="5777" y="1942"/>
                    <a:pt x="5791" y="1941"/>
                    <a:pt x="5805" y="1941"/>
                  </a:cubicBezTo>
                  <a:cubicBezTo>
                    <a:pt x="5963" y="1941"/>
                    <a:pt x="6085" y="2121"/>
                    <a:pt x="6227" y="2231"/>
                  </a:cubicBezTo>
                  <a:cubicBezTo>
                    <a:pt x="6787" y="2731"/>
                    <a:pt x="7144" y="3040"/>
                    <a:pt x="7144" y="3040"/>
                  </a:cubicBezTo>
                  <a:cubicBezTo>
                    <a:pt x="7144" y="3040"/>
                    <a:pt x="6823" y="2707"/>
                    <a:pt x="6323" y="2195"/>
                  </a:cubicBezTo>
                  <a:cubicBezTo>
                    <a:pt x="6263" y="2124"/>
                    <a:pt x="6192" y="2052"/>
                    <a:pt x="6120" y="1969"/>
                  </a:cubicBezTo>
                  <a:cubicBezTo>
                    <a:pt x="6037" y="1886"/>
                    <a:pt x="5906" y="1826"/>
                    <a:pt x="5775" y="1826"/>
                  </a:cubicBezTo>
                  <a:cubicBezTo>
                    <a:pt x="5525" y="1826"/>
                    <a:pt x="5299" y="1886"/>
                    <a:pt x="5049" y="1909"/>
                  </a:cubicBezTo>
                  <a:cubicBezTo>
                    <a:pt x="4911" y="1928"/>
                    <a:pt x="4776" y="1944"/>
                    <a:pt x="4644" y="1944"/>
                  </a:cubicBezTo>
                  <a:cubicBezTo>
                    <a:pt x="4526" y="1944"/>
                    <a:pt x="4411" y="1931"/>
                    <a:pt x="4299" y="1897"/>
                  </a:cubicBezTo>
                  <a:cubicBezTo>
                    <a:pt x="4192" y="1874"/>
                    <a:pt x="4096" y="1814"/>
                    <a:pt x="4001" y="1719"/>
                  </a:cubicBezTo>
                  <a:cubicBezTo>
                    <a:pt x="3918" y="1636"/>
                    <a:pt x="3834" y="1493"/>
                    <a:pt x="3680" y="1397"/>
                  </a:cubicBezTo>
                  <a:cubicBezTo>
                    <a:pt x="3675" y="1397"/>
                    <a:pt x="3671" y="1397"/>
                    <a:pt x="3667" y="1397"/>
                  </a:cubicBezTo>
                  <a:cubicBezTo>
                    <a:pt x="2612" y="1397"/>
                    <a:pt x="2227" y="0"/>
                    <a:pt x="141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2" name="Google Shape;17442;p59"/>
            <p:cNvSpPr/>
            <p:nvPr/>
          </p:nvSpPr>
          <p:spPr>
            <a:xfrm>
              <a:off x="3989475" y="2177475"/>
              <a:ext cx="39200" cy="67600"/>
            </a:xfrm>
            <a:custGeom>
              <a:avLst/>
              <a:gdLst/>
              <a:ahLst/>
              <a:cxnLst/>
              <a:rect l="l" t="t" r="r" b="b"/>
              <a:pathLst>
                <a:path w="1568" h="2704" extrusionOk="0">
                  <a:moveTo>
                    <a:pt x="0" y="1"/>
                  </a:moveTo>
                  <a:cubicBezTo>
                    <a:pt x="1" y="1"/>
                    <a:pt x="346" y="632"/>
                    <a:pt x="893" y="1334"/>
                  </a:cubicBezTo>
                  <a:cubicBezTo>
                    <a:pt x="1155" y="1668"/>
                    <a:pt x="1382" y="1989"/>
                    <a:pt x="1441" y="2251"/>
                  </a:cubicBezTo>
                  <a:cubicBezTo>
                    <a:pt x="1465" y="2382"/>
                    <a:pt x="1465" y="2501"/>
                    <a:pt x="1453" y="2584"/>
                  </a:cubicBezTo>
                  <a:cubicBezTo>
                    <a:pt x="1445" y="2633"/>
                    <a:pt x="1437" y="2671"/>
                    <a:pt x="1432" y="2690"/>
                  </a:cubicBezTo>
                  <a:lnTo>
                    <a:pt x="1432" y="2690"/>
                  </a:lnTo>
                  <a:cubicBezTo>
                    <a:pt x="1459" y="2647"/>
                    <a:pt x="1568" y="2503"/>
                    <a:pt x="1548" y="2239"/>
                  </a:cubicBezTo>
                  <a:cubicBezTo>
                    <a:pt x="1548" y="1930"/>
                    <a:pt x="1346" y="1525"/>
                    <a:pt x="1072" y="1179"/>
                  </a:cubicBezTo>
                  <a:cubicBezTo>
                    <a:pt x="536" y="501"/>
                    <a:pt x="1" y="1"/>
                    <a:pt x="0" y="1"/>
                  </a:cubicBezTo>
                  <a:close/>
                  <a:moveTo>
                    <a:pt x="1432" y="2690"/>
                  </a:moveTo>
                  <a:cubicBezTo>
                    <a:pt x="1427" y="2699"/>
                    <a:pt x="1425" y="2703"/>
                    <a:pt x="1429" y="2703"/>
                  </a:cubicBezTo>
                  <a:cubicBezTo>
                    <a:pt x="1429" y="2703"/>
                    <a:pt x="1430" y="2699"/>
                    <a:pt x="1432" y="269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3" name="Google Shape;17443;p59"/>
            <p:cNvSpPr/>
            <p:nvPr/>
          </p:nvSpPr>
          <p:spPr>
            <a:xfrm>
              <a:off x="3973100" y="2259050"/>
              <a:ext cx="40500" cy="10550"/>
            </a:xfrm>
            <a:custGeom>
              <a:avLst/>
              <a:gdLst/>
              <a:ahLst/>
              <a:cxnLst/>
              <a:rect l="l" t="t" r="r" b="b"/>
              <a:pathLst>
                <a:path w="1620" h="422" extrusionOk="0">
                  <a:moveTo>
                    <a:pt x="1620" y="0"/>
                  </a:moveTo>
                  <a:cubicBezTo>
                    <a:pt x="1620" y="0"/>
                    <a:pt x="1227" y="71"/>
                    <a:pt x="798" y="167"/>
                  </a:cubicBezTo>
                  <a:cubicBezTo>
                    <a:pt x="370" y="274"/>
                    <a:pt x="1" y="357"/>
                    <a:pt x="1" y="357"/>
                  </a:cubicBezTo>
                  <a:cubicBezTo>
                    <a:pt x="1" y="357"/>
                    <a:pt x="84" y="393"/>
                    <a:pt x="239" y="405"/>
                  </a:cubicBezTo>
                  <a:cubicBezTo>
                    <a:pt x="303" y="416"/>
                    <a:pt x="384" y="421"/>
                    <a:pt x="475" y="421"/>
                  </a:cubicBezTo>
                  <a:cubicBezTo>
                    <a:pt x="587" y="421"/>
                    <a:pt x="715" y="413"/>
                    <a:pt x="846" y="393"/>
                  </a:cubicBezTo>
                  <a:cubicBezTo>
                    <a:pt x="1084" y="322"/>
                    <a:pt x="1275" y="238"/>
                    <a:pt x="1406" y="155"/>
                  </a:cubicBezTo>
                  <a:cubicBezTo>
                    <a:pt x="1548" y="71"/>
                    <a:pt x="1620" y="0"/>
                    <a:pt x="162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4" name="Google Shape;17444;p59"/>
            <p:cNvSpPr/>
            <p:nvPr/>
          </p:nvSpPr>
          <p:spPr>
            <a:xfrm>
              <a:off x="2862850" y="2550450"/>
              <a:ext cx="45275" cy="6275"/>
            </a:xfrm>
            <a:custGeom>
              <a:avLst/>
              <a:gdLst/>
              <a:ahLst/>
              <a:cxnLst/>
              <a:rect l="l" t="t" r="r" b="b"/>
              <a:pathLst>
                <a:path w="1811" h="251" extrusionOk="0">
                  <a:moveTo>
                    <a:pt x="1810" y="0"/>
                  </a:moveTo>
                  <a:cubicBezTo>
                    <a:pt x="1810" y="0"/>
                    <a:pt x="1381" y="12"/>
                    <a:pt x="905" y="12"/>
                  </a:cubicBezTo>
                  <a:cubicBezTo>
                    <a:pt x="417" y="12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84" y="60"/>
                    <a:pt x="250" y="131"/>
                  </a:cubicBezTo>
                  <a:cubicBezTo>
                    <a:pt x="417" y="191"/>
                    <a:pt x="631" y="250"/>
                    <a:pt x="905" y="250"/>
                  </a:cubicBezTo>
                  <a:cubicBezTo>
                    <a:pt x="1167" y="250"/>
                    <a:pt x="1393" y="179"/>
                    <a:pt x="1560" y="119"/>
                  </a:cubicBezTo>
                  <a:cubicBezTo>
                    <a:pt x="1727" y="60"/>
                    <a:pt x="1810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5" name="Google Shape;17445;p59"/>
            <p:cNvSpPr/>
            <p:nvPr/>
          </p:nvSpPr>
          <p:spPr>
            <a:xfrm>
              <a:off x="2828025" y="2538825"/>
              <a:ext cx="20250" cy="17800"/>
            </a:xfrm>
            <a:custGeom>
              <a:avLst/>
              <a:gdLst/>
              <a:ahLst/>
              <a:cxnLst/>
              <a:rect l="l" t="t" r="r" b="b"/>
              <a:pathLst>
                <a:path w="810" h="712" extrusionOk="0">
                  <a:moveTo>
                    <a:pt x="60" y="1"/>
                  </a:moveTo>
                  <a:cubicBezTo>
                    <a:pt x="60" y="1"/>
                    <a:pt x="24" y="60"/>
                    <a:pt x="0" y="168"/>
                  </a:cubicBezTo>
                  <a:cubicBezTo>
                    <a:pt x="0" y="287"/>
                    <a:pt x="48" y="465"/>
                    <a:pt x="203" y="584"/>
                  </a:cubicBezTo>
                  <a:cubicBezTo>
                    <a:pt x="313" y="677"/>
                    <a:pt x="446" y="712"/>
                    <a:pt x="555" y="712"/>
                  </a:cubicBezTo>
                  <a:cubicBezTo>
                    <a:pt x="587" y="712"/>
                    <a:pt x="616" y="709"/>
                    <a:pt x="643" y="703"/>
                  </a:cubicBezTo>
                  <a:cubicBezTo>
                    <a:pt x="762" y="668"/>
                    <a:pt x="810" y="608"/>
                    <a:pt x="810" y="608"/>
                  </a:cubicBezTo>
                  <a:cubicBezTo>
                    <a:pt x="810" y="608"/>
                    <a:pt x="738" y="608"/>
                    <a:pt x="643" y="584"/>
                  </a:cubicBezTo>
                  <a:cubicBezTo>
                    <a:pt x="536" y="549"/>
                    <a:pt x="453" y="489"/>
                    <a:pt x="346" y="406"/>
                  </a:cubicBezTo>
                  <a:cubicBezTo>
                    <a:pt x="238" y="334"/>
                    <a:pt x="167" y="239"/>
                    <a:pt x="119" y="156"/>
                  </a:cubicBezTo>
                  <a:cubicBezTo>
                    <a:pt x="84" y="72"/>
                    <a:pt x="60" y="1"/>
                    <a:pt x="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6" name="Google Shape;17446;p59"/>
            <p:cNvSpPr/>
            <p:nvPr/>
          </p:nvSpPr>
          <p:spPr>
            <a:xfrm>
              <a:off x="2681575" y="2253975"/>
              <a:ext cx="80975" cy="205400"/>
            </a:xfrm>
            <a:custGeom>
              <a:avLst/>
              <a:gdLst/>
              <a:ahLst/>
              <a:cxnLst/>
              <a:rect l="l" t="t" r="r" b="b"/>
              <a:pathLst>
                <a:path w="3239" h="8216" extrusionOk="0">
                  <a:moveTo>
                    <a:pt x="3239" y="1"/>
                  </a:moveTo>
                  <a:lnTo>
                    <a:pt x="3156" y="84"/>
                  </a:lnTo>
                  <a:lnTo>
                    <a:pt x="3156" y="84"/>
                  </a:lnTo>
                  <a:lnTo>
                    <a:pt x="3239" y="1"/>
                  </a:lnTo>
                  <a:close/>
                  <a:moveTo>
                    <a:pt x="3155" y="84"/>
                  </a:moveTo>
                  <a:lnTo>
                    <a:pt x="3155" y="84"/>
                  </a:lnTo>
                  <a:cubicBezTo>
                    <a:pt x="3151" y="88"/>
                    <a:pt x="3147" y="92"/>
                    <a:pt x="3143" y="96"/>
                  </a:cubicBezTo>
                  <a:lnTo>
                    <a:pt x="3143" y="96"/>
                  </a:lnTo>
                  <a:cubicBezTo>
                    <a:pt x="3143" y="96"/>
                    <a:pt x="3143" y="96"/>
                    <a:pt x="3144" y="96"/>
                  </a:cubicBezTo>
                  <a:lnTo>
                    <a:pt x="3155" y="84"/>
                  </a:lnTo>
                  <a:close/>
                  <a:moveTo>
                    <a:pt x="3143" y="96"/>
                  </a:moveTo>
                  <a:cubicBezTo>
                    <a:pt x="3060" y="144"/>
                    <a:pt x="2977" y="203"/>
                    <a:pt x="2846" y="274"/>
                  </a:cubicBezTo>
                  <a:cubicBezTo>
                    <a:pt x="2572" y="429"/>
                    <a:pt x="2144" y="513"/>
                    <a:pt x="1632" y="727"/>
                  </a:cubicBezTo>
                  <a:cubicBezTo>
                    <a:pt x="1393" y="846"/>
                    <a:pt x="1120" y="1001"/>
                    <a:pt x="941" y="1298"/>
                  </a:cubicBezTo>
                  <a:cubicBezTo>
                    <a:pt x="739" y="1620"/>
                    <a:pt x="786" y="1989"/>
                    <a:pt x="762" y="2334"/>
                  </a:cubicBezTo>
                  <a:cubicBezTo>
                    <a:pt x="762" y="2513"/>
                    <a:pt x="727" y="2668"/>
                    <a:pt x="643" y="2811"/>
                  </a:cubicBezTo>
                  <a:cubicBezTo>
                    <a:pt x="560" y="2941"/>
                    <a:pt x="405" y="3013"/>
                    <a:pt x="239" y="3144"/>
                  </a:cubicBezTo>
                  <a:cubicBezTo>
                    <a:pt x="143" y="3227"/>
                    <a:pt x="72" y="3322"/>
                    <a:pt x="48" y="3442"/>
                  </a:cubicBezTo>
                  <a:cubicBezTo>
                    <a:pt x="0" y="3561"/>
                    <a:pt x="48" y="3739"/>
                    <a:pt x="143" y="3834"/>
                  </a:cubicBezTo>
                  <a:cubicBezTo>
                    <a:pt x="250" y="3918"/>
                    <a:pt x="346" y="3965"/>
                    <a:pt x="381" y="4013"/>
                  </a:cubicBezTo>
                  <a:cubicBezTo>
                    <a:pt x="429" y="4061"/>
                    <a:pt x="441" y="4120"/>
                    <a:pt x="441" y="4215"/>
                  </a:cubicBezTo>
                  <a:cubicBezTo>
                    <a:pt x="441" y="4311"/>
                    <a:pt x="441" y="4430"/>
                    <a:pt x="477" y="4549"/>
                  </a:cubicBezTo>
                  <a:cubicBezTo>
                    <a:pt x="489" y="4668"/>
                    <a:pt x="560" y="4775"/>
                    <a:pt x="643" y="4858"/>
                  </a:cubicBezTo>
                  <a:cubicBezTo>
                    <a:pt x="798" y="5025"/>
                    <a:pt x="1012" y="5120"/>
                    <a:pt x="1203" y="5168"/>
                  </a:cubicBezTo>
                  <a:cubicBezTo>
                    <a:pt x="1620" y="5275"/>
                    <a:pt x="1989" y="5204"/>
                    <a:pt x="2334" y="5263"/>
                  </a:cubicBezTo>
                  <a:cubicBezTo>
                    <a:pt x="2501" y="5275"/>
                    <a:pt x="2667" y="5335"/>
                    <a:pt x="2786" y="5418"/>
                  </a:cubicBezTo>
                  <a:cubicBezTo>
                    <a:pt x="2906" y="5489"/>
                    <a:pt x="2882" y="5585"/>
                    <a:pt x="2798" y="5716"/>
                  </a:cubicBezTo>
                  <a:cubicBezTo>
                    <a:pt x="2703" y="5835"/>
                    <a:pt x="2584" y="5930"/>
                    <a:pt x="2525" y="6097"/>
                  </a:cubicBezTo>
                  <a:cubicBezTo>
                    <a:pt x="2465" y="6251"/>
                    <a:pt x="2465" y="6406"/>
                    <a:pt x="2489" y="6549"/>
                  </a:cubicBezTo>
                  <a:cubicBezTo>
                    <a:pt x="2513" y="6823"/>
                    <a:pt x="2632" y="7049"/>
                    <a:pt x="2727" y="7240"/>
                  </a:cubicBezTo>
                  <a:cubicBezTo>
                    <a:pt x="2810" y="7430"/>
                    <a:pt x="2882" y="7597"/>
                    <a:pt x="2929" y="7752"/>
                  </a:cubicBezTo>
                  <a:cubicBezTo>
                    <a:pt x="2977" y="7894"/>
                    <a:pt x="2977" y="8014"/>
                    <a:pt x="2977" y="8097"/>
                  </a:cubicBezTo>
                  <a:cubicBezTo>
                    <a:pt x="2977" y="8014"/>
                    <a:pt x="2977" y="7894"/>
                    <a:pt x="2941" y="7752"/>
                  </a:cubicBezTo>
                  <a:cubicBezTo>
                    <a:pt x="2917" y="7597"/>
                    <a:pt x="2858" y="7418"/>
                    <a:pt x="2763" y="7228"/>
                  </a:cubicBezTo>
                  <a:cubicBezTo>
                    <a:pt x="2691" y="7037"/>
                    <a:pt x="2584" y="6799"/>
                    <a:pt x="2572" y="6537"/>
                  </a:cubicBezTo>
                  <a:cubicBezTo>
                    <a:pt x="2572" y="6406"/>
                    <a:pt x="2572" y="6275"/>
                    <a:pt x="2632" y="6156"/>
                  </a:cubicBezTo>
                  <a:cubicBezTo>
                    <a:pt x="2679" y="6037"/>
                    <a:pt x="2798" y="5942"/>
                    <a:pt x="2906" y="5811"/>
                  </a:cubicBezTo>
                  <a:cubicBezTo>
                    <a:pt x="2965" y="5751"/>
                    <a:pt x="3025" y="5668"/>
                    <a:pt x="3025" y="5549"/>
                  </a:cubicBezTo>
                  <a:cubicBezTo>
                    <a:pt x="3025" y="5430"/>
                    <a:pt x="2929" y="5323"/>
                    <a:pt x="2858" y="5263"/>
                  </a:cubicBezTo>
                  <a:cubicBezTo>
                    <a:pt x="2703" y="5144"/>
                    <a:pt x="2513" y="5085"/>
                    <a:pt x="2334" y="5049"/>
                  </a:cubicBezTo>
                  <a:cubicBezTo>
                    <a:pt x="1965" y="4977"/>
                    <a:pt x="1572" y="5037"/>
                    <a:pt x="1239" y="4930"/>
                  </a:cubicBezTo>
                  <a:cubicBezTo>
                    <a:pt x="1060" y="4894"/>
                    <a:pt x="893" y="4799"/>
                    <a:pt x="774" y="4680"/>
                  </a:cubicBezTo>
                  <a:cubicBezTo>
                    <a:pt x="655" y="4561"/>
                    <a:pt x="643" y="4418"/>
                    <a:pt x="643" y="4192"/>
                  </a:cubicBezTo>
                  <a:cubicBezTo>
                    <a:pt x="643" y="4084"/>
                    <a:pt x="620" y="3942"/>
                    <a:pt x="524" y="3834"/>
                  </a:cubicBezTo>
                  <a:cubicBezTo>
                    <a:pt x="417" y="3727"/>
                    <a:pt x="310" y="3680"/>
                    <a:pt x="262" y="3644"/>
                  </a:cubicBezTo>
                  <a:cubicBezTo>
                    <a:pt x="179" y="3561"/>
                    <a:pt x="239" y="3406"/>
                    <a:pt x="358" y="3299"/>
                  </a:cubicBezTo>
                  <a:cubicBezTo>
                    <a:pt x="489" y="3192"/>
                    <a:pt x="703" y="3084"/>
                    <a:pt x="798" y="2894"/>
                  </a:cubicBezTo>
                  <a:cubicBezTo>
                    <a:pt x="917" y="2703"/>
                    <a:pt x="941" y="2489"/>
                    <a:pt x="953" y="2310"/>
                  </a:cubicBezTo>
                  <a:cubicBezTo>
                    <a:pt x="965" y="1965"/>
                    <a:pt x="917" y="1620"/>
                    <a:pt x="1072" y="1370"/>
                  </a:cubicBezTo>
                  <a:cubicBezTo>
                    <a:pt x="1215" y="1096"/>
                    <a:pt x="1453" y="929"/>
                    <a:pt x="1691" y="810"/>
                  </a:cubicBezTo>
                  <a:cubicBezTo>
                    <a:pt x="2167" y="572"/>
                    <a:pt x="2620" y="453"/>
                    <a:pt x="2870" y="298"/>
                  </a:cubicBezTo>
                  <a:cubicBezTo>
                    <a:pt x="2992" y="221"/>
                    <a:pt x="3083" y="153"/>
                    <a:pt x="3143" y="96"/>
                  </a:cubicBezTo>
                  <a:close/>
                  <a:moveTo>
                    <a:pt x="2977" y="8097"/>
                  </a:moveTo>
                  <a:cubicBezTo>
                    <a:pt x="2965" y="8168"/>
                    <a:pt x="2965" y="8216"/>
                    <a:pt x="2965" y="8216"/>
                  </a:cubicBezTo>
                  <a:cubicBezTo>
                    <a:pt x="2965" y="8216"/>
                    <a:pt x="2977" y="8168"/>
                    <a:pt x="2977" y="809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7" name="Google Shape;17447;p59"/>
            <p:cNvSpPr/>
            <p:nvPr/>
          </p:nvSpPr>
          <p:spPr>
            <a:xfrm>
              <a:off x="2775025" y="2251850"/>
              <a:ext cx="36350" cy="10200"/>
            </a:xfrm>
            <a:custGeom>
              <a:avLst/>
              <a:gdLst/>
              <a:ahLst/>
              <a:cxnLst/>
              <a:rect l="l" t="t" r="r" b="b"/>
              <a:pathLst>
                <a:path w="1454" h="408" extrusionOk="0">
                  <a:moveTo>
                    <a:pt x="448" y="1"/>
                  </a:moveTo>
                  <a:cubicBezTo>
                    <a:pt x="361" y="1"/>
                    <a:pt x="282" y="10"/>
                    <a:pt x="215" y="26"/>
                  </a:cubicBezTo>
                  <a:cubicBezTo>
                    <a:pt x="84" y="50"/>
                    <a:pt x="1" y="86"/>
                    <a:pt x="1" y="86"/>
                  </a:cubicBezTo>
                  <a:cubicBezTo>
                    <a:pt x="1" y="86"/>
                    <a:pt x="334" y="169"/>
                    <a:pt x="727" y="264"/>
                  </a:cubicBezTo>
                  <a:cubicBezTo>
                    <a:pt x="1108" y="348"/>
                    <a:pt x="1454" y="407"/>
                    <a:pt x="1454" y="407"/>
                  </a:cubicBezTo>
                  <a:cubicBezTo>
                    <a:pt x="1454" y="407"/>
                    <a:pt x="1394" y="336"/>
                    <a:pt x="1275" y="264"/>
                  </a:cubicBezTo>
                  <a:cubicBezTo>
                    <a:pt x="1156" y="181"/>
                    <a:pt x="977" y="86"/>
                    <a:pt x="775" y="38"/>
                  </a:cubicBezTo>
                  <a:cubicBezTo>
                    <a:pt x="660" y="12"/>
                    <a:pt x="549" y="1"/>
                    <a:pt x="44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8" name="Google Shape;17448;p59"/>
            <p:cNvSpPr/>
            <p:nvPr/>
          </p:nvSpPr>
          <p:spPr>
            <a:xfrm>
              <a:off x="2835450" y="2655825"/>
              <a:ext cx="167625" cy="327425"/>
            </a:xfrm>
            <a:custGeom>
              <a:avLst/>
              <a:gdLst/>
              <a:ahLst/>
              <a:cxnLst/>
              <a:rect l="l" t="t" r="r" b="b"/>
              <a:pathLst>
                <a:path w="6705" h="13097" extrusionOk="0">
                  <a:moveTo>
                    <a:pt x="692" y="0"/>
                  </a:moveTo>
                  <a:cubicBezTo>
                    <a:pt x="691" y="0"/>
                    <a:pt x="681" y="11"/>
                    <a:pt x="665" y="37"/>
                  </a:cubicBezTo>
                  <a:lnTo>
                    <a:pt x="665" y="37"/>
                  </a:lnTo>
                  <a:lnTo>
                    <a:pt x="692" y="0"/>
                  </a:lnTo>
                  <a:close/>
                  <a:moveTo>
                    <a:pt x="665" y="37"/>
                  </a:moveTo>
                  <a:lnTo>
                    <a:pt x="596" y="131"/>
                  </a:lnTo>
                  <a:cubicBezTo>
                    <a:pt x="537" y="214"/>
                    <a:pt x="465" y="357"/>
                    <a:pt x="382" y="536"/>
                  </a:cubicBezTo>
                  <a:cubicBezTo>
                    <a:pt x="215" y="905"/>
                    <a:pt x="37" y="1465"/>
                    <a:pt x="25" y="2179"/>
                  </a:cubicBezTo>
                  <a:cubicBezTo>
                    <a:pt x="1" y="2893"/>
                    <a:pt x="180" y="3774"/>
                    <a:pt x="739" y="4584"/>
                  </a:cubicBezTo>
                  <a:cubicBezTo>
                    <a:pt x="1287" y="5382"/>
                    <a:pt x="2204" y="5929"/>
                    <a:pt x="3073" y="6560"/>
                  </a:cubicBezTo>
                  <a:cubicBezTo>
                    <a:pt x="3501" y="6882"/>
                    <a:pt x="3906" y="7215"/>
                    <a:pt x="4192" y="7620"/>
                  </a:cubicBezTo>
                  <a:cubicBezTo>
                    <a:pt x="4335" y="7811"/>
                    <a:pt x="4430" y="8037"/>
                    <a:pt x="4454" y="8251"/>
                  </a:cubicBezTo>
                  <a:cubicBezTo>
                    <a:pt x="4502" y="8477"/>
                    <a:pt x="4490" y="8715"/>
                    <a:pt x="4502" y="8954"/>
                  </a:cubicBezTo>
                  <a:cubicBezTo>
                    <a:pt x="4502" y="9192"/>
                    <a:pt x="4525" y="9430"/>
                    <a:pt x="4621" y="9656"/>
                  </a:cubicBezTo>
                  <a:cubicBezTo>
                    <a:pt x="4704" y="9882"/>
                    <a:pt x="4835" y="10073"/>
                    <a:pt x="4990" y="10216"/>
                  </a:cubicBezTo>
                  <a:cubicBezTo>
                    <a:pt x="5287" y="10513"/>
                    <a:pt x="5597" y="10751"/>
                    <a:pt x="5823" y="11025"/>
                  </a:cubicBezTo>
                  <a:cubicBezTo>
                    <a:pt x="6276" y="11561"/>
                    <a:pt x="6478" y="12109"/>
                    <a:pt x="6585" y="12478"/>
                  </a:cubicBezTo>
                  <a:cubicBezTo>
                    <a:pt x="6692" y="12871"/>
                    <a:pt x="6692" y="13097"/>
                    <a:pt x="6692" y="13097"/>
                  </a:cubicBezTo>
                  <a:cubicBezTo>
                    <a:pt x="6692" y="13097"/>
                    <a:pt x="6704" y="12883"/>
                    <a:pt x="6645" y="12478"/>
                  </a:cubicBezTo>
                  <a:cubicBezTo>
                    <a:pt x="6573" y="12097"/>
                    <a:pt x="6395" y="11513"/>
                    <a:pt x="5942" y="10942"/>
                  </a:cubicBezTo>
                  <a:cubicBezTo>
                    <a:pt x="5716" y="10668"/>
                    <a:pt x="5406" y="10406"/>
                    <a:pt x="5144" y="10108"/>
                  </a:cubicBezTo>
                  <a:cubicBezTo>
                    <a:pt x="5002" y="9954"/>
                    <a:pt x="4883" y="9787"/>
                    <a:pt x="4811" y="9596"/>
                  </a:cubicBezTo>
                  <a:cubicBezTo>
                    <a:pt x="4740" y="9406"/>
                    <a:pt x="4728" y="9180"/>
                    <a:pt x="4728" y="8954"/>
                  </a:cubicBezTo>
                  <a:cubicBezTo>
                    <a:pt x="4728" y="8727"/>
                    <a:pt x="4728" y="8477"/>
                    <a:pt x="4692" y="8227"/>
                  </a:cubicBezTo>
                  <a:cubicBezTo>
                    <a:pt x="4644" y="7953"/>
                    <a:pt x="4549" y="7703"/>
                    <a:pt x="4394" y="7477"/>
                  </a:cubicBezTo>
                  <a:cubicBezTo>
                    <a:pt x="4097" y="7037"/>
                    <a:pt x="3668" y="6691"/>
                    <a:pt x="3239" y="6370"/>
                  </a:cubicBezTo>
                  <a:cubicBezTo>
                    <a:pt x="2346" y="5739"/>
                    <a:pt x="1454" y="5215"/>
                    <a:pt x="918" y="4465"/>
                  </a:cubicBezTo>
                  <a:cubicBezTo>
                    <a:pt x="382" y="3715"/>
                    <a:pt x="180" y="2881"/>
                    <a:pt x="156" y="2179"/>
                  </a:cubicBezTo>
                  <a:cubicBezTo>
                    <a:pt x="144" y="1465"/>
                    <a:pt x="275" y="917"/>
                    <a:pt x="418" y="548"/>
                  </a:cubicBezTo>
                  <a:cubicBezTo>
                    <a:pt x="501" y="357"/>
                    <a:pt x="561" y="214"/>
                    <a:pt x="620" y="131"/>
                  </a:cubicBezTo>
                  <a:cubicBezTo>
                    <a:pt x="636" y="88"/>
                    <a:pt x="652" y="57"/>
                    <a:pt x="665" y="3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9" name="Google Shape;17449;p59"/>
            <p:cNvSpPr/>
            <p:nvPr/>
          </p:nvSpPr>
          <p:spPr>
            <a:xfrm>
              <a:off x="2991725" y="2989475"/>
              <a:ext cx="34850" cy="190525"/>
            </a:xfrm>
            <a:custGeom>
              <a:avLst/>
              <a:gdLst/>
              <a:ahLst/>
              <a:cxnLst/>
              <a:rect l="l" t="t" r="r" b="b"/>
              <a:pathLst>
                <a:path w="1394" h="7621" extrusionOk="0">
                  <a:moveTo>
                    <a:pt x="25" y="1"/>
                  </a:moveTo>
                  <a:cubicBezTo>
                    <a:pt x="25" y="1"/>
                    <a:pt x="25" y="441"/>
                    <a:pt x="1" y="1156"/>
                  </a:cubicBezTo>
                  <a:lnTo>
                    <a:pt x="1" y="2430"/>
                  </a:lnTo>
                  <a:lnTo>
                    <a:pt x="1" y="2787"/>
                  </a:lnTo>
                  <a:cubicBezTo>
                    <a:pt x="25" y="2906"/>
                    <a:pt x="1" y="3049"/>
                    <a:pt x="84" y="3204"/>
                  </a:cubicBezTo>
                  <a:cubicBezTo>
                    <a:pt x="156" y="3358"/>
                    <a:pt x="322" y="3442"/>
                    <a:pt x="358" y="3501"/>
                  </a:cubicBezTo>
                  <a:cubicBezTo>
                    <a:pt x="417" y="3561"/>
                    <a:pt x="417" y="3680"/>
                    <a:pt x="406" y="3811"/>
                  </a:cubicBezTo>
                  <a:cubicBezTo>
                    <a:pt x="394" y="3930"/>
                    <a:pt x="382" y="4109"/>
                    <a:pt x="453" y="4251"/>
                  </a:cubicBezTo>
                  <a:cubicBezTo>
                    <a:pt x="525" y="4406"/>
                    <a:pt x="596" y="4490"/>
                    <a:pt x="644" y="4597"/>
                  </a:cubicBezTo>
                  <a:cubicBezTo>
                    <a:pt x="739" y="4787"/>
                    <a:pt x="703" y="5049"/>
                    <a:pt x="703" y="5287"/>
                  </a:cubicBezTo>
                  <a:cubicBezTo>
                    <a:pt x="703" y="5775"/>
                    <a:pt x="810" y="6204"/>
                    <a:pt x="929" y="6549"/>
                  </a:cubicBezTo>
                  <a:cubicBezTo>
                    <a:pt x="1048" y="6895"/>
                    <a:pt x="1168" y="7157"/>
                    <a:pt x="1251" y="7335"/>
                  </a:cubicBezTo>
                  <a:cubicBezTo>
                    <a:pt x="1346" y="7514"/>
                    <a:pt x="1394" y="7621"/>
                    <a:pt x="1394" y="7621"/>
                  </a:cubicBezTo>
                  <a:cubicBezTo>
                    <a:pt x="1394" y="7621"/>
                    <a:pt x="1358" y="7514"/>
                    <a:pt x="1275" y="7311"/>
                  </a:cubicBezTo>
                  <a:cubicBezTo>
                    <a:pt x="1215" y="7133"/>
                    <a:pt x="1120" y="6847"/>
                    <a:pt x="1037" y="6502"/>
                  </a:cubicBezTo>
                  <a:cubicBezTo>
                    <a:pt x="953" y="6156"/>
                    <a:pt x="870" y="5740"/>
                    <a:pt x="894" y="5287"/>
                  </a:cubicBezTo>
                  <a:cubicBezTo>
                    <a:pt x="918" y="5061"/>
                    <a:pt x="953" y="4787"/>
                    <a:pt x="858" y="4513"/>
                  </a:cubicBezTo>
                  <a:cubicBezTo>
                    <a:pt x="810" y="4370"/>
                    <a:pt x="715" y="4275"/>
                    <a:pt x="679" y="4168"/>
                  </a:cubicBezTo>
                  <a:cubicBezTo>
                    <a:pt x="632" y="4073"/>
                    <a:pt x="632" y="3954"/>
                    <a:pt x="644" y="3823"/>
                  </a:cubicBezTo>
                  <a:cubicBezTo>
                    <a:pt x="644" y="3704"/>
                    <a:pt x="679" y="3513"/>
                    <a:pt x="560" y="3358"/>
                  </a:cubicBezTo>
                  <a:cubicBezTo>
                    <a:pt x="417" y="3216"/>
                    <a:pt x="322" y="3180"/>
                    <a:pt x="286" y="3097"/>
                  </a:cubicBezTo>
                  <a:cubicBezTo>
                    <a:pt x="215" y="2930"/>
                    <a:pt x="239" y="2632"/>
                    <a:pt x="215" y="2406"/>
                  </a:cubicBezTo>
                  <a:cubicBezTo>
                    <a:pt x="179" y="1954"/>
                    <a:pt x="156" y="1513"/>
                    <a:pt x="120" y="1156"/>
                  </a:cubicBezTo>
                  <a:cubicBezTo>
                    <a:pt x="60" y="441"/>
                    <a:pt x="25" y="1"/>
                    <a:pt x="2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0" name="Google Shape;17450;p59"/>
            <p:cNvSpPr/>
            <p:nvPr/>
          </p:nvSpPr>
          <p:spPr>
            <a:xfrm>
              <a:off x="3134600" y="2622475"/>
              <a:ext cx="119700" cy="101225"/>
            </a:xfrm>
            <a:custGeom>
              <a:avLst/>
              <a:gdLst/>
              <a:ahLst/>
              <a:cxnLst/>
              <a:rect l="l" t="t" r="r" b="b"/>
              <a:pathLst>
                <a:path w="4788" h="40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84" y="60"/>
                    <a:pt x="215" y="167"/>
                  </a:cubicBezTo>
                  <a:cubicBezTo>
                    <a:pt x="346" y="286"/>
                    <a:pt x="525" y="453"/>
                    <a:pt x="703" y="691"/>
                  </a:cubicBezTo>
                  <a:cubicBezTo>
                    <a:pt x="882" y="929"/>
                    <a:pt x="1060" y="1227"/>
                    <a:pt x="1179" y="1596"/>
                  </a:cubicBezTo>
                  <a:cubicBezTo>
                    <a:pt x="1239" y="1775"/>
                    <a:pt x="1287" y="1965"/>
                    <a:pt x="1334" y="2191"/>
                  </a:cubicBezTo>
                  <a:cubicBezTo>
                    <a:pt x="1370" y="2418"/>
                    <a:pt x="1429" y="2656"/>
                    <a:pt x="1608" y="2858"/>
                  </a:cubicBezTo>
                  <a:cubicBezTo>
                    <a:pt x="1787" y="3072"/>
                    <a:pt x="2025" y="3156"/>
                    <a:pt x="2239" y="3239"/>
                  </a:cubicBezTo>
                  <a:cubicBezTo>
                    <a:pt x="2442" y="3310"/>
                    <a:pt x="2644" y="3382"/>
                    <a:pt x="2834" y="3441"/>
                  </a:cubicBezTo>
                  <a:cubicBezTo>
                    <a:pt x="3204" y="3572"/>
                    <a:pt x="3561" y="3680"/>
                    <a:pt x="3846" y="3775"/>
                  </a:cubicBezTo>
                  <a:cubicBezTo>
                    <a:pt x="4430" y="3953"/>
                    <a:pt x="4787" y="4049"/>
                    <a:pt x="4787" y="4049"/>
                  </a:cubicBezTo>
                  <a:cubicBezTo>
                    <a:pt x="4787" y="4049"/>
                    <a:pt x="4442" y="3906"/>
                    <a:pt x="3870" y="3632"/>
                  </a:cubicBezTo>
                  <a:cubicBezTo>
                    <a:pt x="3596" y="3513"/>
                    <a:pt x="3263" y="3382"/>
                    <a:pt x="2894" y="3239"/>
                  </a:cubicBezTo>
                  <a:cubicBezTo>
                    <a:pt x="2715" y="3156"/>
                    <a:pt x="2525" y="3084"/>
                    <a:pt x="2311" y="3013"/>
                  </a:cubicBezTo>
                  <a:cubicBezTo>
                    <a:pt x="2120" y="2941"/>
                    <a:pt x="1930" y="2846"/>
                    <a:pt x="1787" y="2703"/>
                  </a:cubicBezTo>
                  <a:cubicBezTo>
                    <a:pt x="1525" y="2382"/>
                    <a:pt x="1525" y="1906"/>
                    <a:pt x="1358" y="1525"/>
                  </a:cubicBezTo>
                  <a:cubicBezTo>
                    <a:pt x="1215" y="1132"/>
                    <a:pt x="989" y="822"/>
                    <a:pt x="775" y="596"/>
                  </a:cubicBezTo>
                  <a:cubicBezTo>
                    <a:pt x="572" y="382"/>
                    <a:pt x="382" y="227"/>
                    <a:pt x="227" y="143"/>
                  </a:cubicBezTo>
                  <a:cubicBezTo>
                    <a:pt x="96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1" name="Google Shape;17451;p59"/>
            <p:cNvSpPr/>
            <p:nvPr/>
          </p:nvSpPr>
          <p:spPr>
            <a:xfrm>
              <a:off x="3231350" y="2851075"/>
              <a:ext cx="103300" cy="133075"/>
            </a:xfrm>
            <a:custGeom>
              <a:avLst/>
              <a:gdLst/>
              <a:ahLst/>
              <a:cxnLst/>
              <a:rect l="l" t="t" r="r" b="b"/>
              <a:pathLst>
                <a:path w="4132" h="5323" extrusionOk="0">
                  <a:moveTo>
                    <a:pt x="4132" y="1"/>
                  </a:moveTo>
                  <a:cubicBezTo>
                    <a:pt x="4132" y="1"/>
                    <a:pt x="4108" y="84"/>
                    <a:pt x="4084" y="286"/>
                  </a:cubicBezTo>
                  <a:cubicBezTo>
                    <a:pt x="4048" y="441"/>
                    <a:pt x="4001" y="715"/>
                    <a:pt x="3917" y="1013"/>
                  </a:cubicBezTo>
                  <a:cubicBezTo>
                    <a:pt x="3739" y="1620"/>
                    <a:pt x="3370" y="2429"/>
                    <a:pt x="2715" y="3120"/>
                  </a:cubicBezTo>
                  <a:cubicBezTo>
                    <a:pt x="2393" y="3477"/>
                    <a:pt x="2036" y="3763"/>
                    <a:pt x="1679" y="3989"/>
                  </a:cubicBezTo>
                  <a:cubicBezTo>
                    <a:pt x="1346" y="4215"/>
                    <a:pt x="1000" y="4394"/>
                    <a:pt x="727" y="4584"/>
                  </a:cubicBezTo>
                  <a:cubicBezTo>
                    <a:pt x="465" y="4775"/>
                    <a:pt x="286" y="4954"/>
                    <a:pt x="167" y="5108"/>
                  </a:cubicBezTo>
                  <a:cubicBezTo>
                    <a:pt x="48" y="5239"/>
                    <a:pt x="0" y="5323"/>
                    <a:pt x="0" y="5323"/>
                  </a:cubicBezTo>
                  <a:cubicBezTo>
                    <a:pt x="0" y="5323"/>
                    <a:pt x="48" y="5239"/>
                    <a:pt x="179" y="5120"/>
                  </a:cubicBezTo>
                  <a:cubicBezTo>
                    <a:pt x="310" y="4989"/>
                    <a:pt x="524" y="4834"/>
                    <a:pt x="798" y="4668"/>
                  </a:cubicBezTo>
                  <a:cubicBezTo>
                    <a:pt x="1060" y="4513"/>
                    <a:pt x="1417" y="4358"/>
                    <a:pt x="1786" y="4156"/>
                  </a:cubicBezTo>
                  <a:cubicBezTo>
                    <a:pt x="2167" y="3941"/>
                    <a:pt x="2548" y="3656"/>
                    <a:pt x="2893" y="3287"/>
                  </a:cubicBezTo>
                  <a:cubicBezTo>
                    <a:pt x="3572" y="2548"/>
                    <a:pt x="3917" y="1679"/>
                    <a:pt x="4036" y="1036"/>
                  </a:cubicBezTo>
                  <a:cubicBezTo>
                    <a:pt x="4108" y="727"/>
                    <a:pt x="4132" y="465"/>
                    <a:pt x="4132" y="286"/>
                  </a:cubicBezTo>
                  <a:lnTo>
                    <a:pt x="413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2" name="Google Shape;17452;p59"/>
            <p:cNvSpPr/>
            <p:nvPr/>
          </p:nvSpPr>
          <p:spPr>
            <a:xfrm>
              <a:off x="3301900" y="2895725"/>
              <a:ext cx="39600" cy="58650"/>
            </a:xfrm>
            <a:custGeom>
              <a:avLst/>
              <a:gdLst/>
              <a:ahLst/>
              <a:cxnLst/>
              <a:rect l="l" t="t" r="r" b="b"/>
              <a:pathLst>
                <a:path w="1584" h="2346" extrusionOk="0">
                  <a:moveTo>
                    <a:pt x="1584" y="0"/>
                  </a:moveTo>
                  <a:cubicBezTo>
                    <a:pt x="1584" y="1"/>
                    <a:pt x="1548" y="143"/>
                    <a:pt x="1405" y="405"/>
                  </a:cubicBezTo>
                  <a:cubicBezTo>
                    <a:pt x="1310" y="620"/>
                    <a:pt x="1143" y="941"/>
                    <a:pt x="917" y="1263"/>
                  </a:cubicBezTo>
                  <a:cubicBezTo>
                    <a:pt x="691" y="1596"/>
                    <a:pt x="476" y="1858"/>
                    <a:pt x="298" y="2048"/>
                  </a:cubicBezTo>
                  <a:cubicBezTo>
                    <a:pt x="119" y="2239"/>
                    <a:pt x="0" y="2346"/>
                    <a:pt x="0" y="2346"/>
                  </a:cubicBezTo>
                  <a:cubicBezTo>
                    <a:pt x="0" y="2346"/>
                    <a:pt x="143" y="2286"/>
                    <a:pt x="369" y="2144"/>
                  </a:cubicBezTo>
                  <a:cubicBezTo>
                    <a:pt x="595" y="1989"/>
                    <a:pt x="869" y="1739"/>
                    <a:pt x="1107" y="1393"/>
                  </a:cubicBezTo>
                  <a:cubicBezTo>
                    <a:pt x="1345" y="1060"/>
                    <a:pt x="1465" y="703"/>
                    <a:pt x="1524" y="429"/>
                  </a:cubicBezTo>
                  <a:cubicBezTo>
                    <a:pt x="1584" y="167"/>
                    <a:pt x="1584" y="1"/>
                    <a:pt x="158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3" name="Google Shape;17453;p59"/>
            <p:cNvSpPr/>
            <p:nvPr/>
          </p:nvSpPr>
          <p:spPr>
            <a:xfrm>
              <a:off x="3531375" y="2505800"/>
              <a:ext cx="61350" cy="90875"/>
            </a:xfrm>
            <a:custGeom>
              <a:avLst/>
              <a:gdLst/>
              <a:ahLst/>
              <a:cxnLst/>
              <a:rect l="l" t="t" r="r" b="b"/>
              <a:pathLst>
                <a:path w="2454" h="3635" extrusionOk="0">
                  <a:moveTo>
                    <a:pt x="798" y="0"/>
                  </a:moveTo>
                  <a:cubicBezTo>
                    <a:pt x="798" y="0"/>
                    <a:pt x="644" y="227"/>
                    <a:pt x="406" y="608"/>
                  </a:cubicBezTo>
                  <a:cubicBezTo>
                    <a:pt x="346" y="703"/>
                    <a:pt x="287" y="798"/>
                    <a:pt x="203" y="917"/>
                  </a:cubicBezTo>
                  <a:cubicBezTo>
                    <a:pt x="144" y="1024"/>
                    <a:pt x="60" y="1131"/>
                    <a:pt x="13" y="1322"/>
                  </a:cubicBezTo>
                  <a:cubicBezTo>
                    <a:pt x="1" y="1429"/>
                    <a:pt x="25" y="1548"/>
                    <a:pt x="84" y="1620"/>
                  </a:cubicBezTo>
                  <a:cubicBezTo>
                    <a:pt x="144" y="1691"/>
                    <a:pt x="227" y="1751"/>
                    <a:pt x="287" y="1798"/>
                  </a:cubicBezTo>
                  <a:cubicBezTo>
                    <a:pt x="406" y="1893"/>
                    <a:pt x="501" y="1989"/>
                    <a:pt x="608" y="2132"/>
                  </a:cubicBezTo>
                  <a:cubicBezTo>
                    <a:pt x="798" y="2393"/>
                    <a:pt x="953" y="2679"/>
                    <a:pt x="1132" y="2929"/>
                  </a:cubicBezTo>
                  <a:cubicBezTo>
                    <a:pt x="1310" y="3179"/>
                    <a:pt x="1513" y="3382"/>
                    <a:pt x="1727" y="3501"/>
                  </a:cubicBezTo>
                  <a:cubicBezTo>
                    <a:pt x="1900" y="3602"/>
                    <a:pt x="2072" y="3634"/>
                    <a:pt x="2200" y="3634"/>
                  </a:cubicBezTo>
                  <a:cubicBezTo>
                    <a:pt x="2223" y="3634"/>
                    <a:pt x="2244" y="3633"/>
                    <a:pt x="2263" y="3632"/>
                  </a:cubicBezTo>
                  <a:cubicBezTo>
                    <a:pt x="2394" y="3620"/>
                    <a:pt x="2453" y="3584"/>
                    <a:pt x="2453" y="3584"/>
                  </a:cubicBezTo>
                  <a:lnTo>
                    <a:pt x="2453" y="3584"/>
                  </a:lnTo>
                  <a:cubicBezTo>
                    <a:pt x="2453" y="3584"/>
                    <a:pt x="2427" y="3589"/>
                    <a:pt x="2371" y="3589"/>
                  </a:cubicBezTo>
                  <a:cubicBezTo>
                    <a:pt x="2342" y="3589"/>
                    <a:pt x="2307" y="3588"/>
                    <a:pt x="2263" y="3584"/>
                  </a:cubicBezTo>
                  <a:cubicBezTo>
                    <a:pt x="2144" y="3572"/>
                    <a:pt x="1977" y="3525"/>
                    <a:pt x="1799" y="3394"/>
                  </a:cubicBezTo>
                  <a:cubicBezTo>
                    <a:pt x="1620" y="3275"/>
                    <a:pt x="1453" y="3084"/>
                    <a:pt x="1310" y="2822"/>
                  </a:cubicBezTo>
                  <a:cubicBezTo>
                    <a:pt x="1156" y="2584"/>
                    <a:pt x="1025" y="2274"/>
                    <a:pt x="798" y="1989"/>
                  </a:cubicBezTo>
                  <a:cubicBezTo>
                    <a:pt x="703" y="1846"/>
                    <a:pt x="560" y="1715"/>
                    <a:pt x="417" y="1620"/>
                  </a:cubicBezTo>
                  <a:cubicBezTo>
                    <a:pt x="263" y="1536"/>
                    <a:pt x="191" y="1453"/>
                    <a:pt x="203" y="1358"/>
                  </a:cubicBezTo>
                  <a:cubicBezTo>
                    <a:pt x="227" y="1250"/>
                    <a:pt x="298" y="1119"/>
                    <a:pt x="358" y="1000"/>
                  </a:cubicBezTo>
                  <a:cubicBezTo>
                    <a:pt x="406" y="881"/>
                    <a:pt x="465" y="774"/>
                    <a:pt x="501" y="667"/>
                  </a:cubicBezTo>
                  <a:cubicBezTo>
                    <a:pt x="703" y="250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4" name="Google Shape;17454;p59"/>
            <p:cNvSpPr/>
            <p:nvPr/>
          </p:nvSpPr>
          <p:spPr>
            <a:xfrm>
              <a:off x="3501325" y="2521275"/>
              <a:ext cx="39000" cy="64900"/>
            </a:xfrm>
            <a:custGeom>
              <a:avLst/>
              <a:gdLst/>
              <a:ahLst/>
              <a:cxnLst/>
              <a:rect l="l" t="t" r="r" b="b"/>
              <a:pathLst>
                <a:path w="1560" h="2596" extrusionOk="0">
                  <a:moveTo>
                    <a:pt x="24" y="0"/>
                  </a:moveTo>
                  <a:cubicBezTo>
                    <a:pt x="24" y="1"/>
                    <a:pt x="0" y="179"/>
                    <a:pt x="36" y="465"/>
                  </a:cubicBezTo>
                  <a:cubicBezTo>
                    <a:pt x="72" y="751"/>
                    <a:pt x="203" y="1132"/>
                    <a:pt x="453" y="1489"/>
                  </a:cubicBezTo>
                  <a:cubicBezTo>
                    <a:pt x="715" y="1846"/>
                    <a:pt x="988" y="2132"/>
                    <a:pt x="1203" y="2310"/>
                  </a:cubicBezTo>
                  <a:cubicBezTo>
                    <a:pt x="1429" y="2489"/>
                    <a:pt x="1560" y="2596"/>
                    <a:pt x="1560" y="2596"/>
                  </a:cubicBezTo>
                  <a:cubicBezTo>
                    <a:pt x="1560" y="2596"/>
                    <a:pt x="1453" y="2465"/>
                    <a:pt x="1286" y="2227"/>
                  </a:cubicBezTo>
                  <a:cubicBezTo>
                    <a:pt x="1131" y="2001"/>
                    <a:pt x="905" y="1703"/>
                    <a:pt x="667" y="1358"/>
                  </a:cubicBezTo>
                  <a:cubicBezTo>
                    <a:pt x="429" y="1012"/>
                    <a:pt x="250" y="691"/>
                    <a:pt x="155" y="441"/>
                  </a:cubicBezTo>
                  <a:cubicBezTo>
                    <a:pt x="60" y="179"/>
                    <a:pt x="24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5" name="Google Shape;17455;p59"/>
            <p:cNvSpPr/>
            <p:nvPr/>
          </p:nvSpPr>
          <p:spPr>
            <a:xfrm>
              <a:off x="2866425" y="2238200"/>
              <a:ext cx="101225" cy="116500"/>
            </a:xfrm>
            <a:custGeom>
              <a:avLst/>
              <a:gdLst/>
              <a:ahLst/>
              <a:cxnLst/>
              <a:rect l="l" t="t" r="r" b="b"/>
              <a:pathLst>
                <a:path w="4049" h="4660" extrusionOk="0">
                  <a:moveTo>
                    <a:pt x="3977" y="1"/>
                  </a:moveTo>
                  <a:cubicBezTo>
                    <a:pt x="3977" y="1"/>
                    <a:pt x="3941" y="417"/>
                    <a:pt x="3882" y="1084"/>
                  </a:cubicBezTo>
                  <a:cubicBezTo>
                    <a:pt x="3858" y="1429"/>
                    <a:pt x="3858" y="1846"/>
                    <a:pt x="3810" y="2263"/>
                  </a:cubicBezTo>
                  <a:cubicBezTo>
                    <a:pt x="3798" y="2346"/>
                    <a:pt x="3751" y="2394"/>
                    <a:pt x="3655" y="2429"/>
                  </a:cubicBezTo>
                  <a:cubicBezTo>
                    <a:pt x="3560" y="2453"/>
                    <a:pt x="3441" y="2453"/>
                    <a:pt x="3286" y="2549"/>
                  </a:cubicBezTo>
                  <a:cubicBezTo>
                    <a:pt x="3143" y="2632"/>
                    <a:pt x="3084" y="2799"/>
                    <a:pt x="3060" y="2930"/>
                  </a:cubicBezTo>
                  <a:cubicBezTo>
                    <a:pt x="3036" y="3084"/>
                    <a:pt x="3036" y="3203"/>
                    <a:pt x="3024" y="3322"/>
                  </a:cubicBezTo>
                  <a:cubicBezTo>
                    <a:pt x="2965" y="3799"/>
                    <a:pt x="2572" y="4144"/>
                    <a:pt x="2203" y="4323"/>
                  </a:cubicBezTo>
                  <a:cubicBezTo>
                    <a:pt x="1810" y="4513"/>
                    <a:pt x="1417" y="4525"/>
                    <a:pt x="1084" y="4525"/>
                  </a:cubicBezTo>
                  <a:cubicBezTo>
                    <a:pt x="762" y="4513"/>
                    <a:pt x="488" y="4477"/>
                    <a:pt x="298" y="4454"/>
                  </a:cubicBezTo>
                  <a:cubicBezTo>
                    <a:pt x="107" y="4418"/>
                    <a:pt x="0" y="4406"/>
                    <a:pt x="0" y="4406"/>
                  </a:cubicBezTo>
                  <a:lnTo>
                    <a:pt x="0" y="4406"/>
                  </a:lnTo>
                  <a:cubicBezTo>
                    <a:pt x="0" y="4406"/>
                    <a:pt x="107" y="4430"/>
                    <a:pt x="286" y="4477"/>
                  </a:cubicBezTo>
                  <a:cubicBezTo>
                    <a:pt x="465" y="4525"/>
                    <a:pt x="726" y="4585"/>
                    <a:pt x="1072" y="4632"/>
                  </a:cubicBezTo>
                  <a:cubicBezTo>
                    <a:pt x="1189" y="4648"/>
                    <a:pt x="1315" y="4659"/>
                    <a:pt x="1447" y="4659"/>
                  </a:cubicBezTo>
                  <a:cubicBezTo>
                    <a:pt x="1704" y="4659"/>
                    <a:pt x="1984" y="4619"/>
                    <a:pt x="2274" y="4501"/>
                  </a:cubicBezTo>
                  <a:cubicBezTo>
                    <a:pt x="2703" y="4323"/>
                    <a:pt x="3167" y="3930"/>
                    <a:pt x="3263" y="3346"/>
                  </a:cubicBezTo>
                  <a:cubicBezTo>
                    <a:pt x="3310" y="3072"/>
                    <a:pt x="3274" y="2810"/>
                    <a:pt x="3429" y="2727"/>
                  </a:cubicBezTo>
                  <a:cubicBezTo>
                    <a:pt x="3489" y="2680"/>
                    <a:pt x="3608" y="2668"/>
                    <a:pt x="3739" y="2620"/>
                  </a:cubicBezTo>
                  <a:cubicBezTo>
                    <a:pt x="3810" y="2608"/>
                    <a:pt x="3882" y="2560"/>
                    <a:pt x="3929" y="2501"/>
                  </a:cubicBezTo>
                  <a:cubicBezTo>
                    <a:pt x="3989" y="2441"/>
                    <a:pt x="4001" y="2370"/>
                    <a:pt x="4025" y="2310"/>
                  </a:cubicBezTo>
                  <a:cubicBezTo>
                    <a:pt x="4048" y="1834"/>
                    <a:pt x="4025" y="1441"/>
                    <a:pt x="4025" y="1108"/>
                  </a:cubicBezTo>
                  <a:cubicBezTo>
                    <a:pt x="3989" y="417"/>
                    <a:pt x="3977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6" name="Google Shape;17456;p59"/>
            <p:cNvSpPr/>
            <p:nvPr/>
          </p:nvSpPr>
          <p:spPr>
            <a:xfrm>
              <a:off x="2961975" y="2262900"/>
              <a:ext cx="25325" cy="52850"/>
            </a:xfrm>
            <a:custGeom>
              <a:avLst/>
              <a:gdLst/>
              <a:ahLst/>
              <a:cxnLst/>
              <a:rect l="l" t="t" r="r" b="b"/>
              <a:pathLst>
                <a:path w="1013" h="2114" extrusionOk="0">
                  <a:moveTo>
                    <a:pt x="1012" y="1"/>
                  </a:moveTo>
                  <a:cubicBezTo>
                    <a:pt x="1012" y="1"/>
                    <a:pt x="976" y="13"/>
                    <a:pt x="917" y="37"/>
                  </a:cubicBezTo>
                  <a:cubicBezTo>
                    <a:pt x="857" y="84"/>
                    <a:pt x="762" y="144"/>
                    <a:pt x="691" y="251"/>
                  </a:cubicBezTo>
                  <a:cubicBezTo>
                    <a:pt x="619" y="358"/>
                    <a:pt x="536" y="501"/>
                    <a:pt x="524" y="679"/>
                  </a:cubicBezTo>
                  <a:cubicBezTo>
                    <a:pt x="500" y="870"/>
                    <a:pt x="572" y="1060"/>
                    <a:pt x="619" y="1227"/>
                  </a:cubicBezTo>
                  <a:cubicBezTo>
                    <a:pt x="714" y="1537"/>
                    <a:pt x="536" y="1822"/>
                    <a:pt x="357" y="1953"/>
                  </a:cubicBezTo>
                  <a:cubicBezTo>
                    <a:pt x="262" y="2037"/>
                    <a:pt x="167" y="2061"/>
                    <a:pt x="107" y="2084"/>
                  </a:cubicBezTo>
                  <a:cubicBezTo>
                    <a:pt x="63" y="2093"/>
                    <a:pt x="26" y="2096"/>
                    <a:pt x="9" y="2096"/>
                  </a:cubicBezTo>
                  <a:lnTo>
                    <a:pt x="9" y="2096"/>
                  </a:lnTo>
                  <a:cubicBezTo>
                    <a:pt x="6" y="2095"/>
                    <a:pt x="4" y="2095"/>
                    <a:pt x="2" y="2095"/>
                  </a:cubicBezTo>
                  <a:cubicBezTo>
                    <a:pt x="1" y="2095"/>
                    <a:pt x="0" y="2095"/>
                    <a:pt x="0" y="2096"/>
                  </a:cubicBezTo>
                  <a:cubicBezTo>
                    <a:pt x="0" y="2096"/>
                    <a:pt x="3" y="2096"/>
                    <a:pt x="9" y="2096"/>
                  </a:cubicBezTo>
                  <a:lnTo>
                    <a:pt x="9" y="2096"/>
                  </a:lnTo>
                  <a:cubicBezTo>
                    <a:pt x="27" y="2100"/>
                    <a:pt x="73" y="2114"/>
                    <a:pt x="142" y="2114"/>
                  </a:cubicBezTo>
                  <a:cubicBezTo>
                    <a:pt x="211" y="2114"/>
                    <a:pt x="304" y="2100"/>
                    <a:pt x="417" y="2049"/>
                  </a:cubicBezTo>
                  <a:cubicBezTo>
                    <a:pt x="536" y="1989"/>
                    <a:pt x="691" y="1906"/>
                    <a:pt x="774" y="1739"/>
                  </a:cubicBezTo>
                  <a:cubicBezTo>
                    <a:pt x="881" y="1584"/>
                    <a:pt x="893" y="1346"/>
                    <a:pt x="834" y="1156"/>
                  </a:cubicBezTo>
                  <a:cubicBezTo>
                    <a:pt x="774" y="965"/>
                    <a:pt x="714" y="810"/>
                    <a:pt x="714" y="679"/>
                  </a:cubicBezTo>
                  <a:cubicBezTo>
                    <a:pt x="714" y="549"/>
                    <a:pt x="750" y="418"/>
                    <a:pt x="798" y="310"/>
                  </a:cubicBezTo>
                  <a:cubicBezTo>
                    <a:pt x="834" y="203"/>
                    <a:pt x="893" y="120"/>
                    <a:pt x="941" y="72"/>
                  </a:cubicBezTo>
                  <a:lnTo>
                    <a:pt x="10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7" name="Google Shape;17457;p59"/>
            <p:cNvSpPr/>
            <p:nvPr/>
          </p:nvSpPr>
          <p:spPr>
            <a:xfrm>
              <a:off x="3109000" y="1947700"/>
              <a:ext cx="270900" cy="134400"/>
            </a:xfrm>
            <a:custGeom>
              <a:avLst/>
              <a:gdLst/>
              <a:ahLst/>
              <a:cxnLst/>
              <a:rect l="l" t="t" r="r" b="b"/>
              <a:pathLst>
                <a:path w="10836" h="5376" extrusionOk="0">
                  <a:moveTo>
                    <a:pt x="10835" y="0"/>
                  </a:moveTo>
                  <a:lnTo>
                    <a:pt x="9407" y="1310"/>
                  </a:lnTo>
                  <a:cubicBezTo>
                    <a:pt x="9181" y="1512"/>
                    <a:pt x="8942" y="1727"/>
                    <a:pt x="8692" y="1965"/>
                  </a:cubicBezTo>
                  <a:cubicBezTo>
                    <a:pt x="8573" y="2060"/>
                    <a:pt x="8442" y="2203"/>
                    <a:pt x="8311" y="2322"/>
                  </a:cubicBezTo>
                  <a:cubicBezTo>
                    <a:pt x="8168" y="2441"/>
                    <a:pt x="8026" y="2560"/>
                    <a:pt x="7859" y="2584"/>
                  </a:cubicBezTo>
                  <a:cubicBezTo>
                    <a:pt x="7829" y="2590"/>
                    <a:pt x="7798" y="2592"/>
                    <a:pt x="7767" y="2592"/>
                  </a:cubicBezTo>
                  <a:cubicBezTo>
                    <a:pt x="7526" y="2592"/>
                    <a:pt x="7232" y="2447"/>
                    <a:pt x="6902" y="2447"/>
                  </a:cubicBezTo>
                  <a:cubicBezTo>
                    <a:pt x="6822" y="2447"/>
                    <a:pt x="6740" y="2456"/>
                    <a:pt x="6656" y="2477"/>
                  </a:cubicBezTo>
                  <a:cubicBezTo>
                    <a:pt x="6192" y="2572"/>
                    <a:pt x="5811" y="2881"/>
                    <a:pt x="5513" y="3227"/>
                  </a:cubicBezTo>
                  <a:cubicBezTo>
                    <a:pt x="5216" y="3584"/>
                    <a:pt x="4990" y="3965"/>
                    <a:pt x="4716" y="4286"/>
                  </a:cubicBezTo>
                  <a:cubicBezTo>
                    <a:pt x="4454" y="4608"/>
                    <a:pt x="4144" y="4846"/>
                    <a:pt x="3799" y="5001"/>
                  </a:cubicBezTo>
                  <a:cubicBezTo>
                    <a:pt x="3404" y="5168"/>
                    <a:pt x="3003" y="5226"/>
                    <a:pt x="2625" y="5226"/>
                  </a:cubicBezTo>
                  <a:cubicBezTo>
                    <a:pt x="2330" y="5226"/>
                    <a:pt x="2049" y="5191"/>
                    <a:pt x="1799" y="5144"/>
                  </a:cubicBezTo>
                  <a:cubicBezTo>
                    <a:pt x="1239" y="5025"/>
                    <a:pt x="787" y="4846"/>
                    <a:pt x="477" y="4751"/>
                  </a:cubicBezTo>
                  <a:cubicBezTo>
                    <a:pt x="168" y="4632"/>
                    <a:pt x="1" y="4572"/>
                    <a:pt x="1" y="4572"/>
                  </a:cubicBezTo>
                  <a:lnTo>
                    <a:pt x="1" y="4572"/>
                  </a:lnTo>
                  <a:cubicBezTo>
                    <a:pt x="1" y="4572"/>
                    <a:pt x="168" y="4644"/>
                    <a:pt x="465" y="4775"/>
                  </a:cubicBezTo>
                  <a:cubicBezTo>
                    <a:pt x="775" y="4905"/>
                    <a:pt x="1203" y="5108"/>
                    <a:pt x="1787" y="5251"/>
                  </a:cubicBezTo>
                  <a:cubicBezTo>
                    <a:pt x="2080" y="5318"/>
                    <a:pt x="2421" y="5376"/>
                    <a:pt x="2786" y="5376"/>
                  </a:cubicBezTo>
                  <a:cubicBezTo>
                    <a:pt x="3132" y="5376"/>
                    <a:pt x="3500" y="5324"/>
                    <a:pt x="3870" y="5179"/>
                  </a:cubicBezTo>
                  <a:cubicBezTo>
                    <a:pt x="4239" y="5048"/>
                    <a:pt x="4597" y="4775"/>
                    <a:pt x="4882" y="4429"/>
                  </a:cubicBezTo>
                  <a:cubicBezTo>
                    <a:pt x="5168" y="4108"/>
                    <a:pt x="5406" y="3715"/>
                    <a:pt x="5692" y="3393"/>
                  </a:cubicBezTo>
                  <a:cubicBezTo>
                    <a:pt x="5966" y="3060"/>
                    <a:pt x="6311" y="2798"/>
                    <a:pt x="6704" y="2703"/>
                  </a:cubicBezTo>
                  <a:cubicBezTo>
                    <a:pt x="6774" y="2689"/>
                    <a:pt x="6847" y="2682"/>
                    <a:pt x="6920" y="2682"/>
                  </a:cubicBezTo>
                  <a:cubicBezTo>
                    <a:pt x="7033" y="2682"/>
                    <a:pt x="7148" y="2698"/>
                    <a:pt x="7264" y="2727"/>
                  </a:cubicBezTo>
                  <a:cubicBezTo>
                    <a:pt x="7397" y="2752"/>
                    <a:pt x="7547" y="2782"/>
                    <a:pt x="7703" y="2782"/>
                  </a:cubicBezTo>
                  <a:cubicBezTo>
                    <a:pt x="7770" y="2782"/>
                    <a:pt x="7838" y="2777"/>
                    <a:pt x="7907" y="2762"/>
                  </a:cubicBezTo>
                  <a:cubicBezTo>
                    <a:pt x="8133" y="2703"/>
                    <a:pt x="8288" y="2572"/>
                    <a:pt x="8430" y="2441"/>
                  </a:cubicBezTo>
                  <a:lnTo>
                    <a:pt x="8811" y="2048"/>
                  </a:lnTo>
                  <a:lnTo>
                    <a:pt x="9502" y="1369"/>
                  </a:lnTo>
                  <a:cubicBezTo>
                    <a:pt x="10335" y="512"/>
                    <a:pt x="10835" y="0"/>
                    <a:pt x="1083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8" name="Google Shape;17458;p59"/>
            <p:cNvSpPr/>
            <p:nvPr/>
          </p:nvSpPr>
          <p:spPr>
            <a:xfrm>
              <a:off x="3293850" y="1989950"/>
              <a:ext cx="95875" cy="39625"/>
            </a:xfrm>
            <a:custGeom>
              <a:avLst/>
              <a:gdLst/>
              <a:ahLst/>
              <a:cxnLst/>
              <a:rect l="l" t="t" r="r" b="b"/>
              <a:pathLst>
                <a:path w="3835" h="1585" extrusionOk="0">
                  <a:moveTo>
                    <a:pt x="3834" y="1"/>
                  </a:moveTo>
                  <a:cubicBezTo>
                    <a:pt x="3834" y="1"/>
                    <a:pt x="3775" y="1"/>
                    <a:pt x="3656" y="25"/>
                  </a:cubicBezTo>
                  <a:cubicBezTo>
                    <a:pt x="3549" y="25"/>
                    <a:pt x="3382" y="48"/>
                    <a:pt x="3191" y="108"/>
                  </a:cubicBezTo>
                  <a:cubicBezTo>
                    <a:pt x="3013" y="179"/>
                    <a:pt x="2787" y="287"/>
                    <a:pt x="2584" y="465"/>
                  </a:cubicBezTo>
                  <a:cubicBezTo>
                    <a:pt x="2477" y="560"/>
                    <a:pt x="2382" y="656"/>
                    <a:pt x="2298" y="775"/>
                  </a:cubicBezTo>
                  <a:cubicBezTo>
                    <a:pt x="2227" y="882"/>
                    <a:pt x="2144" y="989"/>
                    <a:pt x="2048" y="1037"/>
                  </a:cubicBezTo>
                  <a:cubicBezTo>
                    <a:pt x="1941" y="1072"/>
                    <a:pt x="1787" y="1108"/>
                    <a:pt x="1656" y="1132"/>
                  </a:cubicBezTo>
                  <a:cubicBezTo>
                    <a:pt x="1525" y="1168"/>
                    <a:pt x="1382" y="1191"/>
                    <a:pt x="1275" y="1227"/>
                  </a:cubicBezTo>
                  <a:cubicBezTo>
                    <a:pt x="1036" y="1287"/>
                    <a:pt x="810" y="1346"/>
                    <a:pt x="620" y="1406"/>
                  </a:cubicBezTo>
                  <a:cubicBezTo>
                    <a:pt x="227" y="1513"/>
                    <a:pt x="1" y="1584"/>
                    <a:pt x="1" y="1584"/>
                  </a:cubicBezTo>
                  <a:cubicBezTo>
                    <a:pt x="1" y="1584"/>
                    <a:pt x="239" y="1549"/>
                    <a:pt x="632" y="1513"/>
                  </a:cubicBezTo>
                  <a:cubicBezTo>
                    <a:pt x="810" y="1477"/>
                    <a:pt x="1048" y="1453"/>
                    <a:pt x="1298" y="1406"/>
                  </a:cubicBezTo>
                  <a:cubicBezTo>
                    <a:pt x="1429" y="1370"/>
                    <a:pt x="1572" y="1358"/>
                    <a:pt x="1703" y="1334"/>
                  </a:cubicBezTo>
                  <a:cubicBezTo>
                    <a:pt x="1834" y="1299"/>
                    <a:pt x="1989" y="1299"/>
                    <a:pt x="2144" y="1227"/>
                  </a:cubicBezTo>
                  <a:cubicBezTo>
                    <a:pt x="2322" y="1156"/>
                    <a:pt x="2418" y="989"/>
                    <a:pt x="2489" y="882"/>
                  </a:cubicBezTo>
                  <a:cubicBezTo>
                    <a:pt x="2560" y="763"/>
                    <a:pt x="2644" y="679"/>
                    <a:pt x="2727" y="584"/>
                  </a:cubicBezTo>
                  <a:cubicBezTo>
                    <a:pt x="2894" y="406"/>
                    <a:pt x="3084" y="287"/>
                    <a:pt x="3251" y="203"/>
                  </a:cubicBezTo>
                  <a:cubicBezTo>
                    <a:pt x="3418" y="108"/>
                    <a:pt x="3561" y="60"/>
                    <a:pt x="3668" y="37"/>
                  </a:cubicBezTo>
                  <a:cubicBezTo>
                    <a:pt x="3775" y="25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9" name="Google Shape;17459;p59"/>
            <p:cNvSpPr/>
            <p:nvPr/>
          </p:nvSpPr>
          <p:spPr>
            <a:xfrm>
              <a:off x="3836475" y="1876850"/>
              <a:ext cx="347400" cy="375075"/>
            </a:xfrm>
            <a:custGeom>
              <a:avLst/>
              <a:gdLst/>
              <a:ahLst/>
              <a:cxnLst/>
              <a:rect l="l" t="t" r="r" b="b"/>
              <a:pathLst>
                <a:path w="13896" h="15003" extrusionOk="0">
                  <a:moveTo>
                    <a:pt x="1" y="0"/>
                  </a:moveTo>
                  <a:cubicBezTo>
                    <a:pt x="1" y="1"/>
                    <a:pt x="239" y="167"/>
                    <a:pt x="679" y="453"/>
                  </a:cubicBezTo>
                  <a:cubicBezTo>
                    <a:pt x="906" y="596"/>
                    <a:pt x="1191" y="762"/>
                    <a:pt x="1489" y="989"/>
                  </a:cubicBezTo>
                  <a:cubicBezTo>
                    <a:pt x="1787" y="1191"/>
                    <a:pt x="2144" y="1429"/>
                    <a:pt x="2513" y="1715"/>
                  </a:cubicBezTo>
                  <a:cubicBezTo>
                    <a:pt x="2906" y="2001"/>
                    <a:pt x="3299" y="2298"/>
                    <a:pt x="3739" y="2656"/>
                  </a:cubicBezTo>
                  <a:cubicBezTo>
                    <a:pt x="4168" y="2989"/>
                    <a:pt x="4596" y="3382"/>
                    <a:pt x="5073" y="3787"/>
                  </a:cubicBezTo>
                  <a:cubicBezTo>
                    <a:pt x="6001" y="4596"/>
                    <a:pt x="6978" y="5537"/>
                    <a:pt x="7942" y="6585"/>
                  </a:cubicBezTo>
                  <a:cubicBezTo>
                    <a:pt x="8918" y="7620"/>
                    <a:pt x="9776" y="8680"/>
                    <a:pt x="10526" y="9656"/>
                  </a:cubicBezTo>
                  <a:cubicBezTo>
                    <a:pt x="10895" y="10168"/>
                    <a:pt x="11252" y="10633"/>
                    <a:pt x="11550" y="11085"/>
                  </a:cubicBezTo>
                  <a:cubicBezTo>
                    <a:pt x="11859" y="11538"/>
                    <a:pt x="12121" y="11966"/>
                    <a:pt x="12383" y="12371"/>
                  </a:cubicBezTo>
                  <a:cubicBezTo>
                    <a:pt x="12633" y="12764"/>
                    <a:pt x="12848" y="13133"/>
                    <a:pt x="13038" y="13454"/>
                  </a:cubicBezTo>
                  <a:cubicBezTo>
                    <a:pt x="13229" y="13776"/>
                    <a:pt x="13395" y="14050"/>
                    <a:pt x="13514" y="14288"/>
                  </a:cubicBezTo>
                  <a:cubicBezTo>
                    <a:pt x="13764" y="14752"/>
                    <a:pt x="13895" y="15002"/>
                    <a:pt x="13895" y="15002"/>
                  </a:cubicBezTo>
                  <a:cubicBezTo>
                    <a:pt x="13895" y="15002"/>
                    <a:pt x="13800" y="14740"/>
                    <a:pt x="13633" y="14288"/>
                  </a:cubicBezTo>
                  <a:cubicBezTo>
                    <a:pt x="13538" y="14038"/>
                    <a:pt x="13419" y="13740"/>
                    <a:pt x="13252" y="13395"/>
                  </a:cubicBezTo>
                  <a:cubicBezTo>
                    <a:pt x="13098" y="13050"/>
                    <a:pt x="12931" y="12657"/>
                    <a:pt x="12705" y="12240"/>
                  </a:cubicBezTo>
                  <a:cubicBezTo>
                    <a:pt x="12478" y="11800"/>
                    <a:pt x="12240" y="11347"/>
                    <a:pt x="11966" y="10871"/>
                  </a:cubicBezTo>
                  <a:cubicBezTo>
                    <a:pt x="11693" y="10371"/>
                    <a:pt x="11371" y="9883"/>
                    <a:pt x="11026" y="9347"/>
                  </a:cubicBezTo>
                  <a:cubicBezTo>
                    <a:pt x="10311" y="8311"/>
                    <a:pt x="9466" y="7204"/>
                    <a:pt x="8478" y="6132"/>
                  </a:cubicBezTo>
                  <a:cubicBezTo>
                    <a:pt x="7490" y="5061"/>
                    <a:pt x="6454" y="4144"/>
                    <a:pt x="5478" y="3346"/>
                  </a:cubicBezTo>
                  <a:cubicBezTo>
                    <a:pt x="4966" y="2965"/>
                    <a:pt x="4489" y="2608"/>
                    <a:pt x="4037" y="2298"/>
                  </a:cubicBezTo>
                  <a:cubicBezTo>
                    <a:pt x="3573" y="1965"/>
                    <a:pt x="3120" y="1703"/>
                    <a:pt x="2727" y="1441"/>
                  </a:cubicBezTo>
                  <a:cubicBezTo>
                    <a:pt x="2322" y="1179"/>
                    <a:pt x="1929" y="989"/>
                    <a:pt x="1608" y="810"/>
                  </a:cubicBezTo>
                  <a:cubicBezTo>
                    <a:pt x="1275" y="608"/>
                    <a:pt x="977" y="477"/>
                    <a:pt x="739" y="358"/>
                  </a:cubicBezTo>
                  <a:cubicBezTo>
                    <a:pt x="263" y="120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0" name="Google Shape;17460;p59"/>
            <p:cNvSpPr/>
            <p:nvPr/>
          </p:nvSpPr>
          <p:spPr>
            <a:xfrm>
              <a:off x="4055550" y="1968825"/>
              <a:ext cx="92000" cy="101525"/>
            </a:xfrm>
            <a:custGeom>
              <a:avLst/>
              <a:gdLst/>
              <a:ahLst/>
              <a:cxnLst/>
              <a:rect l="l" t="t" r="r" b="b"/>
              <a:pathLst>
                <a:path w="3680" h="4061" extrusionOk="0">
                  <a:moveTo>
                    <a:pt x="1" y="0"/>
                  </a:moveTo>
                  <a:cubicBezTo>
                    <a:pt x="1" y="1"/>
                    <a:pt x="167" y="286"/>
                    <a:pt x="465" y="679"/>
                  </a:cubicBezTo>
                  <a:cubicBezTo>
                    <a:pt x="751" y="1084"/>
                    <a:pt x="1167" y="1632"/>
                    <a:pt x="1668" y="2191"/>
                  </a:cubicBezTo>
                  <a:cubicBezTo>
                    <a:pt x="2168" y="2739"/>
                    <a:pt x="2680" y="3215"/>
                    <a:pt x="3049" y="3537"/>
                  </a:cubicBezTo>
                  <a:cubicBezTo>
                    <a:pt x="3430" y="3870"/>
                    <a:pt x="3680" y="4060"/>
                    <a:pt x="3680" y="4060"/>
                  </a:cubicBezTo>
                  <a:cubicBezTo>
                    <a:pt x="3680" y="4060"/>
                    <a:pt x="3573" y="3763"/>
                    <a:pt x="3323" y="3322"/>
                  </a:cubicBezTo>
                  <a:cubicBezTo>
                    <a:pt x="3084" y="2870"/>
                    <a:pt x="2715" y="2275"/>
                    <a:pt x="2191" y="1715"/>
                  </a:cubicBezTo>
                  <a:cubicBezTo>
                    <a:pt x="1668" y="1143"/>
                    <a:pt x="1120" y="715"/>
                    <a:pt x="703" y="429"/>
                  </a:cubicBezTo>
                  <a:cubicBezTo>
                    <a:pt x="286" y="14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1" name="Google Shape;17461;p59"/>
            <p:cNvSpPr/>
            <p:nvPr/>
          </p:nvSpPr>
          <p:spPr>
            <a:xfrm>
              <a:off x="4118050" y="1960500"/>
              <a:ext cx="47075" cy="58950"/>
            </a:xfrm>
            <a:custGeom>
              <a:avLst/>
              <a:gdLst/>
              <a:ahLst/>
              <a:cxnLst/>
              <a:rect l="l" t="t" r="r" b="b"/>
              <a:pathLst>
                <a:path w="1883" h="2358" extrusionOk="0">
                  <a:moveTo>
                    <a:pt x="1" y="0"/>
                  </a:moveTo>
                  <a:cubicBezTo>
                    <a:pt x="1" y="0"/>
                    <a:pt x="49" y="203"/>
                    <a:pt x="168" y="453"/>
                  </a:cubicBezTo>
                  <a:cubicBezTo>
                    <a:pt x="287" y="703"/>
                    <a:pt x="465" y="1048"/>
                    <a:pt x="715" y="1357"/>
                  </a:cubicBezTo>
                  <a:cubicBezTo>
                    <a:pt x="965" y="1667"/>
                    <a:pt x="1263" y="1929"/>
                    <a:pt x="1489" y="2084"/>
                  </a:cubicBezTo>
                  <a:cubicBezTo>
                    <a:pt x="1715" y="2262"/>
                    <a:pt x="1882" y="2358"/>
                    <a:pt x="1882" y="2358"/>
                  </a:cubicBezTo>
                  <a:cubicBezTo>
                    <a:pt x="1882" y="2358"/>
                    <a:pt x="1858" y="2167"/>
                    <a:pt x="1775" y="1881"/>
                  </a:cubicBezTo>
                  <a:cubicBezTo>
                    <a:pt x="1680" y="1607"/>
                    <a:pt x="1537" y="1238"/>
                    <a:pt x="1263" y="917"/>
                  </a:cubicBezTo>
                  <a:cubicBezTo>
                    <a:pt x="1001" y="584"/>
                    <a:pt x="692" y="357"/>
                    <a:pt x="430" y="214"/>
                  </a:cubicBezTo>
                  <a:cubicBezTo>
                    <a:pt x="180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2" name="Google Shape;17462;p59"/>
            <p:cNvSpPr/>
            <p:nvPr/>
          </p:nvSpPr>
          <p:spPr>
            <a:xfrm>
              <a:off x="2483025" y="1774950"/>
              <a:ext cx="1815750" cy="1529175"/>
            </a:xfrm>
            <a:custGeom>
              <a:avLst/>
              <a:gdLst/>
              <a:ahLst/>
              <a:cxnLst/>
              <a:rect l="l" t="t" r="r" b="b"/>
              <a:pathLst>
                <a:path w="72630" h="61167" extrusionOk="0">
                  <a:moveTo>
                    <a:pt x="62423" y="3596"/>
                  </a:moveTo>
                  <a:cubicBezTo>
                    <a:pt x="62491" y="3596"/>
                    <a:pt x="62561" y="3614"/>
                    <a:pt x="62616" y="3660"/>
                  </a:cubicBezTo>
                  <a:cubicBezTo>
                    <a:pt x="62687" y="3707"/>
                    <a:pt x="62735" y="3803"/>
                    <a:pt x="62759" y="3886"/>
                  </a:cubicBezTo>
                  <a:lnTo>
                    <a:pt x="64199" y="18090"/>
                  </a:lnTo>
                  <a:cubicBezTo>
                    <a:pt x="64199" y="18209"/>
                    <a:pt x="64247" y="18304"/>
                    <a:pt x="64283" y="18412"/>
                  </a:cubicBezTo>
                  <a:lnTo>
                    <a:pt x="71879" y="33652"/>
                  </a:lnTo>
                  <a:cubicBezTo>
                    <a:pt x="71939" y="33771"/>
                    <a:pt x="71915" y="33902"/>
                    <a:pt x="71831" y="34009"/>
                  </a:cubicBezTo>
                  <a:lnTo>
                    <a:pt x="68593" y="37819"/>
                  </a:lnTo>
                  <a:cubicBezTo>
                    <a:pt x="68545" y="37866"/>
                    <a:pt x="68498" y="37926"/>
                    <a:pt x="68474" y="37985"/>
                  </a:cubicBezTo>
                  <a:lnTo>
                    <a:pt x="63735" y="46820"/>
                  </a:lnTo>
                  <a:cubicBezTo>
                    <a:pt x="63723" y="46832"/>
                    <a:pt x="63723" y="46856"/>
                    <a:pt x="63711" y="46867"/>
                  </a:cubicBezTo>
                  <a:lnTo>
                    <a:pt x="59877" y="51999"/>
                  </a:lnTo>
                  <a:cubicBezTo>
                    <a:pt x="59818" y="52094"/>
                    <a:pt x="59735" y="52130"/>
                    <a:pt x="59627" y="52130"/>
                  </a:cubicBezTo>
                  <a:cubicBezTo>
                    <a:pt x="59508" y="52130"/>
                    <a:pt x="59425" y="52094"/>
                    <a:pt x="59366" y="52011"/>
                  </a:cubicBezTo>
                  <a:lnTo>
                    <a:pt x="58389" y="50856"/>
                  </a:lnTo>
                  <a:cubicBezTo>
                    <a:pt x="58318" y="50761"/>
                    <a:pt x="58294" y="50630"/>
                    <a:pt x="58330" y="50523"/>
                  </a:cubicBezTo>
                  <a:lnTo>
                    <a:pt x="59306" y="47879"/>
                  </a:lnTo>
                  <a:cubicBezTo>
                    <a:pt x="59377" y="47653"/>
                    <a:pt x="59377" y="47415"/>
                    <a:pt x="59282" y="47213"/>
                  </a:cubicBezTo>
                  <a:lnTo>
                    <a:pt x="57722" y="43188"/>
                  </a:lnTo>
                  <a:cubicBezTo>
                    <a:pt x="57699" y="43117"/>
                    <a:pt x="57699" y="43022"/>
                    <a:pt x="57722" y="42950"/>
                  </a:cubicBezTo>
                  <a:lnTo>
                    <a:pt x="58473" y="40902"/>
                  </a:lnTo>
                  <a:cubicBezTo>
                    <a:pt x="58544" y="40664"/>
                    <a:pt x="58532" y="40390"/>
                    <a:pt x="58425" y="40176"/>
                  </a:cubicBezTo>
                  <a:lnTo>
                    <a:pt x="57318" y="37902"/>
                  </a:lnTo>
                  <a:cubicBezTo>
                    <a:pt x="57306" y="37878"/>
                    <a:pt x="57294" y="37819"/>
                    <a:pt x="57294" y="37771"/>
                  </a:cubicBezTo>
                  <a:lnTo>
                    <a:pt x="57258" y="34366"/>
                  </a:lnTo>
                  <a:cubicBezTo>
                    <a:pt x="57258" y="34306"/>
                    <a:pt x="57258" y="34247"/>
                    <a:pt x="57246" y="34187"/>
                  </a:cubicBezTo>
                  <a:lnTo>
                    <a:pt x="57139" y="33699"/>
                  </a:lnTo>
                  <a:cubicBezTo>
                    <a:pt x="57080" y="33413"/>
                    <a:pt x="56889" y="33175"/>
                    <a:pt x="56627" y="33044"/>
                  </a:cubicBezTo>
                  <a:cubicBezTo>
                    <a:pt x="56484" y="32985"/>
                    <a:pt x="56353" y="32949"/>
                    <a:pt x="56222" y="32949"/>
                  </a:cubicBezTo>
                  <a:cubicBezTo>
                    <a:pt x="56067" y="32949"/>
                    <a:pt x="55925" y="32997"/>
                    <a:pt x="55817" y="33092"/>
                  </a:cubicBezTo>
                  <a:lnTo>
                    <a:pt x="55627" y="33187"/>
                  </a:lnTo>
                  <a:cubicBezTo>
                    <a:pt x="55579" y="33219"/>
                    <a:pt x="55521" y="33235"/>
                    <a:pt x="55466" y="33235"/>
                  </a:cubicBezTo>
                  <a:cubicBezTo>
                    <a:pt x="55439" y="33235"/>
                    <a:pt x="55413" y="33231"/>
                    <a:pt x="55389" y="33223"/>
                  </a:cubicBezTo>
                  <a:cubicBezTo>
                    <a:pt x="55195" y="33159"/>
                    <a:pt x="54932" y="33128"/>
                    <a:pt x="54605" y="33128"/>
                  </a:cubicBezTo>
                  <a:cubicBezTo>
                    <a:pt x="53825" y="33128"/>
                    <a:pt x="52677" y="33304"/>
                    <a:pt x="51210" y="33640"/>
                  </a:cubicBezTo>
                  <a:cubicBezTo>
                    <a:pt x="50840" y="33724"/>
                    <a:pt x="50469" y="33762"/>
                    <a:pt x="50101" y="33762"/>
                  </a:cubicBezTo>
                  <a:cubicBezTo>
                    <a:pt x="47301" y="33762"/>
                    <a:pt x="44650" y="31563"/>
                    <a:pt x="43840" y="30806"/>
                  </a:cubicBezTo>
                  <a:cubicBezTo>
                    <a:pt x="43745" y="30723"/>
                    <a:pt x="43721" y="30604"/>
                    <a:pt x="43745" y="30484"/>
                  </a:cubicBezTo>
                  <a:lnTo>
                    <a:pt x="44566" y="27258"/>
                  </a:lnTo>
                  <a:cubicBezTo>
                    <a:pt x="44626" y="27032"/>
                    <a:pt x="44602" y="26782"/>
                    <a:pt x="44483" y="26567"/>
                  </a:cubicBezTo>
                  <a:lnTo>
                    <a:pt x="42887" y="23698"/>
                  </a:lnTo>
                  <a:cubicBezTo>
                    <a:pt x="42816" y="23567"/>
                    <a:pt x="42828" y="23400"/>
                    <a:pt x="42947" y="23293"/>
                  </a:cubicBezTo>
                  <a:lnTo>
                    <a:pt x="46352" y="20186"/>
                  </a:lnTo>
                  <a:lnTo>
                    <a:pt x="49186" y="18066"/>
                  </a:lnTo>
                  <a:cubicBezTo>
                    <a:pt x="49221" y="18042"/>
                    <a:pt x="49281" y="18007"/>
                    <a:pt x="49340" y="18007"/>
                  </a:cubicBezTo>
                  <a:lnTo>
                    <a:pt x="55055" y="17495"/>
                  </a:lnTo>
                  <a:cubicBezTo>
                    <a:pt x="55073" y="17488"/>
                    <a:pt x="55090" y="17485"/>
                    <a:pt x="55108" y="17485"/>
                  </a:cubicBezTo>
                  <a:cubicBezTo>
                    <a:pt x="55150" y="17485"/>
                    <a:pt x="55192" y="17502"/>
                    <a:pt x="55234" y="17519"/>
                  </a:cubicBezTo>
                  <a:lnTo>
                    <a:pt x="57794" y="18828"/>
                  </a:lnTo>
                  <a:cubicBezTo>
                    <a:pt x="57935" y="18909"/>
                    <a:pt x="58093" y="18938"/>
                    <a:pt x="58246" y="18938"/>
                  </a:cubicBezTo>
                  <a:cubicBezTo>
                    <a:pt x="58274" y="18938"/>
                    <a:pt x="58302" y="18937"/>
                    <a:pt x="58330" y="18935"/>
                  </a:cubicBezTo>
                  <a:lnTo>
                    <a:pt x="59580" y="18804"/>
                  </a:lnTo>
                  <a:cubicBezTo>
                    <a:pt x="59901" y="18769"/>
                    <a:pt x="60163" y="18578"/>
                    <a:pt x="60318" y="18304"/>
                  </a:cubicBezTo>
                  <a:cubicBezTo>
                    <a:pt x="60449" y="18042"/>
                    <a:pt x="60461" y="17709"/>
                    <a:pt x="60318" y="17435"/>
                  </a:cubicBezTo>
                  <a:lnTo>
                    <a:pt x="60151" y="17114"/>
                  </a:lnTo>
                  <a:cubicBezTo>
                    <a:pt x="60056" y="16959"/>
                    <a:pt x="59937" y="16816"/>
                    <a:pt x="59782" y="16733"/>
                  </a:cubicBezTo>
                  <a:lnTo>
                    <a:pt x="58270" y="15864"/>
                  </a:lnTo>
                  <a:cubicBezTo>
                    <a:pt x="58246" y="15852"/>
                    <a:pt x="58211" y="15828"/>
                    <a:pt x="58199" y="15804"/>
                  </a:cubicBezTo>
                  <a:lnTo>
                    <a:pt x="57770" y="15375"/>
                  </a:lnTo>
                  <a:cubicBezTo>
                    <a:pt x="57585" y="15190"/>
                    <a:pt x="57343" y="15101"/>
                    <a:pt x="57098" y="15101"/>
                  </a:cubicBezTo>
                  <a:cubicBezTo>
                    <a:pt x="57044" y="15101"/>
                    <a:pt x="56990" y="15105"/>
                    <a:pt x="56937" y="15114"/>
                  </a:cubicBezTo>
                  <a:lnTo>
                    <a:pt x="55639" y="15316"/>
                  </a:lnTo>
                  <a:cubicBezTo>
                    <a:pt x="55621" y="15319"/>
                    <a:pt x="55605" y="15321"/>
                    <a:pt x="55589" y="15321"/>
                  </a:cubicBezTo>
                  <a:cubicBezTo>
                    <a:pt x="55550" y="15321"/>
                    <a:pt x="55514" y="15312"/>
                    <a:pt x="55472" y="15304"/>
                  </a:cubicBezTo>
                  <a:lnTo>
                    <a:pt x="54734" y="15030"/>
                  </a:lnTo>
                  <a:cubicBezTo>
                    <a:pt x="54651" y="15006"/>
                    <a:pt x="54591" y="14947"/>
                    <a:pt x="54555" y="14875"/>
                  </a:cubicBezTo>
                  <a:lnTo>
                    <a:pt x="54282" y="14352"/>
                  </a:lnTo>
                  <a:cubicBezTo>
                    <a:pt x="54114" y="14032"/>
                    <a:pt x="53786" y="13844"/>
                    <a:pt x="53444" y="13844"/>
                  </a:cubicBezTo>
                  <a:cubicBezTo>
                    <a:pt x="53301" y="13844"/>
                    <a:pt x="53156" y="13877"/>
                    <a:pt x="53019" y="13947"/>
                  </a:cubicBezTo>
                  <a:lnTo>
                    <a:pt x="52769" y="14078"/>
                  </a:lnTo>
                  <a:cubicBezTo>
                    <a:pt x="52722" y="14101"/>
                    <a:pt x="52671" y="14113"/>
                    <a:pt x="52622" y="14113"/>
                  </a:cubicBezTo>
                  <a:cubicBezTo>
                    <a:pt x="52573" y="14113"/>
                    <a:pt x="52525" y="14101"/>
                    <a:pt x="52484" y="14078"/>
                  </a:cubicBezTo>
                  <a:lnTo>
                    <a:pt x="51841" y="13780"/>
                  </a:lnTo>
                  <a:cubicBezTo>
                    <a:pt x="51718" y="13721"/>
                    <a:pt x="51580" y="13691"/>
                    <a:pt x="51441" y="13691"/>
                  </a:cubicBezTo>
                  <a:cubicBezTo>
                    <a:pt x="51271" y="13691"/>
                    <a:pt x="51098" y="13736"/>
                    <a:pt x="50948" y="13828"/>
                  </a:cubicBezTo>
                  <a:cubicBezTo>
                    <a:pt x="50686" y="13994"/>
                    <a:pt x="50519" y="14292"/>
                    <a:pt x="50507" y="14602"/>
                  </a:cubicBezTo>
                  <a:lnTo>
                    <a:pt x="50483" y="15054"/>
                  </a:lnTo>
                  <a:cubicBezTo>
                    <a:pt x="50472" y="15125"/>
                    <a:pt x="50460" y="15197"/>
                    <a:pt x="50400" y="15256"/>
                  </a:cubicBezTo>
                  <a:cubicBezTo>
                    <a:pt x="50091" y="15602"/>
                    <a:pt x="49269" y="16411"/>
                    <a:pt x="48328" y="16614"/>
                  </a:cubicBezTo>
                  <a:cubicBezTo>
                    <a:pt x="48285" y="16622"/>
                    <a:pt x="48241" y="16626"/>
                    <a:pt x="48198" y="16626"/>
                  </a:cubicBezTo>
                  <a:cubicBezTo>
                    <a:pt x="47494" y="16626"/>
                    <a:pt x="46738" y="15597"/>
                    <a:pt x="46435" y="15137"/>
                  </a:cubicBezTo>
                  <a:cubicBezTo>
                    <a:pt x="46376" y="15054"/>
                    <a:pt x="46364" y="14959"/>
                    <a:pt x="46400" y="14875"/>
                  </a:cubicBezTo>
                  <a:cubicBezTo>
                    <a:pt x="46412" y="14780"/>
                    <a:pt x="46471" y="14709"/>
                    <a:pt x="46566" y="14661"/>
                  </a:cubicBezTo>
                  <a:lnTo>
                    <a:pt x="48317" y="13744"/>
                  </a:lnTo>
                  <a:cubicBezTo>
                    <a:pt x="48495" y="13637"/>
                    <a:pt x="48638" y="13482"/>
                    <a:pt x="48733" y="13292"/>
                  </a:cubicBezTo>
                  <a:lnTo>
                    <a:pt x="49805" y="10923"/>
                  </a:lnTo>
                  <a:cubicBezTo>
                    <a:pt x="49852" y="10827"/>
                    <a:pt x="49864" y="10720"/>
                    <a:pt x="49876" y="10613"/>
                  </a:cubicBezTo>
                  <a:lnTo>
                    <a:pt x="49971" y="9649"/>
                  </a:lnTo>
                  <a:cubicBezTo>
                    <a:pt x="49995" y="9351"/>
                    <a:pt x="49876" y="9065"/>
                    <a:pt x="49674" y="8875"/>
                  </a:cubicBezTo>
                  <a:cubicBezTo>
                    <a:pt x="49496" y="8717"/>
                    <a:pt x="49278" y="8624"/>
                    <a:pt x="49039" y="8624"/>
                  </a:cubicBezTo>
                  <a:cubicBezTo>
                    <a:pt x="48989" y="8624"/>
                    <a:pt x="48939" y="8628"/>
                    <a:pt x="48888" y="8637"/>
                  </a:cubicBezTo>
                  <a:lnTo>
                    <a:pt x="48150" y="8756"/>
                  </a:lnTo>
                  <a:cubicBezTo>
                    <a:pt x="48130" y="8758"/>
                    <a:pt x="48111" y="8760"/>
                    <a:pt x="48092" y="8760"/>
                  </a:cubicBezTo>
                  <a:cubicBezTo>
                    <a:pt x="48032" y="8760"/>
                    <a:pt x="47975" y="8744"/>
                    <a:pt x="47912" y="8708"/>
                  </a:cubicBezTo>
                  <a:lnTo>
                    <a:pt x="47185" y="8232"/>
                  </a:lnTo>
                  <a:cubicBezTo>
                    <a:pt x="47029" y="8132"/>
                    <a:pt x="46851" y="8083"/>
                    <a:pt x="46674" y="8083"/>
                  </a:cubicBezTo>
                  <a:cubicBezTo>
                    <a:pt x="46556" y="8083"/>
                    <a:pt x="46438" y="8105"/>
                    <a:pt x="46328" y="8148"/>
                  </a:cubicBezTo>
                  <a:lnTo>
                    <a:pt x="46126" y="8220"/>
                  </a:lnTo>
                  <a:cubicBezTo>
                    <a:pt x="46089" y="8229"/>
                    <a:pt x="46050" y="8235"/>
                    <a:pt x="46011" y="8235"/>
                  </a:cubicBezTo>
                  <a:cubicBezTo>
                    <a:pt x="45949" y="8235"/>
                    <a:pt x="45886" y="8221"/>
                    <a:pt x="45828" y="8184"/>
                  </a:cubicBezTo>
                  <a:cubicBezTo>
                    <a:pt x="45745" y="8125"/>
                    <a:pt x="45685" y="8041"/>
                    <a:pt x="45673" y="7934"/>
                  </a:cubicBezTo>
                  <a:lnTo>
                    <a:pt x="45447" y="5839"/>
                  </a:lnTo>
                  <a:cubicBezTo>
                    <a:pt x="45435" y="5684"/>
                    <a:pt x="45507" y="5553"/>
                    <a:pt x="45638" y="5493"/>
                  </a:cubicBezTo>
                  <a:lnTo>
                    <a:pt x="49079" y="3957"/>
                  </a:lnTo>
                  <a:cubicBezTo>
                    <a:pt x="49120" y="3940"/>
                    <a:pt x="49168" y="3931"/>
                    <a:pt x="49215" y="3931"/>
                  </a:cubicBezTo>
                  <a:cubicBezTo>
                    <a:pt x="49263" y="3931"/>
                    <a:pt x="49311" y="3940"/>
                    <a:pt x="49352" y="3957"/>
                  </a:cubicBezTo>
                  <a:lnTo>
                    <a:pt x="51817" y="5124"/>
                  </a:lnTo>
                  <a:cubicBezTo>
                    <a:pt x="51948" y="5176"/>
                    <a:pt x="52078" y="5210"/>
                    <a:pt x="52214" y="5210"/>
                  </a:cubicBezTo>
                  <a:cubicBezTo>
                    <a:pt x="52263" y="5210"/>
                    <a:pt x="52314" y="5205"/>
                    <a:pt x="52365" y="5196"/>
                  </a:cubicBezTo>
                  <a:lnTo>
                    <a:pt x="62366" y="3600"/>
                  </a:lnTo>
                  <a:cubicBezTo>
                    <a:pt x="62385" y="3598"/>
                    <a:pt x="62404" y="3596"/>
                    <a:pt x="62423" y="3596"/>
                  </a:cubicBezTo>
                  <a:close/>
                  <a:moveTo>
                    <a:pt x="62475" y="2955"/>
                  </a:moveTo>
                  <a:cubicBezTo>
                    <a:pt x="62422" y="2955"/>
                    <a:pt x="62370" y="2959"/>
                    <a:pt x="62318" y="2969"/>
                  </a:cubicBezTo>
                  <a:lnTo>
                    <a:pt x="52317" y="4553"/>
                  </a:lnTo>
                  <a:cubicBezTo>
                    <a:pt x="52300" y="4560"/>
                    <a:pt x="52281" y="4563"/>
                    <a:pt x="52262" y="4563"/>
                  </a:cubicBezTo>
                  <a:cubicBezTo>
                    <a:pt x="52217" y="4563"/>
                    <a:pt x="52169" y="4546"/>
                    <a:pt x="52127" y="4529"/>
                  </a:cubicBezTo>
                  <a:lnTo>
                    <a:pt x="49674" y="3362"/>
                  </a:lnTo>
                  <a:cubicBezTo>
                    <a:pt x="49543" y="3303"/>
                    <a:pt x="49409" y="3273"/>
                    <a:pt x="49275" y="3273"/>
                  </a:cubicBezTo>
                  <a:cubicBezTo>
                    <a:pt x="49141" y="3273"/>
                    <a:pt x="49007" y="3303"/>
                    <a:pt x="48876" y="3362"/>
                  </a:cubicBezTo>
                  <a:lnTo>
                    <a:pt x="45411" y="4946"/>
                  </a:lnTo>
                  <a:cubicBezTo>
                    <a:pt x="45042" y="5124"/>
                    <a:pt x="44816" y="5505"/>
                    <a:pt x="44864" y="5910"/>
                  </a:cubicBezTo>
                  <a:lnTo>
                    <a:pt x="45090" y="8006"/>
                  </a:lnTo>
                  <a:cubicBezTo>
                    <a:pt x="45114" y="8291"/>
                    <a:pt x="45280" y="8565"/>
                    <a:pt x="45530" y="8708"/>
                  </a:cubicBezTo>
                  <a:cubicBezTo>
                    <a:pt x="45678" y="8799"/>
                    <a:pt x="45851" y="8845"/>
                    <a:pt x="46021" y="8845"/>
                  </a:cubicBezTo>
                  <a:cubicBezTo>
                    <a:pt x="46140" y="8845"/>
                    <a:pt x="46257" y="8823"/>
                    <a:pt x="46364" y="8779"/>
                  </a:cubicBezTo>
                  <a:lnTo>
                    <a:pt x="46554" y="8708"/>
                  </a:lnTo>
                  <a:cubicBezTo>
                    <a:pt x="46594" y="8690"/>
                    <a:pt x="46633" y="8683"/>
                    <a:pt x="46671" y="8683"/>
                  </a:cubicBezTo>
                  <a:cubicBezTo>
                    <a:pt x="46737" y="8683"/>
                    <a:pt x="46799" y="8706"/>
                    <a:pt x="46852" y="8744"/>
                  </a:cubicBezTo>
                  <a:lnTo>
                    <a:pt x="47590" y="9220"/>
                  </a:lnTo>
                  <a:cubicBezTo>
                    <a:pt x="47736" y="9311"/>
                    <a:pt x="47910" y="9367"/>
                    <a:pt x="48090" y="9367"/>
                  </a:cubicBezTo>
                  <a:cubicBezTo>
                    <a:pt x="48145" y="9367"/>
                    <a:pt x="48201" y="9362"/>
                    <a:pt x="48257" y="9351"/>
                  </a:cubicBezTo>
                  <a:lnTo>
                    <a:pt x="48983" y="9232"/>
                  </a:lnTo>
                  <a:cubicBezTo>
                    <a:pt x="49001" y="9230"/>
                    <a:pt x="49018" y="9229"/>
                    <a:pt x="49035" y="9229"/>
                  </a:cubicBezTo>
                  <a:cubicBezTo>
                    <a:pt x="49124" y="9229"/>
                    <a:pt x="49209" y="9255"/>
                    <a:pt x="49269" y="9315"/>
                  </a:cubicBezTo>
                  <a:cubicBezTo>
                    <a:pt x="49340" y="9375"/>
                    <a:pt x="49388" y="9482"/>
                    <a:pt x="49376" y="9589"/>
                  </a:cubicBezTo>
                  <a:lnTo>
                    <a:pt x="49281" y="10553"/>
                  </a:lnTo>
                  <a:cubicBezTo>
                    <a:pt x="49281" y="10589"/>
                    <a:pt x="49269" y="10625"/>
                    <a:pt x="49257" y="10661"/>
                  </a:cubicBezTo>
                  <a:lnTo>
                    <a:pt x="48186" y="13030"/>
                  </a:lnTo>
                  <a:cubicBezTo>
                    <a:pt x="48150" y="13089"/>
                    <a:pt x="48090" y="13149"/>
                    <a:pt x="48031" y="13173"/>
                  </a:cubicBezTo>
                  <a:lnTo>
                    <a:pt x="46281" y="14101"/>
                  </a:lnTo>
                  <a:cubicBezTo>
                    <a:pt x="46042" y="14221"/>
                    <a:pt x="45864" y="14435"/>
                    <a:pt x="45804" y="14697"/>
                  </a:cubicBezTo>
                  <a:cubicBezTo>
                    <a:pt x="45721" y="14947"/>
                    <a:pt x="45769" y="15209"/>
                    <a:pt x="45923" y="15435"/>
                  </a:cubicBezTo>
                  <a:cubicBezTo>
                    <a:pt x="46462" y="16276"/>
                    <a:pt x="47255" y="17205"/>
                    <a:pt x="48161" y="17205"/>
                  </a:cubicBezTo>
                  <a:cubicBezTo>
                    <a:pt x="48255" y="17205"/>
                    <a:pt x="48351" y="17195"/>
                    <a:pt x="48447" y="17173"/>
                  </a:cubicBezTo>
                  <a:cubicBezTo>
                    <a:pt x="49555" y="16935"/>
                    <a:pt x="50483" y="16018"/>
                    <a:pt x="50841" y="15625"/>
                  </a:cubicBezTo>
                  <a:cubicBezTo>
                    <a:pt x="50995" y="15471"/>
                    <a:pt x="51067" y="15256"/>
                    <a:pt x="51079" y="15030"/>
                  </a:cubicBezTo>
                  <a:lnTo>
                    <a:pt x="51103" y="14590"/>
                  </a:lnTo>
                  <a:cubicBezTo>
                    <a:pt x="51114" y="14482"/>
                    <a:pt x="51174" y="14375"/>
                    <a:pt x="51257" y="14316"/>
                  </a:cubicBezTo>
                  <a:cubicBezTo>
                    <a:pt x="51314" y="14284"/>
                    <a:pt x="51370" y="14270"/>
                    <a:pt x="51427" y="14270"/>
                  </a:cubicBezTo>
                  <a:cubicBezTo>
                    <a:pt x="51478" y="14270"/>
                    <a:pt x="51528" y="14281"/>
                    <a:pt x="51579" y="14304"/>
                  </a:cubicBezTo>
                  <a:lnTo>
                    <a:pt x="52210" y="14602"/>
                  </a:lnTo>
                  <a:cubicBezTo>
                    <a:pt x="52338" y="14660"/>
                    <a:pt x="52477" y="14689"/>
                    <a:pt x="52615" y="14689"/>
                  </a:cubicBezTo>
                  <a:cubicBezTo>
                    <a:pt x="52760" y="14689"/>
                    <a:pt x="52903" y="14657"/>
                    <a:pt x="53031" y="14590"/>
                  </a:cubicBezTo>
                  <a:lnTo>
                    <a:pt x="53281" y="14459"/>
                  </a:lnTo>
                  <a:cubicBezTo>
                    <a:pt x="53332" y="14433"/>
                    <a:pt x="53385" y="14421"/>
                    <a:pt x="53436" y="14421"/>
                  </a:cubicBezTo>
                  <a:cubicBezTo>
                    <a:pt x="53555" y="14421"/>
                    <a:pt x="53667" y="14485"/>
                    <a:pt x="53734" y="14602"/>
                  </a:cubicBezTo>
                  <a:lnTo>
                    <a:pt x="53996" y="15125"/>
                  </a:lnTo>
                  <a:cubicBezTo>
                    <a:pt x="54115" y="15352"/>
                    <a:pt x="54293" y="15506"/>
                    <a:pt x="54520" y="15590"/>
                  </a:cubicBezTo>
                  <a:lnTo>
                    <a:pt x="55270" y="15852"/>
                  </a:lnTo>
                  <a:cubicBezTo>
                    <a:pt x="55367" y="15892"/>
                    <a:pt x="55476" y="15911"/>
                    <a:pt x="55588" y="15911"/>
                  </a:cubicBezTo>
                  <a:cubicBezTo>
                    <a:pt x="55640" y="15911"/>
                    <a:pt x="55693" y="15907"/>
                    <a:pt x="55746" y="15899"/>
                  </a:cubicBezTo>
                  <a:lnTo>
                    <a:pt x="57032" y="15685"/>
                  </a:lnTo>
                  <a:cubicBezTo>
                    <a:pt x="57051" y="15681"/>
                    <a:pt x="57070" y="15679"/>
                    <a:pt x="57089" y="15679"/>
                  </a:cubicBezTo>
                  <a:cubicBezTo>
                    <a:pt x="57176" y="15679"/>
                    <a:pt x="57259" y="15721"/>
                    <a:pt x="57318" y="15780"/>
                  </a:cubicBezTo>
                  <a:lnTo>
                    <a:pt x="57746" y="16209"/>
                  </a:lnTo>
                  <a:cubicBezTo>
                    <a:pt x="57806" y="16280"/>
                    <a:pt x="57889" y="16328"/>
                    <a:pt x="57961" y="16376"/>
                  </a:cubicBezTo>
                  <a:lnTo>
                    <a:pt x="59461" y="17233"/>
                  </a:lnTo>
                  <a:cubicBezTo>
                    <a:pt x="59520" y="17269"/>
                    <a:pt x="59568" y="17316"/>
                    <a:pt x="59592" y="17376"/>
                  </a:cubicBezTo>
                  <a:lnTo>
                    <a:pt x="59758" y="17685"/>
                  </a:lnTo>
                  <a:cubicBezTo>
                    <a:pt x="59818" y="17792"/>
                    <a:pt x="59818" y="17888"/>
                    <a:pt x="59758" y="17995"/>
                  </a:cubicBezTo>
                  <a:cubicBezTo>
                    <a:pt x="59711" y="18102"/>
                    <a:pt x="59616" y="18162"/>
                    <a:pt x="59508" y="18173"/>
                  </a:cubicBezTo>
                  <a:lnTo>
                    <a:pt x="58258" y="18304"/>
                  </a:lnTo>
                  <a:cubicBezTo>
                    <a:pt x="58237" y="18311"/>
                    <a:pt x="58217" y="18314"/>
                    <a:pt x="58198" y="18314"/>
                  </a:cubicBezTo>
                  <a:cubicBezTo>
                    <a:pt x="58152" y="18314"/>
                    <a:pt x="58110" y="18297"/>
                    <a:pt x="58068" y="18281"/>
                  </a:cubicBezTo>
                  <a:lnTo>
                    <a:pt x="55508" y="16971"/>
                  </a:lnTo>
                  <a:cubicBezTo>
                    <a:pt x="55367" y="16890"/>
                    <a:pt x="55218" y="16861"/>
                    <a:pt x="55067" y="16861"/>
                  </a:cubicBezTo>
                  <a:cubicBezTo>
                    <a:pt x="55039" y="16861"/>
                    <a:pt x="55012" y="16862"/>
                    <a:pt x="54984" y="16864"/>
                  </a:cubicBezTo>
                  <a:lnTo>
                    <a:pt x="49269" y="17388"/>
                  </a:lnTo>
                  <a:cubicBezTo>
                    <a:pt x="49102" y="17400"/>
                    <a:pt x="48924" y="17459"/>
                    <a:pt x="48793" y="17566"/>
                  </a:cubicBezTo>
                  <a:lnTo>
                    <a:pt x="45959" y="19674"/>
                  </a:lnTo>
                  <a:cubicBezTo>
                    <a:pt x="45935" y="19697"/>
                    <a:pt x="45923" y="19721"/>
                    <a:pt x="45888" y="19733"/>
                  </a:cubicBezTo>
                  <a:lnTo>
                    <a:pt x="42494" y="22829"/>
                  </a:lnTo>
                  <a:cubicBezTo>
                    <a:pt x="42173" y="23115"/>
                    <a:pt x="42090" y="23591"/>
                    <a:pt x="42304" y="23984"/>
                  </a:cubicBezTo>
                  <a:lnTo>
                    <a:pt x="43899" y="26853"/>
                  </a:lnTo>
                  <a:cubicBezTo>
                    <a:pt x="43935" y="26924"/>
                    <a:pt x="43935" y="27020"/>
                    <a:pt x="43923" y="27091"/>
                  </a:cubicBezTo>
                  <a:lnTo>
                    <a:pt x="43102" y="30318"/>
                  </a:lnTo>
                  <a:cubicBezTo>
                    <a:pt x="43030" y="30663"/>
                    <a:pt x="43137" y="31008"/>
                    <a:pt x="43387" y="31246"/>
                  </a:cubicBezTo>
                  <a:cubicBezTo>
                    <a:pt x="44258" y="32033"/>
                    <a:pt x="47057" y="34361"/>
                    <a:pt x="50072" y="34361"/>
                  </a:cubicBezTo>
                  <a:cubicBezTo>
                    <a:pt x="50480" y="34361"/>
                    <a:pt x="50893" y="34318"/>
                    <a:pt x="51305" y="34223"/>
                  </a:cubicBezTo>
                  <a:cubicBezTo>
                    <a:pt x="53044" y="33822"/>
                    <a:pt x="54030" y="33724"/>
                    <a:pt x="54581" y="33724"/>
                  </a:cubicBezTo>
                  <a:cubicBezTo>
                    <a:pt x="54898" y="33724"/>
                    <a:pt x="55071" y="33756"/>
                    <a:pt x="55163" y="33782"/>
                  </a:cubicBezTo>
                  <a:cubicBezTo>
                    <a:pt x="55251" y="33813"/>
                    <a:pt x="55341" y="33828"/>
                    <a:pt x="55430" y="33828"/>
                  </a:cubicBezTo>
                  <a:cubicBezTo>
                    <a:pt x="55583" y="33828"/>
                    <a:pt x="55735" y="33786"/>
                    <a:pt x="55877" y="33711"/>
                  </a:cubicBezTo>
                  <a:lnTo>
                    <a:pt x="56067" y="33604"/>
                  </a:lnTo>
                  <a:cubicBezTo>
                    <a:pt x="56118" y="33572"/>
                    <a:pt x="56175" y="33558"/>
                    <a:pt x="56229" y="33558"/>
                  </a:cubicBezTo>
                  <a:cubicBezTo>
                    <a:pt x="56278" y="33558"/>
                    <a:pt x="56326" y="33569"/>
                    <a:pt x="56365" y="33592"/>
                  </a:cubicBezTo>
                  <a:cubicBezTo>
                    <a:pt x="56460" y="33640"/>
                    <a:pt x="56532" y="33723"/>
                    <a:pt x="56544" y="33830"/>
                  </a:cubicBezTo>
                  <a:lnTo>
                    <a:pt x="56651" y="34318"/>
                  </a:lnTo>
                  <a:lnTo>
                    <a:pt x="56651" y="34378"/>
                  </a:lnTo>
                  <a:lnTo>
                    <a:pt x="56687" y="37795"/>
                  </a:lnTo>
                  <a:cubicBezTo>
                    <a:pt x="56687" y="37926"/>
                    <a:pt x="56710" y="38069"/>
                    <a:pt x="56770" y="38188"/>
                  </a:cubicBezTo>
                  <a:lnTo>
                    <a:pt x="57877" y="40450"/>
                  </a:lnTo>
                  <a:cubicBezTo>
                    <a:pt x="57913" y="40533"/>
                    <a:pt x="57913" y="40617"/>
                    <a:pt x="57889" y="40712"/>
                  </a:cubicBezTo>
                  <a:lnTo>
                    <a:pt x="57139" y="42760"/>
                  </a:lnTo>
                  <a:cubicBezTo>
                    <a:pt x="57068" y="42986"/>
                    <a:pt x="57068" y="43224"/>
                    <a:pt x="57163" y="43427"/>
                  </a:cubicBezTo>
                  <a:lnTo>
                    <a:pt x="58723" y="47451"/>
                  </a:lnTo>
                  <a:cubicBezTo>
                    <a:pt x="58746" y="47522"/>
                    <a:pt x="58746" y="47618"/>
                    <a:pt x="58723" y="47689"/>
                  </a:cubicBezTo>
                  <a:lnTo>
                    <a:pt x="57758" y="50332"/>
                  </a:lnTo>
                  <a:cubicBezTo>
                    <a:pt x="57639" y="50654"/>
                    <a:pt x="57711" y="51011"/>
                    <a:pt x="57913" y="51261"/>
                  </a:cubicBezTo>
                  <a:lnTo>
                    <a:pt x="58889" y="52416"/>
                  </a:lnTo>
                  <a:cubicBezTo>
                    <a:pt x="59080" y="52642"/>
                    <a:pt x="59330" y="52761"/>
                    <a:pt x="59616" y="52761"/>
                  </a:cubicBezTo>
                  <a:cubicBezTo>
                    <a:pt x="59627" y="52761"/>
                    <a:pt x="59639" y="52761"/>
                    <a:pt x="59699" y="52737"/>
                  </a:cubicBezTo>
                  <a:cubicBezTo>
                    <a:pt x="59985" y="52737"/>
                    <a:pt x="60258" y="52594"/>
                    <a:pt x="60437" y="52356"/>
                  </a:cubicBezTo>
                  <a:lnTo>
                    <a:pt x="64259" y="47225"/>
                  </a:lnTo>
                  <a:cubicBezTo>
                    <a:pt x="64283" y="47177"/>
                    <a:pt x="64307" y="47153"/>
                    <a:pt x="64330" y="47106"/>
                  </a:cubicBezTo>
                  <a:lnTo>
                    <a:pt x="69069" y="38271"/>
                  </a:lnTo>
                  <a:cubicBezTo>
                    <a:pt x="69081" y="38247"/>
                    <a:pt x="69093" y="38223"/>
                    <a:pt x="69105" y="38212"/>
                  </a:cubicBezTo>
                  <a:lnTo>
                    <a:pt x="72355" y="34378"/>
                  </a:lnTo>
                  <a:cubicBezTo>
                    <a:pt x="72593" y="34104"/>
                    <a:pt x="72629" y="33699"/>
                    <a:pt x="72474" y="33354"/>
                  </a:cubicBezTo>
                  <a:lnTo>
                    <a:pt x="64878" y="18114"/>
                  </a:lnTo>
                  <a:cubicBezTo>
                    <a:pt x="64866" y="18066"/>
                    <a:pt x="64854" y="18042"/>
                    <a:pt x="64854" y="17995"/>
                  </a:cubicBezTo>
                  <a:lnTo>
                    <a:pt x="63402" y="3803"/>
                  </a:lnTo>
                  <a:cubicBezTo>
                    <a:pt x="63390" y="3541"/>
                    <a:pt x="63259" y="3303"/>
                    <a:pt x="63045" y="3148"/>
                  </a:cubicBezTo>
                  <a:cubicBezTo>
                    <a:pt x="62884" y="3025"/>
                    <a:pt x="62678" y="2955"/>
                    <a:pt x="62475" y="2955"/>
                  </a:cubicBezTo>
                  <a:close/>
                  <a:moveTo>
                    <a:pt x="27341" y="619"/>
                  </a:moveTo>
                  <a:cubicBezTo>
                    <a:pt x="27356" y="619"/>
                    <a:pt x="27370" y="621"/>
                    <a:pt x="27385" y="624"/>
                  </a:cubicBezTo>
                  <a:lnTo>
                    <a:pt x="36125" y="2029"/>
                  </a:lnTo>
                  <a:cubicBezTo>
                    <a:pt x="36220" y="2040"/>
                    <a:pt x="36303" y="2088"/>
                    <a:pt x="36351" y="2160"/>
                  </a:cubicBezTo>
                  <a:cubicBezTo>
                    <a:pt x="36398" y="2231"/>
                    <a:pt x="36410" y="2326"/>
                    <a:pt x="36398" y="2410"/>
                  </a:cubicBezTo>
                  <a:lnTo>
                    <a:pt x="35779" y="5136"/>
                  </a:lnTo>
                  <a:cubicBezTo>
                    <a:pt x="35767" y="5243"/>
                    <a:pt x="35696" y="5327"/>
                    <a:pt x="35589" y="5374"/>
                  </a:cubicBezTo>
                  <a:lnTo>
                    <a:pt x="33446" y="6231"/>
                  </a:lnTo>
                  <a:cubicBezTo>
                    <a:pt x="33374" y="6267"/>
                    <a:pt x="33303" y="6315"/>
                    <a:pt x="33243" y="6351"/>
                  </a:cubicBezTo>
                  <a:lnTo>
                    <a:pt x="31541" y="7625"/>
                  </a:lnTo>
                  <a:cubicBezTo>
                    <a:pt x="31493" y="7648"/>
                    <a:pt x="31457" y="7684"/>
                    <a:pt x="31422" y="7720"/>
                  </a:cubicBezTo>
                  <a:lnTo>
                    <a:pt x="29743" y="9470"/>
                  </a:lnTo>
                  <a:cubicBezTo>
                    <a:pt x="29695" y="9506"/>
                    <a:pt x="29636" y="9541"/>
                    <a:pt x="29576" y="9553"/>
                  </a:cubicBezTo>
                  <a:lnTo>
                    <a:pt x="20623" y="11446"/>
                  </a:lnTo>
                  <a:cubicBezTo>
                    <a:pt x="20361" y="11506"/>
                    <a:pt x="20158" y="11637"/>
                    <a:pt x="20027" y="11851"/>
                  </a:cubicBezTo>
                  <a:lnTo>
                    <a:pt x="17956" y="14911"/>
                  </a:lnTo>
                  <a:lnTo>
                    <a:pt x="16765" y="16638"/>
                  </a:lnTo>
                  <a:cubicBezTo>
                    <a:pt x="16598" y="16876"/>
                    <a:pt x="16551" y="17161"/>
                    <a:pt x="16634" y="17423"/>
                  </a:cubicBezTo>
                  <a:lnTo>
                    <a:pt x="17527" y="20721"/>
                  </a:lnTo>
                  <a:cubicBezTo>
                    <a:pt x="17551" y="20817"/>
                    <a:pt x="17527" y="20924"/>
                    <a:pt x="17467" y="21019"/>
                  </a:cubicBezTo>
                  <a:lnTo>
                    <a:pt x="16955" y="21638"/>
                  </a:lnTo>
                  <a:cubicBezTo>
                    <a:pt x="16899" y="21719"/>
                    <a:pt x="16803" y="21762"/>
                    <a:pt x="16707" y="21762"/>
                  </a:cubicBezTo>
                  <a:cubicBezTo>
                    <a:pt x="16662" y="21762"/>
                    <a:pt x="16616" y="21752"/>
                    <a:pt x="16574" y="21733"/>
                  </a:cubicBezTo>
                  <a:lnTo>
                    <a:pt x="15705" y="21340"/>
                  </a:lnTo>
                  <a:cubicBezTo>
                    <a:pt x="15681" y="21329"/>
                    <a:pt x="15646" y="21329"/>
                    <a:pt x="15622" y="21317"/>
                  </a:cubicBezTo>
                  <a:lnTo>
                    <a:pt x="12062" y="20102"/>
                  </a:lnTo>
                  <a:cubicBezTo>
                    <a:pt x="11968" y="20069"/>
                    <a:pt x="11866" y="20051"/>
                    <a:pt x="11763" y="20051"/>
                  </a:cubicBezTo>
                  <a:cubicBezTo>
                    <a:pt x="11644" y="20051"/>
                    <a:pt x="11522" y="20075"/>
                    <a:pt x="11407" y="20126"/>
                  </a:cubicBezTo>
                  <a:lnTo>
                    <a:pt x="9859" y="20745"/>
                  </a:lnTo>
                  <a:cubicBezTo>
                    <a:pt x="9574" y="20852"/>
                    <a:pt x="9359" y="21102"/>
                    <a:pt x="9300" y="21412"/>
                  </a:cubicBezTo>
                  <a:lnTo>
                    <a:pt x="9085" y="22400"/>
                  </a:lnTo>
                  <a:cubicBezTo>
                    <a:pt x="9014" y="22710"/>
                    <a:pt x="9121" y="23043"/>
                    <a:pt x="9335" y="23257"/>
                  </a:cubicBezTo>
                  <a:cubicBezTo>
                    <a:pt x="9517" y="23439"/>
                    <a:pt x="9769" y="23537"/>
                    <a:pt x="10022" y="23537"/>
                  </a:cubicBezTo>
                  <a:cubicBezTo>
                    <a:pt x="10083" y="23537"/>
                    <a:pt x="10144" y="23531"/>
                    <a:pt x="10205" y="23519"/>
                  </a:cubicBezTo>
                  <a:lnTo>
                    <a:pt x="11502" y="23245"/>
                  </a:lnTo>
                  <a:cubicBezTo>
                    <a:pt x="11530" y="23237"/>
                    <a:pt x="11557" y="23233"/>
                    <a:pt x="11584" y="23233"/>
                  </a:cubicBezTo>
                  <a:cubicBezTo>
                    <a:pt x="11709" y="23233"/>
                    <a:pt x="11822" y="23318"/>
                    <a:pt x="11871" y="23436"/>
                  </a:cubicBezTo>
                  <a:lnTo>
                    <a:pt x="12241" y="24377"/>
                  </a:lnTo>
                  <a:cubicBezTo>
                    <a:pt x="12276" y="24472"/>
                    <a:pt x="12276" y="24555"/>
                    <a:pt x="12229" y="24650"/>
                  </a:cubicBezTo>
                  <a:lnTo>
                    <a:pt x="11502" y="26091"/>
                  </a:lnTo>
                  <a:cubicBezTo>
                    <a:pt x="11395" y="26282"/>
                    <a:pt x="11360" y="26508"/>
                    <a:pt x="11407" y="26710"/>
                  </a:cubicBezTo>
                  <a:cubicBezTo>
                    <a:pt x="11407" y="26734"/>
                    <a:pt x="11419" y="26746"/>
                    <a:pt x="11419" y="26758"/>
                  </a:cubicBezTo>
                  <a:lnTo>
                    <a:pt x="12348" y="29270"/>
                  </a:lnTo>
                  <a:cubicBezTo>
                    <a:pt x="12419" y="29591"/>
                    <a:pt x="12645" y="29842"/>
                    <a:pt x="12943" y="29949"/>
                  </a:cubicBezTo>
                  <a:lnTo>
                    <a:pt x="13979" y="30627"/>
                  </a:lnTo>
                  <a:cubicBezTo>
                    <a:pt x="14003" y="30639"/>
                    <a:pt x="14027" y="30639"/>
                    <a:pt x="14062" y="30663"/>
                  </a:cubicBezTo>
                  <a:cubicBezTo>
                    <a:pt x="14148" y="30689"/>
                    <a:pt x="14221" y="30708"/>
                    <a:pt x="14300" y="30708"/>
                  </a:cubicBezTo>
                  <a:cubicBezTo>
                    <a:pt x="14331" y="30708"/>
                    <a:pt x="14362" y="30705"/>
                    <a:pt x="14396" y="30699"/>
                  </a:cubicBezTo>
                  <a:lnTo>
                    <a:pt x="15812" y="30604"/>
                  </a:lnTo>
                  <a:cubicBezTo>
                    <a:pt x="16027" y="30580"/>
                    <a:pt x="16229" y="30496"/>
                    <a:pt x="16384" y="30365"/>
                  </a:cubicBezTo>
                  <a:lnTo>
                    <a:pt x="17848" y="29044"/>
                  </a:lnTo>
                  <a:cubicBezTo>
                    <a:pt x="17896" y="29008"/>
                    <a:pt x="17944" y="28984"/>
                    <a:pt x="18003" y="28960"/>
                  </a:cubicBezTo>
                  <a:lnTo>
                    <a:pt x="18146" y="28937"/>
                  </a:lnTo>
                  <a:lnTo>
                    <a:pt x="18146" y="28937"/>
                  </a:lnTo>
                  <a:cubicBezTo>
                    <a:pt x="18134" y="28996"/>
                    <a:pt x="18134" y="29068"/>
                    <a:pt x="18134" y="29127"/>
                  </a:cubicBezTo>
                  <a:cubicBezTo>
                    <a:pt x="18134" y="29425"/>
                    <a:pt x="18289" y="29699"/>
                    <a:pt x="18527" y="29877"/>
                  </a:cubicBezTo>
                  <a:lnTo>
                    <a:pt x="18646" y="29961"/>
                  </a:lnTo>
                  <a:cubicBezTo>
                    <a:pt x="18789" y="30068"/>
                    <a:pt x="18968" y="30127"/>
                    <a:pt x="19146" y="30139"/>
                  </a:cubicBezTo>
                  <a:lnTo>
                    <a:pt x="21230" y="30223"/>
                  </a:lnTo>
                  <a:cubicBezTo>
                    <a:pt x="21301" y="30223"/>
                    <a:pt x="21385" y="30270"/>
                    <a:pt x="21444" y="30318"/>
                  </a:cubicBezTo>
                  <a:lnTo>
                    <a:pt x="22456" y="31223"/>
                  </a:lnTo>
                  <a:cubicBezTo>
                    <a:pt x="22551" y="31330"/>
                    <a:pt x="22706" y="31401"/>
                    <a:pt x="22849" y="31449"/>
                  </a:cubicBezTo>
                  <a:lnTo>
                    <a:pt x="27171" y="32509"/>
                  </a:lnTo>
                  <a:cubicBezTo>
                    <a:pt x="27278" y="32532"/>
                    <a:pt x="27350" y="32592"/>
                    <a:pt x="27397" y="32687"/>
                  </a:cubicBezTo>
                  <a:lnTo>
                    <a:pt x="28088" y="34116"/>
                  </a:lnTo>
                  <a:cubicBezTo>
                    <a:pt x="28124" y="34175"/>
                    <a:pt x="28147" y="34235"/>
                    <a:pt x="28195" y="34271"/>
                  </a:cubicBezTo>
                  <a:lnTo>
                    <a:pt x="29600" y="36080"/>
                  </a:lnTo>
                  <a:cubicBezTo>
                    <a:pt x="29695" y="36223"/>
                    <a:pt x="29850" y="36330"/>
                    <a:pt x="30029" y="36390"/>
                  </a:cubicBezTo>
                  <a:lnTo>
                    <a:pt x="34255" y="37842"/>
                  </a:lnTo>
                  <a:cubicBezTo>
                    <a:pt x="34386" y="37890"/>
                    <a:pt x="34458" y="38009"/>
                    <a:pt x="34481" y="38128"/>
                  </a:cubicBezTo>
                  <a:cubicBezTo>
                    <a:pt x="34565" y="39438"/>
                    <a:pt x="33708" y="40498"/>
                    <a:pt x="33327" y="40902"/>
                  </a:cubicBezTo>
                  <a:cubicBezTo>
                    <a:pt x="33184" y="41069"/>
                    <a:pt x="33088" y="41271"/>
                    <a:pt x="33077" y="41510"/>
                  </a:cubicBezTo>
                  <a:cubicBezTo>
                    <a:pt x="33005" y="43665"/>
                    <a:pt x="32338" y="45081"/>
                    <a:pt x="32136" y="45474"/>
                  </a:cubicBezTo>
                  <a:cubicBezTo>
                    <a:pt x="32112" y="45510"/>
                    <a:pt x="32064" y="45558"/>
                    <a:pt x="32017" y="45582"/>
                  </a:cubicBezTo>
                  <a:lnTo>
                    <a:pt x="29433" y="47189"/>
                  </a:lnTo>
                  <a:cubicBezTo>
                    <a:pt x="29255" y="47308"/>
                    <a:pt x="29124" y="47475"/>
                    <a:pt x="29040" y="47689"/>
                  </a:cubicBezTo>
                  <a:lnTo>
                    <a:pt x="27254" y="52785"/>
                  </a:lnTo>
                  <a:cubicBezTo>
                    <a:pt x="27231" y="52844"/>
                    <a:pt x="27195" y="52892"/>
                    <a:pt x="27159" y="52940"/>
                  </a:cubicBezTo>
                  <a:lnTo>
                    <a:pt x="24956" y="54797"/>
                  </a:lnTo>
                  <a:cubicBezTo>
                    <a:pt x="24778" y="54952"/>
                    <a:pt x="24659" y="55166"/>
                    <a:pt x="24623" y="55404"/>
                  </a:cubicBezTo>
                  <a:lnTo>
                    <a:pt x="24492" y="56619"/>
                  </a:lnTo>
                  <a:lnTo>
                    <a:pt x="24492" y="56702"/>
                  </a:lnTo>
                  <a:lnTo>
                    <a:pt x="24444" y="58119"/>
                  </a:lnTo>
                  <a:cubicBezTo>
                    <a:pt x="24444" y="58369"/>
                    <a:pt x="24540" y="58607"/>
                    <a:pt x="24695" y="58786"/>
                  </a:cubicBezTo>
                  <a:lnTo>
                    <a:pt x="25802" y="59976"/>
                  </a:lnTo>
                  <a:cubicBezTo>
                    <a:pt x="25885" y="60083"/>
                    <a:pt x="25909" y="60214"/>
                    <a:pt x="25861" y="60333"/>
                  </a:cubicBezTo>
                  <a:cubicBezTo>
                    <a:pt x="25813" y="60459"/>
                    <a:pt x="25695" y="60537"/>
                    <a:pt x="25563" y="60537"/>
                  </a:cubicBezTo>
                  <a:cubicBezTo>
                    <a:pt x="25532" y="60537"/>
                    <a:pt x="25500" y="60533"/>
                    <a:pt x="25468" y="60524"/>
                  </a:cubicBezTo>
                  <a:lnTo>
                    <a:pt x="24183" y="60190"/>
                  </a:lnTo>
                  <a:cubicBezTo>
                    <a:pt x="24099" y="60167"/>
                    <a:pt x="24040" y="60131"/>
                    <a:pt x="24004" y="60071"/>
                  </a:cubicBezTo>
                  <a:lnTo>
                    <a:pt x="20968" y="55916"/>
                  </a:lnTo>
                  <a:cubicBezTo>
                    <a:pt x="20253" y="55023"/>
                    <a:pt x="20158" y="53547"/>
                    <a:pt x="20146" y="52951"/>
                  </a:cubicBezTo>
                  <a:cubicBezTo>
                    <a:pt x="20146" y="52701"/>
                    <a:pt x="20039" y="52475"/>
                    <a:pt x="19861" y="52297"/>
                  </a:cubicBezTo>
                  <a:cubicBezTo>
                    <a:pt x="19337" y="51820"/>
                    <a:pt x="19265" y="50892"/>
                    <a:pt x="19265" y="50749"/>
                  </a:cubicBezTo>
                  <a:lnTo>
                    <a:pt x="19432" y="46856"/>
                  </a:lnTo>
                  <a:cubicBezTo>
                    <a:pt x="19444" y="46451"/>
                    <a:pt x="19194" y="46082"/>
                    <a:pt x="18801" y="45927"/>
                  </a:cubicBezTo>
                  <a:cubicBezTo>
                    <a:pt x="18360" y="45748"/>
                    <a:pt x="18194" y="45284"/>
                    <a:pt x="18194" y="45284"/>
                  </a:cubicBezTo>
                  <a:lnTo>
                    <a:pt x="17884" y="43772"/>
                  </a:lnTo>
                  <a:cubicBezTo>
                    <a:pt x="17825" y="43462"/>
                    <a:pt x="17610" y="43200"/>
                    <a:pt x="17313" y="43081"/>
                  </a:cubicBezTo>
                  <a:cubicBezTo>
                    <a:pt x="13907" y="41652"/>
                    <a:pt x="13157" y="38593"/>
                    <a:pt x="13038" y="37985"/>
                  </a:cubicBezTo>
                  <a:cubicBezTo>
                    <a:pt x="13026" y="37938"/>
                    <a:pt x="13026" y="37890"/>
                    <a:pt x="13038" y="37842"/>
                  </a:cubicBezTo>
                  <a:lnTo>
                    <a:pt x="13503" y="35699"/>
                  </a:lnTo>
                  <a:lnTo>
                    <a:pt x="14443" y="32866"/>
                  </a:lnTo>
                  <a:cubicBezTo>
                    <a:pt x="14562" y="32509"/>
                    <a:pt x="14455" y="32116"/>
                    <a:pt x="14193" y="31866"/>
                  </a:cubicBezTo>
                  <a:lnTo>
                    <a:pt x="12360" y="30199"/>
                  </a:lnTo>
                  <a:cubicBezTo>
                    <a:pt x="12324" y="30187"/>
                    <a:pt x="12312" y="30163"/>
                    <a:pt x="12300" y="30139"/>
                  </a:cubicBezTo>
                  <a:lnTo>
                    <a:pt x="11300" y="28579"/>
                  </a:lnTo>
                  <a:cubicBezTo>
                    <a:pt x="11288" y="28556"/>
                    <a:pt x="11288" y="28544"/>
                    <a:pt x="11276" y="28532"/>
                  </a:cubicBezTo>
                  <a:cubicBezTo>
                    <a:pt x="11169" y="28282"/>
                    <a:pt x="10776" y="27603"/>
                    <a:pt x="9276" y="26865"/>
                  </a:cubicBezTo>
                  <a:cubicBezTo>
                    <a:pt x="8157" y="26293"/>
                    <a:pt x="7550" y="25210"/>
                    <a:pt x="7299" y="24615"/>
                  </a:cubicBezTo>
                  <a:cubicBezTo>
                    <a:pt x="7144" y="24271"/>
                    <a:pt x="6814" y="24051"/>
                    <a:pt x="6442" y="24051"/>
                  </a:cubicBezTo>
                  <a:cubicBezTo>
                    <a:pt x="6415" y="24051"/>
                    <a:pt x="6387" y="24053"/>
                    <a:pt x="6359" y="24055"/>
                  </a:cubicBezTo>
                  <a:lnTo>
                    <a:pt x="3013" y="24317"/>
                  </a:lnTo>
                  <a:cubicBezTo>
                    <a:pt x="3004" y="24318"/>
                    <a:pt x="2994" y="24318"/>
                    <a:pt x="2985" y="24318"/>
                  </a:cubicBezTo>
                  <a:cubicBezTo>
                    <a:pt x="2862" y="24318"/>
                    <a:pt x="2735" y="24248"/>
                    <a:pt x="2680" y="24127"/>
                  </a:cubicBezTo>
                  <a:lnTo>
                    <a:pt x="715" y="19709"/>
                  </a:lnTo>
                  <a:cubicBezTo>
                    <a:pt x="680" y="19602"/>
                    <a:pt x="692" y="19471"/>
                    <a:pt x="751" y="19376"/>
                  </a:cubicBezTo>
                  <a:lnTo>
                    <a:pt x="7716" y="9196"/>
                  </a:lnTo>
                  <a:cubicBezTo>
                    <a:pt x="7740" y="9137"/>
                    <a:pt x="7788" y="9113"/>
                    <a:pt x="7847" y="9077"/>
                  </a:cubicBezTo>
                  <a:lnTo>
                    <a:pt x="27207" y="659"/>
                  </a:lnTo>
                  <a:cubicBezTo>
                    <a:pt x="27251" y="633"/>
                    <a:pt x="27296" y="619"/>
                    <a:pt x="27341" y="619"/>
                  </a:cubicBezTo>
                  <a:close/>
                  <a:moveTo>
                    <a:pt x="27315" y="0"/>
                  </a:moveTo>
                  <a:cubicBezTo>
                    <a:pt x="27193" y="0"/>
                    <a:pt x="27072" y="27"/>
                    <a:pt x="26957" y="76"/>
                  </a:cubicBezTo>
                  <a:lnTo>
                    <a:pt x="7597" y="8494"/>
                  </a:lnTo>
                  <a:cubicBezTo>
                    <a:pt x="7430" y="8553"/>
                    <a:pt x="7299" y="8672"/>
                    <a:pt x="7192" y="8827"/>
                  </a:cubicBezTo>
                  <a:lnTo>
                    <a:pt x="227" y="19007"/>
                  </a:lnTo>
                  <a:cubicBezTo>
                    <a:pt x="37" y="19269"/>
                    <a:pt x="1" y="19614"/>
                    <a:pt x="144" y="19912"/>
                  </a:cubicBezTo>
                  <a:lnTo>
                    <a:pt x="2108" y="24329"/>
                  </a:lnTo>
                  <a:cubicBezTo>
                    <a:pt x="2256" y="24669"/>
                    <a:pt x="2608" y="24890"/>
                    <a:pt x="2980" y="24890"/>
                  </a:cubicBezTo>
                  <a:cubicBezTo>
                    <a:pt x="2999" y="24890"/>
                    <a:pt x="3018" y="24890"/>
                    <a:pt x="3037" y="24889"/>
                  </a:cubicBezTo>
                  <a:lnTo>
                    <a:pt x="6395" y="24615"/>
                  </a:lnTo>
                  <a:cubicBezTo>
                    <a:pt x="6526" y="24615"/>
                    <a:pt x="6657" y="24686"/>
                    <a:pt x="6716" y="24829"/>
                  </a:cubicBezTo>
                  <a:cubicBezTo>
                    <a:pt x="7014" y="25496"/>
                    <a:pt x="7704" y="26734"/>
                    <a:pt x="8990" y="27365"/>
                  </a:cubicBezTo>
                  <a:cubicBezTo>
                    <a:pt x="10419" y="28079"/>
                    <a:pt x="10657" y="28651"/>
                    <a:pt x="10693" y="28710"/>
                  </a:cubicBezTo>
                  <a:cubicBezTo>
                    <a:pt x="10705" y="28770"/>
                    <a:pt x="10740" y="28818"/>
                    <a:pt x="10764" y="28877"/>
                  </a:cubicBezTo>
                  <a:lnTo>
                    <a:pt x="11764" y="30449"/>
                  </a:lnTo>
                  <a:cubicBezTo>
                    <a:pt x="11812" y="30520"/>
                    <a:pt x="11871" y="30580"/>
                    <a:pt x="11931" y="30639"/>
                  </a:cubicBezTo>
                  <a:lnTo>
                    <a:pt x="13741" y="32306"/>
                  </a:lnTo>
                  <a:cubicBezTo>
                    <a:pt x="13836" y="32401"/>
                    <a:pt x="13872" y="32532"/>
                    <a:pt x="13836" y="32651"/>
                  </a:cubicBezTo>
                  <a:lnTo>
                    <a:pt x="12884" y="35497"/>
                  </a:lnTo>
                  <a:cubicBezTo>
                    <a:pt x="12872" y="35533"/>
                    <a:pt x="12848" y="35557"/>
                    <a:pt x="12848" y="35592"/>
                  </a:cubicBezTo>
                  <a:lnTo>
                    <a:pt x="12383" y="37700"/>
                  </a:lnTo>
                  <a:cubicBezTo>
                    <a:pt x="12372" y="37819"/>
                    <a:pt x="12360" y="37950"/>
                    <a:pt x="12383" y="38069"/>
                  </a:cubicBezTo>
                  <a:cubicBezTo>
                    <a:pt x="12514" y="38724"/>
                    <a:pt x="13324" y="42093"/>
                    <a:pt x="17039" y="43641"/>
                  </a:cubicBezTo>
                  <a:cubicBezTo>
                    <a:pt x="17134" y="43688"/>
                    <a:pt x="17229" y="43772"/>
                    <a:pt x="17241" y="43879"/>
                  </a:cubicBezTo>
                  <a:lnTo>
                    <a:pt x="17575" y="45427"/>
                  </a:lnTo>
                  <a:cubicBezTo>
                    <a:pt x="17586" y="45451"/>
                    <a:pt x="17813" y="46201"/>
                    <a:pt x="18551" y="46475"/>
                  </a:cubicBezTo>
                  <a:cubicBezTo>
                    <a:pt x="18706" y="46546"/>
                    <a:pt x="18789" y="46665"/>
                    <a:pt x="18789" y="46808"/>
                  </a:cubicBezTo>
                  <a:lnTo>
                    <a:pt x="18622" y="50713"/>
                  </a:lnTo>
                  <a:lnTo>
                    <a:pt x="18622" y="50808"/>
                  </a:lnTo>
                  <a:cubicBezTo>
                    <a:pt x="18634" y="51023"/>
                    <a:pt x="18741" y="52106"/>
                    <a:pt x="19420" y="52737"/>
                  </a:cubicBezTo>
                  <a:cubicBezTo>
                    <a:pt x="19491" y="52797"/>
                    <a:pt x="19515" y="52868"/>
                    <a:pt x="19515" y="52951"/>
                  </a:cubicBezTo>
                  <a:cubicBezTo>
                    <a:pt x="19515" y="53606"/>
                    <a:pt x="19634" y="55261"/>
                    <a:pt x="20456" y="56285"/>
                  </a:cubicBezTo>
                  <a:lnTo>
                    <a:pt x="23492" y="60441"/>
                  </a:lnTo>
                  <a:cubicBezTo>
                    <a:pt x="23623" y="60619"/>
                    <a:pt x="23802" y="60738"/>
                    <a:pt x="24016" y="60798"/>
                  </a:cubicBezTo>
                  <a:lnTo>
                    <a:pt x="25314" y="61143"/>
                  </a:lnTo>
                  <a:cubicBezTo>
                    <a:pt x="25385" y="61155"/>
                    <a:pt x="25468" y="61167"/>
                    <a:pt x="25552" y="61167"/>
                  </a:cubicBezTo>
                  <a:cubicBezTo>
                    <a:pt x="25921" y="61167"/>
                    <a:pt x="26278" y="60952"/>
                    <a:pt x="26421" y="60595"/>
                  </a:cubicBezTo>
                  <a:cubicBezTo>
                    <a:pt x="26576" y="60250"/>
                    <a:pt x="26504" y="59845"/>
                    <a:pt x="26242" y="59583"/>
                  </a:cubicBezTo>
                  <a:lnTo>
                    <a:pt x="25147" y="58393"/>
                  </a:lnTo>
                  <a:cubicBezTo>
                    <a:pt x="25087" y="58309"/>
                    <a:pt x="25052" y="58238"/>
                    <a:pt x="25052" y="58155"/>
                  </a:cubicBezTo>
                  <a:lnTo>
                    <a:pt x="25099" y="56702"/>
                  </a:lnTo>
                  <a:lnTo>
                    <a:pt x="25230" y="55499"/>
                  </a:lnTo>
                  <a:cubicBezTo>
                    <a:pt x="25254" y="55428"/>
                    <a:pt x="25290" y="55357"/>
                    <a:pt x="25349" y="55297"/>
                  </a:cubicBezTo>
                  <a:lnTo>
                    <a:pt x="27588" y="53356"/>
                  </a:lnTo>
                  <a:cubicBezTo>
                    <a:pt x="27719" y="53249"/>
                    <a:pt x="27814" y="53118"/>
                    <a:pt x="27873" y="52951"/>
                  </a:cubicBezTo>
                  <a:lnTo>
                    <a:pt x="29636" y="47856"/>
                  </a:lnTo>
                  <a:cubicBezTo>
                    <a:pt x="29659" y="47772"/>
                    <a:pt x="29719" y="47713"/>
                    <a:pt x="29778" y="47677"/>
                  </a:cubicBezTo>
                  <a:lnTo>
                    <a:pt x="32362" y="46046"/>
                  </a:lnTo>
                  <a:cubicBezTo>
                    <a:pt x="32517" y="45963"/>
                    <a:pt x="32636" y="45843"/>
                    <a:pt x="32707" y="45689"/>
                  </a:cubicBezTo>
                  <a:cubicBezTo>
                    <a:pt x="32993" y="45177"/>
                    <a:pt x="33624" y="43700"/>
                    <a:pt x="33719" y="41486"/>
                  </a:cubicBezTo>
                  <a:cubicBezTo>
                    <a:pt x="33719" y="41391"/>
                    <a:pt x="33743" y="41319"/>
                    <a:pt x="33803" y="41260"/>
                  </a:cubicBezTo>
                  <a:cubicBezTo>
                    <a:pt x="34243" y="40795"/>
                    <a:pt x="35232" y="39581"/>
                    <a:pt x="35136" y="38033"/>
                  </a:cubicBezTo>
                  <a:cubicBezTo>
                    <a:pt x="35112" y="37652"/>
                    <a:pt x="34862" y="37331"/>
                    <a:pt x="34505" y="37211"/>
                  </a:cubicBezTo>
                  <a:lnTo>
                    <a:pt x="30279" y="35747"/>
                  </a:lnTo>
                  <a:cubicBezTo>
                    <a:pt x="30219" y="35735"/>
                    <a:pt x="30171" y="35687"/>
                    <a:pt x="30136" y="35652"/>
                  </a:cubicBezTo>
                  <a:lnTo>
                    <a:pt x="28731" y="33842"/>
                  </a:lnTo>
                  <a:cubicBezTo>
                    <a:pt x="28719" y="33830"/>
                    <a:pt x="28719" y="33806"/>
                    <a:pt x="28707" y="33782"/>
                  </a:cubicBezTo>
                  <a:lnTo>
                    <a:pt x="28004" y="32354"/>
                  </a:lnTo>
                  <a:cubicBezTo>
                    <a:pt x="27885" y="32104"/>
                    <a:pt x="27647" y="31925"/>
                    <a:pt x="27373" y="31854"/>
                  </a:cubicBezTo>
                  <a:lnTo>
                    <a:pt x="23063" y="30794"/>
                  </a:lnTo>
                  <a:cubicBezTo>
                    <a:pt x="23004" y="30782"/>
                    <a:pt x="22956" y="30746"/>
                    <a:pt x="22909" y="30723"/>
                  </a:cubicBezTo>
                  <a:lnTo>
                    <a:pt x="21897" y="29818"/>
                  </a:lnTo>
                  <a:cubicBezTo>
                    <a:pt x="21742" y="29675"/>
                    <a:pt x="21527" y="29591"/>
                    <a:pt x="21301" y="29580"/>
                  </a:cubicBezTo>
                  <a:lnTo>
                    <a:pt x="19206" y="29484"/>
                  </a:lnTo>
                  <a:cubicBezTo>
                    <a:pt x="19146" y="29484"/>
                    <a:pt x="19087" y="29472"/>
                    <a:pt x="19027" y="29425"/>
                  </a:cubicBezTo>
                  <a:lnTo>
                    <a:pt x="18908" y="29341"/>
                  </a:lnTo>
                  <a:cubicBezTo>
                    <a:pt x="18825" y="29282"/>
                    <a:pt x="18777" y="29187"/>
                    <a:pt x="18777" y="29080"/>
                  </a:cubicBezTo>
                  <a:cubicBezTo>
                    <a:pt x="18765" y="28984"/>
                    <a:pt x="18801" y="28877"/>
                    <a:pt x="18896" y="28818"/>
                  </a:cubicBezTo>
                  <a:lnTo>
                    <a:pt x="19063" y="28687"/>
                  </a:lnTo>
                  <a:cubicBezTo>
                    <a:pt x="19182" y="28591"/>
                    <a:pt x="19206" y="28448"/>
                    <a:pt x="19146" y="28306"/>
                  </a:cubicBezTo>
                  <a:cubicBezTo>
                    <a:pt x="19097" y="28207"/>
                    <a:pt x="18991" y="28142"/>
                    <a:pt x="18876" y="28142"/>
                  </a:cubicBezTo>
                  <a:cubicBezTo>
                    <a:pt x="18851" y="28142"/>
                    <a:pt x="18826" y="28145"/>
                    <a:pt x="18801" y="28151"/>
                  </a:cubicBezTo>
                  <a:lnTo>
                    <a:pt x="17896" y="28341"/>
                  </a:lnTo>
                  <a:cubicBezTo>
                    <a:pt x="17729" y="28389"/>
                    <a:pt x="17586" y="28460"/>
                    <a:pt x="17467" y="28568"/>
                  </a:cubicBezTo>
                  <a:lnTo>
                    <a:pt x="15991" y="29889"/>
                  </a:lnTo>
                  <a:cubicBezTo>
                    <a:pt x="15943" y="29949"/>
                    <a:pt x="15872" y="29972"/>
                    <a:pt x="15801" y="29972"/>
                  </a:cubicBezTo>
                  <a:lnTo>
                    <a:pt x="14384" y="30080"/>
                  </a:lnTo>
                  <a:lnTo>
                    <a:pt x="14300" y="30080"/>
                  </a:lnTo>
                  <a:lnTo>
                    <a:pt x="13265" y="29413"/>
                  </a:lnTo>
                  <a:cubicBezTo>
                    <a:pt x="13253" y="29401"/>
                    <a:pt x="13229" y="29401"/>
                    <a:pt x="13193" y="29377"/>
                  </a:cubicBezTo>
                  <a:cubicBezTo>
                    <a:pt x="13086" y="29341"/>
                    <a:pt x="13003" y="29246"/>
                    <a:pt x="12967" y="29127"/>
                  </a:cubicBezTo>
                  <a:cubicBezTo>
                    <a:pt x="12967" y="29115"/>
                    <a:pt x="12955" y="29103"/>
                    <a:pt x="12955" y="29080"/>
                  </a:cubicBezTo>
                  <a:lnTo>
                    <a:pt x="12038" y="26579"/>
                  </a:lnTo>
                  <a:cubicBezTo>
                    <a:pt x="12014" y="26520"/>
                    <a:pt x="12038" y="26448"/>
                    <a:pt x="12062" y="26389"/>
                  </a:cubicBezTo>
                  <a:lnTo>
                    <a:pt x="12788" y="24948"/>
                  </a:lnTo>
                  <a:cubicBezTo>
                    <a:pt x="12907" y="24710"/>
                    <a:pt x="12931" y="24424"/>
                    <a:pt x="12824" y="24174"/>
                  </a:cubicBezTo>
                  <a:lnTo>
                    <a:pt x="12455" y="23234"/>
                  </a:lnTo>
                  <a:cubicBezTo>
                    <a:pt x="12300" y="22862"/>
                    <a:pt x="11940" y="22634"/>
                    <a:pt x="11559" y="22634"/>
                  </a:cubicBezTo>
                  <a:cubicBezTo>
                    <a:pt x="11501" y="22634"/>
                    <a:pt x="11442" y="22639"/>
                    <a:pt x="11383" y="22650"/>
                  </a:cubicBezTo>
                  <a:lnTo>
                    <a:pt x="10086" y="22924"/>
                  </a:lnTo>
                  <a:cubicBezTo>
                    <a:pt x="10064" y="22929"/>
                    <a:pt x="10041" y="22931"/>
                    <a:pt x="10019" y="22931"/>
                  </a:cubicBezTo>
                  <a:cubicBezTo>
                    <a:pt x="9932" y="22931"/>
                    <a:pt x="9845" y="22895"/>
                    <a:pt x="9788" y="22829"/>
                  </a:cubicBezTo>
                  <a:cubicBezTo>
                    <a:pt x="9716" y="22757"/>
                    <a:pt x="9669" y="22638"/>
                    <a:pt x="9693" y="22531"/>
                  </a:cubicBezTo>
                  <a:lnTo>
                    <a:pt x="9907" y="21555"/>
                  </a:lnTo>
                  <a:cubicBezTo>
                    <a:pt x="9919" y="21448"/>
                    <a:pt x="9990" y="21364"/>
                    <a:pt x="10097" y="21317"/>
                  </a:cubicBezTo>
                  <a:lnTo>
                    <a:pt x="11645" y="20686"/>
                  </a:lnTo>
                  <a:cubicBezTo>
                    <a:pt x="11675" y="20674"/>
                    <a:pt x="11714" y="20668"/>
                    <a:pt x="11754" y="20668"/>
                  </a:cubicBezTo>
                  <a:cubicBezTo>
                    <a:pt x="11794" y="20668"/>
                    <a:pt x="11836" y="20674"/>
                    <a:pt x="11871" y="20686"/>
                  </a:cubicBezTo>
                  <a:lnTo>
                    <a:pt x="15455" y="21912"/>
                  </a:lnTo>
                  <a:lnTo>
                    <a:pt x="16324" y="22293"/>
                  </a:lnTo>
                  <a:cubicBezTo>
                    <a:pt x="16445" y="22349"/>
                    <a:pt x="16574" y="22376"/>
                    <a:pt x="16702" y="22376"/>
                  </a:cubicBezTo>
                  <a:cubicBezTo>
                    <a:pt x="16979" y="22376"/>
                    <a:pt x="17253" y="22251"/>
                    <a:pt x="17432" y="22031"/>
                  </a:cubicBezTo>
                  <a:lnTo>
                    <a:pt x="17944" y="21400"/>
                  </a:lnTo>
                  <a:cubicBezTo>
                    <a:pt x="18134" y="21162"/>
                    <a:pt x="18194" y="20852"/>
                    <a:pt x="18122" y="20555"/>
                  </a:cubicBezTo>
                  <a:lnTo>
                    <a:pt x="17229" y="17269"/>
                  </a:lnTo>
                  <a:cubicBezTo>
                    <a:pt x="17194" y="17173"/>
                    <a:pt x="17217" y="17078"/>
                    <a:pt x="17277" y="16995"/>
                  </a:cubicBezTo>
                  <a:lnTo>
                    <a:pt x="18468" y="15256"/>
                  </a:lnTo>
                  <a:lnTo>
                    <a:pt x="20527" y="12196"/>
                  </a:lnTo>
                  <a:cubicBezTo>
                    <a:pt x="20575" y="12113"/>
                    <a:pt x="20646" y="12077"/>
                    <a:pt x="20742" y="12054"/>
                  </a:cubicBezTo>
                  <a:lnTo>
                    <a:pt x="29695" y="10172"/>
                  </a:lnTo>
                  <a:cubicBezTo>
                    <a:pt x="29898" y="10125"/>
                    <a:pt x="30052" y="10030"/>
                    <a:pt x="30195" y="9899"/>
                  </a:cubicBezTo>
                  <a:lnTo>
                    <a:pt x="31838" y="8136"/>
                  </a:lnTo>
                  <a:cubicBezTo>
                    <a:pt x="31862" y="8136"/>
                    <a:pt x="31874" y="8125"/>
                    <a:pt x="31886" y="8113"/>
                  </a:cubicBezTo>
                  <a:lnTo>
                    <a:pt x="33588" y="6851"/>
                  </a:lnTo>
                  <a:cubicBezTo>
                    <a:pt x="33612" y="6827"/>
                    <a:pt x="33624" y="6815"/>
                    <a:pt x="33660" y="6803"/>
                  </a:cubicBezTo>
                  <a:lnTo>
                    <a:pt x="35803" y="5934"/>
                  </a:lnTo>
                  <a:cubicBezTo>
                    <a:pt x="36089" y="5815"/>
                    <a:pt x="36291" y="5565"/>
                    <a:pt x="36363" y="5267"/>
                  </a:cubicBezTo>
                  <a:lnTo>
                    <a:pt x="36982" y="2541"/>
                  </a:lnTo>
                  <a:cubicBezTo>
                    <a:pt x="37041" y="2291"/>
                    <a:pt x="36994" y="2029"/>
                    <a:pt x="36839" y="1814"/>
                  </a:cubicBezTo>
                  <a:cubicBezTo>
                    <a:pt x="36708" y="1612"/>
                    <a:pt x="36470" y="1457"/>
                    <a:pt x="36220" y="1409"/>
                  </a:cubicBezTo>
                  <a:lnTo>
                    <a:pt x="27481" y="16"/>
                  </a:lnTo>
                  <a:cubicBezTo>
                    <a:pt x="27425" y="5"/>
                    <a:pt x="27370" y="0"/>
                    <a:pt x="273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63" name="Google Shape;17463;p59"/>
          <p:cNvGrpSpPr/>
          <p:nvPr/>
        </p:nvGrpSpPr>
        <p:grpSpPr>
          <a:xfrm flipH="1">
            <a:off x="7030891" y="1296517"/>
            <a:ext cx="3512857" cy="2398417"/>
            <a:chOff x="2993825" y="1633600"/>
            <a:chExt cx="2381275" cy="1625825"/>
          </a:xfrm>
        </p:grpSpPr>
        <p:sp>
          <p:nvSpPr>
            <p:cNvPr id="17464" name="Google Shape;17464;p59"/>
            <p:cNvSpPr/>
            <p:nvPr/>
          </p:nvSpPr>
          <p:spPr>
            <a:xfrm>
              <a:off x="2993825" y="1797200"/>
              <a:ext cx="983775" cy="949725"/>
            </a:xfrm>
            <a:custGeom>
              <a:avLst/>
              <a:gdLst/>
              <a:ahLst/>
              <a:cxnLst/>
              <a:rect l="l" t="t" r="r" b="b"/>
              <a:pathLst>
                <a:path w="39351" h="37989" extrusionOk="0">
                  <a:moveTo>
                    <a:pt x="24803" y="1"/>
                  </a:moveTo>
                  <a:cubicBezTo>
                    <a:pt x="24324" y="1"/>
                    <a:pt x="23849" y="173"/>
                    <a:pt x="23479" y="496"/>
                  </a:cubicBezTo>
                  <a:lnTo>
                    <a:pt x="893" y="19903"/>
                  </a:lnTo>
                  <a:cubicBezTo>
                    <a:pt x="274" y="20427"/>
                    <a:pt x="0" y="21212"/>
                    <a:pt x="143" y="21998"/>
                  </a:cubicBezTo>
                  <a:cubicBezTo>
                    <a:pt x="274" y="22796"/>
                    <a:pt x="810" y="23427"/>
                    <a:pt x="1560" y="23725"/>
                  </a:cubicBezTo>
                  <a:lnTo>
                    <a:pt x="38660" y="37869"/>
                  </a:lnTo>
                  <a:lnTo>
                    <a:pt x="38695" y="37929"/>
                  </a:lnTo>
                  <a:cubicBezTo>
                    <a:pt x="38910" y="37941"/>
                    <a:pt x="39124" y="37976"/>
                    <a:pt x="39350" y="37988"/>
                  </a:cubicBezTo>
                  <a:lnTo>
                    <a:pt x="39172" y="37536"/>
                  </a:lnTo>
                  <a:cubicBezTo>
                    <a:pt x="39136" y="37464"/>
                    <a:pt x="39076" y="37393"/>
                    <a:pt x="38981" y="37357"/>
                  </a:cubicBezTo>
                  <a:lnTo>
                    <a:pt x="1762" y="23177"/>
                  </a:lnTo>
                  <a:cubicBezTo>
                    <a:pt x="1215" y="22975"/>
                    <a:pt x="810" y="22498"/>
                    <a:pt x="726" y="21915"/>
                  </a:cubicBezTo>
                  <a:cubicBezTo>
                    <a:pt x="619" y="21332"/>
                    <a:pt x="834" y="20748"/>
                    <a:pt x="1274" y="20367"/>
                  </a:cubicBezTo>
                  <a:lnTo>
                    <a:pt x="23848" y="948"/>
                  </a:lnTo>
                  <a:cubicBezTo>
                    <a:pt x="24119" y="717"/>
                    <a:pt x="24459" y="593"/>
                    <a:pt x="24804" y="593"/>
                  </a:cubicBezTo>
                  <a:cubicBezTo>
                    <a:pt x="24975" y="593"/>
                    <a:pt x="25147" y="623"/>
                    <a:pt x="25313" y="686"/>
                  </a:cubicBezTo>
                  <a:lnTo>
                    <a:pt x="25944" y="924"/>
                  </a:lnTo>
                  <a:cubicBezTo>
                    <a:pt x="25981" y="939"/>
                    <a:pt x="26020" y="945"/>
                    <a:pt x="26058" y="945"/>
                  </a:cubicBezTo>
                  <a:cubicBezTo>
                    <a:pt x="26178" y="945"/>
                    <a:pt x="26291" y="878"/>
                    <a:pt x="26337" y="769"/>
                  </a:cubicBezTo>
                  <a:cubicBezTo>
                    <a:pt x="26396" y="615"/>
                    <a:pt x="26325" y="436"/>
                    <a:pt x="26170" y="377"/>
                  </a:cubicBezTo>
                  <a:lnTo>
                    <a:pt x="25527" y="138"/>
                  </a:lnTo>
                  <a:cubicBezTo>
                    <a:pt x="25293" y="46"/>
                    <a:pt x="25047" y="1"/>
                    <a:pt x="2480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5" name="Google Shape;17465;p59"/>
            <p:cNvSpPr/>
            <p:nvPr/>
          </p:nvSpPr>
          <p:spPr>
            <a:xfrm>
              <a:off x="4368625" y="2394275"/>
              <a:ext cx="1006475" cy="865150"/>
            </a:xfrm>
            <a:custGeom>
              <a:avLst/>
              <a:gdLst/>
              <a:ahLst/>
              <a:cxnLst/>
              <a:rect l="l" t="t" r="r" b="b"/>
              <a:pathLst>
                <a:path w="40259" h="34606" extrusionOk="0">
                  <a:moveTo>
                    <a:pt x="32813" y="1"/>
                  </a:moveTo>
                  <a:cubicBezTo>
                    <a:pt x="32695" y="1"/>
                    <a:pt x="32577" y="76"/>
                    <a:pt x="32531" y="187"/>
                  </a:cubicBezTo>
                  <a:cubicBezTo>
                    <a:pt x="32471" y="342"/>
                    <a:pt x="32543" y="520"/>
                    <a:pt x="32698" y="580"/>
                  </a:cubicBezTo>
                  <a:lnTo>
                    <a:pt x="34579" y="1294"/>
                  </a:lnTo>
                  <a:cubicBezTo>
                    <a:pt x="34865" y="1389"/>
                    <a:pt x="35079" y="1651"/>
                    <a:pt x="35115" y="1961"/>
                  </a:cubicBezTo>
                  <a:lnTo>
                    <a:pt x="39556" y="32381"/>
                  </a:lnTo>
                  <a:cubicBezTo>
                    <a:pt x="39627" y="32881"/>
                    <a:pt x="39437" y="33382"/>
                    <a:pt x="39032" y="33703"/>
                  </a:cubicBezTo>
                  <a:cubicBezTo>
                    <a:pt x="38770" y="33918"/>
                    <a:pt x="38464" y="34024"/>
                    <a:pt x="38152" y="34024"/>
                  </a:cubicBezTo>
                  <a:cubicBezTo>
                    <a:pt x="37981" y="34024"/>
                    <a:pt x="37807" y="33992"/>
                    <a:pt x="37639" y="33929"/>
                  </a:cubicBezTo>
                  <a:lnTo>
                    <a:pt x="991" y="19951"/>
                  </a:lnTo>
                  <a:cubicBezTo>
                    <a:pt x="961" y="19933"/>
                    <a:pt x="929" y="19925"/>
                    <a:pt x="893" y="19925"/>
                  </a:cubicBezTo>
                  <a:cubicBezTo>
                    <a:pt x="857" y="19925"/>
                    <a:pt x="819" y="19933"/>
                    <a:pt x="777" y="19951"/>
                  </a:cubicBezTo>
                  <a:lnTo>
                    <a:pt x="289" y="20130"/>
                  </a:lnTo>
                  <a:cubicBezTo>
                    <a:pt x="486" y="20196"/>
                    <a:pt x="1047" y="20494"/>
                    <a:pt x="930" y="20494"/>
                  </a:cubicBezTo>
                  <a:cubicBezTo>
                    <a:pt x="920" y="20494"/>
                    <a:pt x="905" y="20492"/>
                    <a:pt x="884" y="20487"/>
                  </a:cubicBezTo>
                  <a:cubicBezTo>
                    <a:pt x="389" y="20382"/>
                    <a:pt x="62" y="20304"/>
                    <a:pt x="9" y="20304"/>
                  </a:cubicBezTo>
                  <a:cubicBezTo>
                    <a:pt x="2" y="20304"/>
                    <a:pt x="0" y="20306"/>
                    <a:pt x="3" y="20308"/>
                  </a:cubicBezTo>
                  <a:lnTo>
                    <a:pt x="37424" y="34477"/>
                  </a:lnTo>
                  <a:cubicBezTo>
                    <a:pt x="37655" y="34564"/>
                    <a:pt x="37896" y="34606"/>
                    <a:pt x="38136" y="34606"/>
                  </a:cubicBezTo>
                  <a:cubicBezTo>
                    <a:pt x="38588" y="34606"/>
                    <a:pt x="39035" y="34455"/>
                    <a:pt x="39401" y="34167"/>
                  </a:cubicBezTo>
                  <a:cubicBezTo>
                    <a:pt x="39984" y="33703"/>
                    <a:pt x="40258" y="33001"/>
                    <a:pt x="40151" y="32286"/>
                  </a:cubicBezTo>
                  <a:lnTo>
                    <a:pt x="35710" y="1866"/>
                  </a:lnTo>
                  <a:cubicBezTo>
                    <a:pt x="35638" y="1354"/>
                    <a:pt x="35293" y="913"/>
                    <a:pt x="34805" y="735"/>
                  </a:cubicBezTo>
                  <a:lnTo>
                    <a:pt x="32912" y="20"/>
                  </a:lnTo>
                  <a:cubicBezTo>
                    <a:pt x="32880" y="7"/>
                    <a:pt x="32846" y="1"/>
                    <a:pt x="3281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6" name="Google Shape;17466;p59"/>
            <p:cNvSpPr/>
            <p:nvPr/>
          </p:nvSpPr>
          <p:spPr>
            <a:xfrm>
              <a:off x="3958525" y="2730625"/>
              <a:ext cx="439350" cy="179125"/>
            </a:xfrm>
            <a:custGeom>
              <a:avLst/>
              <a:gdLst/>
              <a:ahLst/>
              <a:cxnLst/>
              <a:rect l="l" t="t" r="r" b="b"/>
              <a:pathLst>
                <a:path w="17574" h="7165" extrusionOk="0">
                  <a:moveTo>
                    <a:pt x="324" y="1"/>
                  </a:moveTo>
                  <a:cubicBezTo>
                    <a:pt x="291" y="1"/>
                    <a:pt x="258" y="7"/>
                    <a:pt x="226" y="20"/>
                  </a:cubicBezTo>
                  <a:cubicBezTo>
                    <a:pt x="72" y="68"/>
                    <a:pt x="0" y="235"/>
                    <a:pt x="60" y="377"/>
                  </a:cubicBezTo>
                  <a:cubicBezTo>
                    <a:pt x="84" y="461"/>
                    <a:pt x="857" y="2437"/>
                    <a:pt x="3394" y="4247"/>
                  </a:cubicBezTo>
                  <a:cubicBezTo>
                    <a:pt x="5358" y="5652"/>
                    <a:pt x="8716" y="7164"/>
                    <a:pt x="14121" y="7164"/>
                  </a:cubicBezTo>
                  <a:cubicBezTo>
                    <a:pt x="15121" y="7164"/>
                    <a:pt x="16169" y="7128"/>
                    <a:pt x="17300" y="7033"/>
                  </a:cubicBezTo>
                  <a:cubicBezTo>
                    <a:pt x="17455" y="7021"/>
                    <a:pt x="17574" y="6866"/>
                    <a:pt x="17562" y="6724"/>
                  </a:cubicBezTo>
                  <a:cubicBezTo>
                    <a:pt x="17551" y="6582"/>
                    <a:pt x="17421" y="6470"/>
                    <a:pt x="17289" y="6470"/>
                  </a:cubicBezTo>
                  <a:cubicBezTo>
                    <a:pt x="17277" y="6470"/>
                    <a:pt x="17265" y="6471"/>
                    <a:pt x="17252" y="6473"/>
                  </a:cubicBezTo>
                  <a:cubicBezTo>
                    <a:pt x="16150" y="6580"/>
                    <a:pt x="15118" y="6629"/>
                    <a:pt x="14154" y="6629"/>
                  </a:cubicBezTo>
                  <a:cubicBezTo>
                    <a:pt x="8892" y="6629"/>
                    <a:pt x="5632" y="5179"/>
                    <a:pt x="3751" y="3830"/>
                  </a:cubicBezTo>
                  <a:cubicBezTo>
                    <a:pt x="1334" y="2104"/>
                    <a:pt x="584" y="199"/>
                    <a:pt x="584" y="187"/>
                  </a:cubicBezTo>
                  <a:cubicBezTo>
                    <a:pt x="547" y="76"/>
                    <a:pt x="438" y="1"/>
                    <a:pt x="3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7" name="Google Shape;17467;p59"/>
            <p:cNvSpPr/>
            <p:nvPr/>
          </p:nvSpPr>
          <p:spPr>
            <a:xfrm>
              <a:off x="3057225" y="1740925"/>
              <a:ext cx="2275300" cy="1454350"/>
            </a:xfrm>
            <a:custGeom>
              <a:avLst/>
              <a:gdLst/>
              <a:ahLst/>
              <a:cxnLst/>
              <a:rect l="l" t="t" r="r" b="b"/>
              <a:pathLst>
                <a:path w="91012" h="58174" extrusionOk="0">
                  <a:moveTo>
                    <a:pt x="30008" y="1"/>
                  </a:moveTo>
                  <a:cubicBezTo>
                    <a:pt x="29974" y="1"/>
                    <a:pt x="29940" y="7"/>
                    <a:pt x="29909" y="20"/>
                  </a:cubicBezTo>
                  <a:lnTo>
                    <a:pt x="22562" y="2961"/>
                  </a:lnTo>
                  <a:cubicBezTo>
                    <a:pt x="22539" y="2973"/>
                    <a:pt x="22503" y="2985"/>
                    <a:pt x="22479" y="3020"/>
                  </a:cubicBezTo>
                  <a:lnTo>
                    <a:pt x="107" y="23737"/>
                  </a:lnTo>
                  <a:cubicBezTo>
                    <a:pt x="48" y="23797"/>
                    <a:pt x="0" y="23892"/>
                    <a:pt x="24" y="23987"/>
                  </a:cubicBezTo>
                  <a:cubicBezTo>
                    <a:pt x="36" y="24071"/>
                    <a:pt x="95" y="24166"/>
                    <a:pt x="167" y="24214"/>
                  </a:cubicBezTo>
                  <a:cubicBezTo>
                    <a:pt x="5739" y="27381"/>
                    <a:pt x="12716" y="29155"/>
                    <a:pt x="19467" y="30857"/>
                  </a:cubicBezTo>
                  <a:cubicBezTo>
                    <a:pt x="22146" y="31548"/>
                    <a:pt x="24694" y="32191"/>
                    <a:pt x="27075" y="32905"/>
                  </a:cubicBezTo>
                  <a:cubicBezTo>
                    <a:pt x="35278" y="35358"/>
                    <a:pt x="38517" y="39513"/>
                    <a:pt x="38553" y="39549"/>
                  </a:cubicBezTo>
                  <a:cubicBezTo>
                    <a:pt x="38600" y="39596"/>
                    <a:pt x="38636" y="39644"/>
                    <a:pt x="38684" y="39656"/>
                  </a:cubicBezTo>
                  <a:cubicBezTo>
                    <a:pt x="38717" y="39673"/>
                    <a:pt x="38752" y="39681"/>
                    <a:pt x="38791" y="39681"/>
                  </a:cubicBezTo>
                  <a:cubicBezTo>
                    <a:pt x="38835" y="39681"/>
                    <a:pt x="38882" y="39670"/>
                    <a:pt x="38934" y="39644"/>
                  </a:cubicBezTo>
                  <a:cubicBezTo>
                    <a:pt x="38958" y="39639"/>
                    <a:pt x="40087" y="39241"/>
                    <a:pt x="41841" y="39241"/>
                  </a:cubicBezTo>
                  <a:cubicBezTo>
                    <a:pt x="44409" y="39241"/>
                    <a:pt x="48318" y="40096"/>
                    <a:pt x="52054" y="44299"/>
                  </a:cubicBezTo>
                  <a:cubicBezTo>
                    <a:pt x="52109" y="44372"/>
                    <a:pt x="52191" y="44403"/>
                    <a:pt x="52275" y="44403"/>
                  </a:cubicBezTo>
                  <a:cubicBezTo>
                    <a:pt x="52301" y="44403"/>
                    <a:pt x="52327" y="44400"/>
                    <a:pt x="52352" y="44395"/>
                  </a:cubicBezTo>
                  <a:cubicBezTo>
                    <a:pt x="52362" y="44395"/>
                    <a:pt x="53342" y="44119"/>
                    <a:pt x="55054" y="44119"/>
                  </a:cubicBezTo>
                  <a:cubicBezTo>
                    <a:pt x="55446" y="44119"/>
                    <a:pt x="55875" y="44133"/>
                    <a:pt x="56340" y="44168"/>
                  </a:cubicBezTo>
                  <a:cubicBezTo>
                    <a:pt x="58638" y="44347"/>
                    <a:pt x="62306" y="45073"/>
                    <a:pt x="66699" y="47585"/>
                  </a:cubicBezTo>
                  <a:cubicBezTo>
                    <a:pt x="73986" y="51753"/>
                    <a:pt x="83308" y="56741"/>
                    <a:pt x="90654" y="58170"/>
                  </a:cubicBezTo>
                  <a:cubicBezTo>
                    <a:pt x="90670" y="58172"/>
                    <a:pt x="90686" y="58173"/>
                    <a:pt x="90701" y="58173"/>
                  </a:cubicBezTo>
                  <a:cubicBezTo>
                    <a:pt x="90777" y="58173"/>
                    <a:pt x="90845" y="58148"/>
                    <a:pt x="90904" y="58099"/>
                  </a:cubicBezTo>
                  <a:cubicBezTo>
                    <a:pt x="90964" y="58039"/>
                    <a:pt x="91011" y="57932"/>
                    <a:pt x="91000" y="57849"/>
                  </a:cubicBezTo>
                  <a:lnTo>
                    <a:pt x="87249" y="27666"/>
                  </a:lnTo>
                  <a:cubicBezTo>
                    <a:pt x="87237" y="27559"/>
                    <a:pt x="87154" y="27464"/>
                    <a:pt x="87059" y="27428"/>
                  </a:cubicBezTo>
                  <a:lnTo>
                    <a:pt x="85356" y="26785"/>
                  </a:lnTo>
                  <a:cubicBezTo>
                    <a:pt x="85314" y="26770"/>
                    <a:pt x="85272" y="26763"/>
                    <a:pt x="85233" y="26763"/>
                  </a:cubicBezTo>
                  <a:cubicBezTo>
                    <a:pt x="85117" y="26763"/>
                    <a:pt x="85019" y="26828"/>
                    <a:pt x="84975" y="26952"/>
                  </a:cubicBezTo>
                  <a:cubicBezTo>
                    <a:pt x="84904" y="27107"/>
                    <a:pt x="84987" y="27273"/>
                    <a:pt x="85130" y="27333"/>
                  </a:cubicBezTo>
                  <a:lnTo>
                    <a:pt x="86654" y="27916"/>
                  </a:lnTo>
                  <a:lnTo>
                    <a:pt x="90333" y="57515"/>
                  </a:lnTo>
                  <a:cubicBezTo>
                    <a:pt x="83106" y="56003"/>
                    <a:pt x="74057" y="51157"/>
                    <a:pt x="66949" y="47085"/>
                  </a:cubicBezTo>
                  <a:cubicBezTo>
                    <a:pt x="61809" y="44147"/>
                    <a:pt x="57623" y="43531"/>
                    <a:pt x="55029" y="43531"/>
                  </a:cubicBezTo>
                  <a:cubicBezTo>
                    <a:pt x="53639" y="43531"/>
                    <a:pt x="52706" y="43708"/>
                    <a:pt x="52328" y="43799"/>
                  </a:cubicBezTo>
                  <a:cubicBezTo>
                    <a:pt x="48508" y="39553"/>
                    <a:pt x="44480" y="38670"/>
                    <a:pt x="41802" y="38670"/>
                  </a:cubicBezTo>
                  <a:cubicBezTo>
                    <a:pt x="40366" y="38670"/>
                    <a:pt x="39318" y="38924"/>
                    <a:pt x="38898" y="39049"/>
                  </a:cubicBezTo>
                  <a:cubicBezTo>
                    <a:pt x="38207" y="38227"/>
                    <a:pt x="34826" y="34632"/>
                    <a:pt x="27254" y="32346"/>
                  </a:cubicBezTo>
                  <a:cubicBezTo>
                    <a:pt x="24848" y="31619"/>
                    <a:pt x="22312" y="30976"/>
                    <a:pt x="19622" y="30298"/>
                  </a:cubicBezTo>
                  <a:cubicBezTo>
                    <a:pt x="13037" y="28631"/>
                    <a:pt x="6251" y="26904"/>
                    <a:pt x="810" y="23892"/>
                  </a:cubicBezTo>
                  <a:lnTo>
                    <a:pt x="22836" y="3497"/>
                  </a:lnTo>
                  <a:lnTo>
                    <a:pt x="30123" y="580"/>
                  </a:lnTo>
                  <a:cubicBezTo>
                    <a:pt x="30278" y="520"/>
                    <a:pt x="30349" y="342"/>
                    <a:pt x="30290" y="187"/>
                  </a:cubicBezTo>
                  <a:cubicBezTo>
                    <a:pt x="30243" y="76"/>
                    <a:pt x="30125" y="1"/>
                    <a:pt x="3000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8" name="Google Shape;17468;p59"/>
            <p:cNvSpPr/>
            <p:nvPr/>
          </p:nvSpPr>
          <p:spPr>
            <a:xfrm>
              <a:off x="3485250" y="1633600"/>
              <a:ext cx="996575" cy="1082100"/>
            </a:xfrm>
            <a:custGeom>
              <a:avLst/>
              <a:gdLst/>
              <a:ahLst/>
              <a:cxnLst/>
              <a:rect l="l" t="t" r="r" b="b"/>
              <a:pathLst>
                <a:path w="39863" h="43284" extrusionOk="0">
                  <a:moveTo>
                    <a:pt x="18657" y="789"/>
                  </a:moveTo>
                  <a:cubicBezTo>
                    <a:pt x="20336" y="3694"/>
                    <a:pt x="23360" y="4551"/>
                    <a:pt x="27147" y="5635"/>
                  </a:cubicBezTo>
                  <a:cubicBezTo>
                    <a:pt x="28956" y="6159"/>
                    <a:pt x="31028" y="6742"/>
                    <a:pt x="33135" y="7647"/>
                  </a:cubicBezTo>
                  <a:cubicBezTo>
                    <a:pt x="36410" y="9028"/>
                    <a:pt x="37898" y="11040"/>
                    <a:pt x="38565" y="12469"/>
                  </a:cubicBezTo>
                  <a:cubicBezTo>
                    <a:pt x="39196" y="13874"/>
                    <a:pt x="39219" y="15017"/>
                    <a:pt x="39219" y="15243"/>
                  </a:cubicBezTo>
                  <a:lnTo>
                    <a:pt x="29171" y="41722"/>
                  </a:lnTo>
                  <a:cubicBezTo>
                    <a:pt x="28147" y="35507"/>
                    <a:pt x="21729" y="32400"/>
                    <a:pt x="16002" y="30209"/>
                  </a:cubicBezTo>
                  <a:cubicBezTo>
                    <a:pt x="15109" y="29876"/>
                    <a:pt x="14216" y="29542"/>
                    <a:pt x="13359" y="29233"/>
                  </a:cubicBezTo>
                  <a:cubicBezTo>
                    <a:pt x="11930" y="28709"/>
                    <a:pt x="10585" y="28221"/>
                    <a:pt x="9525" y="27745"/>
                  </a:cubicBezTo>
                  <a:cubicBezTo>
                    <a:pt x="4548" y="25506"/>
                    <a:pt x="1370" y="21494"/>
                    <a:pt x="679" y="20577"/>
                  </a:cubicBezTo>
                  <a:lnTo>
                    <a:pt x="18657" y="789"/>
                  </a:lnTo>
                  <a:close/>
                  <a:moveTo>
                    <a:pt x="18706" y="0"/>
                  </a:moveTo>
                  <a:cubicBezTo>
                    <a:pt x="18627" y="0"/>
                    <a:pt x="18552" y="27"/>
                    <a:pt x="18503" y="86"/>
                  </a:cubicBezTo>
                  <a:lnTo>
                    <a:pt x="107" y="20363"/>
                  </a:lnTo>
                  <a:cubicBezTo>
                    <a:pt x="0" y="20470"/>
                    <a:pt x="0" y="20613"/>
                    <a:pt x="72" y="20732"/>
                  </a:cubicBezTo>
                  <a:cubicBezTo>
                    <a:pt x="107" y="20779"/>
                    <a:pt x="3536" y="25709"/>
                    <a:pt x="9287" y="28280"/>
                  </a:cubicBezTo>
                  <a:cubicBezTo>
                    <a:pt x="10359" y="28769"/>
                    <a:pt x="11728" y="29257"/>
                    <a:pt x="13169" y="29781"/>
                  </a:cubicBezTo>
                  <a:cubicBezTo>
                    <a:pt x="19586" y="32102"/>
                    <a:pt x="28361" y="35293"/>
                    <a:pt x="28718" y="42985"/>
                  </a:cubicBezTo>
                  <a:cubicBezTo>
                    <a:pt x="28742" y="43104"/>
                    <a:pt x="28813" y="43211"/>
                    <a:pt x="28921" y="43246"/>
                  </a:cubicBezTo>
                  <a:cubicBezTo>
                    <a:pt x="28932" y="43270"/>
                    <a:pt x="28944" y="43270"/>
                    <a:pt x="28980" y="43282"/>
                  </a:cubicBezTo>
                  <a:cubicBezTo>
                    <a:pt x="28990" y="43283"/>
                    <a:pt x="29001" y="43283"/>
                    <a:pt x="29011" y="43283"/>
                  </a:cubicBezTo>
                  <a:cubicBezTo>
                    <a:pt x="29141" y="43283"/>
                    <a:pt x="29257" y="43213"/>
                    <a:pt x="29302" y="43092"/>
                  </a:cubicBezTo>
                  <a:lnTo>
                    <a:pt x="39791" y="15410"/>
                  </a:lnTo>
                  <a:cubicBezTo>
                    <a:pt x="39791" y="15374"/>
                    <a:pt x="39815" y="15350"/>
                    <a:pt x="39815" y="15314"/>
                  </a:cubicBezTo>
                  <a:cubicBezTo>
                    <a:pt x="39815" y="15267"/>
                    <a:pt x="39862" y="13945"/>
                    <a:pt x="39112" y="12266"/>
                  </a:cubicBezTo>
                  <a:cubicBezTo>
                    <a:pt x="38398" y="10731"/>
                    <a:pt x="36838" y="8587"/>
                    <a:pt x="33362" y="7111"/>
                  </a:cubicBezTo>
                  <a:cubicBezTo>
                    <a:pt x="31207" y="6194"/>
                    <a:pt x="29123" y="5599"/>
                    <a:pt x="27289" y="5075"/>
                  </a:cubicBezTo>
                  <a:cubicBezTo>
                    <a:pt x="23479" y="3992"/>
                    <a:pt x="20491" y="3146"/>
                    <a:pt x="18979" y="170"/>
                  </a:cubicBezTo>
                  <a:cubicBezTo>
                    <a:pt x="18931" y="74"/>
                    <a:pt x="18836" y="15"/>
                    <a:pt x="18753" y="3"/>
                  </a:cubicBezTo>
                  <a:cubicBezTo>
                    <a:pt x="18737" y="1"/>
                    <a:pt x="18722" y="0"/>
                    <a:pt x="18706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9" name="Google Shape;17469;p59"/>
            <p:cNvSpPr/>
            <p:nvPr/>
          </p:nvSpPr>
          <p:spPr>
            <a:xfrm>
              <a:off x="3311700" y="1721675"/>
              <a:ext cx="1869025" cy="1141400"/>
            </a:xfrm>
            <a:custGeom>
              <a:avLst/>
              <a:gdLst/>
              <a:ahLst/>
              <a:cxnLst/>
              <a:rect l="l" t="t" r="r" b="b"/>
              <a:pathLst>
                <a:path w="74761" h="45656" extrusionOk="0">
                  <a:moveTo>
                    <a:pt x="20822" y="0"/>
                  </a:moveTo>
                  <a:cubicBezTo>
                    <a:pt x="20741" y="0"/>
                    <a:pt x="20658" y="32"/>
                    <a:pt x="20599" y="100"/>
                  </a:cubicBezTo>
                  <a:lnTo>
                    <a:pt x="108" y="21007"/>
                  </a:lnTo>
                  <a:cubicBezTo>
                    <a:pt x="37" y="21078"/>
                    <a:pt x="1" y="21185"/>
                    <a:pt x="37" y="21293"/>
                  </a:cubicBezTo>
                  <a:cubicBezTo>
                    <a:pt x="60" y="21388"/>
                    <a:pt x="144" y="21471"/>
                    <a:pt x="239" y="21495"/>
                  </a:cubicBezTo>
                  <a:cubicBezTo>
                    <a:pt x="418" y="21543"/>
                    <a:pt x="18384" y="25948"/>
                    <a:pt x="25968" y="29544"/>
                  </a:cubicBezTo>
                  <a:cubicBezTo>
                    <a:pt x="34946" y="33818"/>
                    <a:pt x="35648" y="39414"/>
                    <a:pt x="35660" y="39473"/>
                  </a:cubicBezTo>
                  <a:cubicBezTo>
                    <a:pt x="35672" y="39593"/>
                    <a:pt x="35755" y="39676"/>
                    <a:pt x="35851" y="39712"/>
                  </a:cubicBezTo>
                  <a:cubicBezTo>
                    <a:pt x="35874" y="39712"/>
                    <a:pt x="35886" y="39723"/>
                    <a:pt x="35886" y="39723"/>
                  </a:cubicBezTo>
                  <a:cubicBezTo>
                    <a:pt x="35910" y="39731"/>
                    <a:pt x="35934" y="39734"/>
                    <a:pt x="35958" y="39734"/>
                  </a:cubicBezTo>
                  <a:cubicBezTo>
                    <a:pt x="36054" y="39734"/>
                    <a:pt x="36148" y="39679"/>
                    <a:pt x="36196" y="39593"/>
                  </a:cubicBezTo>
                  <a:cubicBezTo>
                    <a:pt x="36236" y="39532"/>
                    <a:pt x="39574" y="34504"/>
                    <a:pt x="46985" y="34504"/>
                  </a:cubicBezTo>
                  <a:cubicBezTo>
                    <a:pt x="48378" y="34504"/>
                    <a:pt x="49916" y="34682"/>
                    <a:pt x="51603" y="35104"/>
                  </a:cubicBezTo>
                  <a:cubicBezTo>
                    <a:pt x="56806" y="36414"/>
                    <a:pt x="59806" y="38509"/>
                    <a:pt x="62687" y="40533"/>
                  </a:cubicBezTo>
                  <a:cubicBezTo>
                    <a:pt x="65878" y="42760"/>
                    <a:pt x="68867" y="44879"/>
                    <a:pt x="74415" y="45653"/>
                  </a:cubicBezTo>
                  <a:cubicBezTo>
                    <a:pt x="74431" y="45655"/>
                    <a:pt x="74446" y="45656"/>
                    <a:pt x="74462" y="45656"/>
                  </a:cubicBezTo>
                  <a:cubicBezTo>
                    <a:pt x="74537" y="45656"/>
                    <a:pt x="74604" y="45631"/>
                    <a:pt x="74653" y="45581"/>
                  </a:cubicBezTo>
                  <a:cubicBezTo>
                    <a:pt x="74713" y="45522"/>
                    <a:pt x="74760" y="45427"/>
                    <a:pt x="74748" y="45343"/>
                  </a:cubicBezTo>
                  <a:lnTo>
                    <a:pt x="72391" y="18411"/>
                  </a:lnTo>
                  <a:cubicBezTo>
                    <a:pt x="72391" y="18340"/>
                    <a:pt x="72355" y="18268"/>
                    <a:pt x="72272" y="18209"/>
                  </a:cubicBezTo>
                  <a:cubicBezTo>
                    <a:pt x="72223" y="18169"/>
                    <a:pt x="72157" y="18146"/>
                    <a:pt x="72095" y="18146"/>
                  </a:cubicBezTo>
                  <a:cubicBezTo>
                    <a:pt x="72082" y="18146"/>
                    <a:pt x="72070" y="18147"/>
                    <a:pt x="72058" y="18149"/>
                  </a:cubicBezTo>
                  <a:cubicBezTo>
                    <a:pt x="72058" y="18149"/>
                    <a:pt x="72053" y="18150"/>
                    <a:pt x="72043" y="18150"/>
                  </a:cubicBezTo>
                  <a:cubicBezTo>
                    <a:pt x="71984" y="18150"/>
                    <a:pt x="71746" y="18141"/>
                    <a:pt x="71307" y="18018"/>
                  </a:cubicBezTo>
                  <a:lnTo>
                    <a:pt x="71307" y="18018"/>
                  </a:lnTo>
                  <a:cubicBezTo>
                    <a:pt x="71319" y="18221"/>
                    <a:pt x="71343" y="18435"/>
                    <a:pt x="71343" y="18638"/>
                  </a:cubicBezTo>
                  <a:cubicBezTo>
                    <a:pt x="71546" y="18685"/>
                    <a:pt x="71712" y="18709"/>
                    <a:pt x="71831" y="18733"/>
                  </a:cubicBezTo>
                  <a:lnTo>
                    <a:pt x="74141" y="45022"/>
                  </a:lnTo>
                  <a:cubicBezTo>
                    <a:pt x="68962" y="44224"/>
                    <a:pt x="66069" y="42200"/>
                    <a:pt x="63033" y="40057"/>
                  </a:cubicBezTo>
                  <a:cubicBezTo>
                    <a:pt x="60104" y="37985"/>
                    <a:pt x="57056" y="35854"/>
                    <a:pt x="51734" y="34532"/>
                  </a:cubicBezTo>
                  <a:cubicBezTo>
                    <a:pt x="49999" y="34099"/>
                    <a:pt x="48415" y="33916"/>
                    <a:pt x="46977" y="33916"/>
                  </a:cubicBezTo>
                  <a:cubicBezTo>
                    <a:pt x="40711" y="33916"/>
                    <a:pt x="37224" y="37391"/>
                    <a:pt x="36101" y="38747"/>
                  </a:cubicBezTo>
                  <a:cubicBezTo>
                    <a:pt x="35648" y="37080"/>
                    <a:pt x="33779" y="32604"/>
                    <a:pt x="26219" y="29008"/>
                  </a:cubicBezTo>
                  <a:cubicBezTo>
                    <a:pt x="19289" y="25722"/>
                    <a:pt x="3859" y="21793"/>
                    <a:pt x="870" y="21031"/>
                  </a:cubicBezTo>
                  <a:lnTo>
                    <a:pt x="20873" y="647"/>
                  </a:lnTo>
                  <a:lnTo>
                    <a:pt x="21897" y="1028"/>
                  </a:lnTo>
                  <a:cubicBezTo>
                    <a:pt x="21934" y="1043"/>
                    <a:pt x="21972" y="1049"/>
                    <a:pt x="22010" y="1049"/>
                  </a:cubicBezTo>
                  <a:cubicBezTo>
                    <a:pt x="22130" y="1049"/>
                    <a:pt x="22244" y="982"/>
                    <a:pt x="22289" y="873"/>
                  </a:cubicBezTo>
                  <a:cubicBezTo>
                    <a:pt x="22349" y="719"/>
                    <a:pt x="22266" y="540"/>
                    <a:pt x="22123" y="481"/>
                  </a:cubicBezTo>
                  <a:lnTo>
                    <a:pt x="20920" y="16"/>
                  </a:lnTo>
                  <a:cubicBezTo>
                    <a:pt x="20889" y="6"/>
                    <a:pt x="20856" y="0"/>
                    <a:pt x="208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0" name="Google Shape;17470;p59"/>
            <p:cNvSpPr/>
            <p:nvPr/>
          </p:nvSpPr>
          <p:spPr>
            <a:xfrm>
              <a:off x="4413925" y="2274875"/>
              <a:ext cx="808775" cy="689050"/>
            </a:xfrm>
            <a:custGeom>
              <a:avLst/>
              <a:gdLst/>
              <a:ahLst/>
              <a:cxnLst/>
              <a:rect l="l" t="t" r="r" b="b"/>
              <a:pathLst>
                <a:path w="32351" h="27562" extrusionOk="0">
                  <a:moveTo>
                    <a:pt x="28375" y="1"/>
                  </a:moveTo>
                  <a:cubicBezTo>
                    <a:pt x="28260" y="1"/>
                    <a:pt x="28145" y="71"/>
                    <a:pt x="28100" y="189"/>
                  </a:cubicBezTo>
                  <a:cubicBezTo>
                    <a:pt x="28040" y="331"/>
                    <a:pt x="28111" y="510"/>
                    <a:pt x="28266" y="570"/>
                  </a:cubicBezTo>
                  <a:lnTo>
                    <a:pt x="29171" y="915"/>
                  </a:lnTo>
                  <a:lnTo>
                    <a:pt x="31695" y="26704"/>
                  </a:lnTo>
                  <a:cubicBezTo>
                    <a:pt x="29897" y="25608"/>
                    <a:pt x="23718" y="21846"/>
                    <a:pt x="19301" y="19084"/>
                  </a:cubicBezTo>
                  <a:lnTo>
                    <a:pt x="18956" y="18881"/>
                  </a:lnTo>
                  <a:cubicBezTo>
                    <a:pt x="15279" y="16597"/>
                    <a:pt x="9015" y="12701"/>
                    <a:pt x="2404" y="12701"/>
                  </a:cubicBezTo>
                  <a:cubicBezTo>
                    <a:pt x="1607" y="12701"/>
                    <a:pt x="804" y="12758"/>
                    <a:pt x="1" y="12881"/>
                  </a:cubicBezTo>
                  <a:cubicBezTo>
                    <a:pt x="84" y="12893"/>
                    <a:pt x="179" y="12916"/>
                    <a:pt x="263" y="12916"/>
                  </a:cubicBezTo>
                  <a:cubicBezTo>
                    <a:pt x="1382" y="12952"/>
                    <a:pt x="2501" y="13107"/>
                    <a:pt x="3573" y="13333"/>
                  </a:cubicBezTo>
                  <a:cubicBezTo>
                    <a:pt x="9597" y="13750"/>
                    <a:pt x="15253" y="17262"/>
                    <a:pt x="18646" y="19369"/>
                  </a:cubicBezTo>
                  <a:lnTo>
                    <a:pt x="18991" y="19584"/>
                  </a:lnTo>
                  <a:cubicBezTo>
                    <a:pt x="24194" y="22810"/>
                    <a:pt x="31826" y="27466"/>
                    <a:pt x="31910" y="27513"/>
                  </a:cubicBezTo>
                  <a:cubicBezTo>
                    <a:pt x="31921" y="27525"/>
                    <a:pt x="31933" y="27525"/>
                    <a:pt x="31945" y="27537"/>
                  </a:cubicBezTo>
                  <a:cubicBezTo>
                    <a:pt x="31987" y="27553"/>
                    <a:pt x="32026" y="27562"/>
                    <a:pt x="32065" y="27562"/>
                  </a:cubicBezTo>
                  <a:cubicBezTo>
                    <a:pt x="32116" y="27562"/>
                    <a:pt x="32165" y="27547"/>
                    <a:pt x="32219" y="27513"/>
                  </a:cubicBezTo>
                  <a:cubicBezTo>
                    <a:pt x="32314" y="27478"/>
                    <a:pt x="32350" y="27370"/>
                    <a:pt x="32350" y="27263"/>
                  </a:cubicBezTo>
                  <a:lnTo>
                    <a:pt x="29755" y="689"/>
                  </a:lnTo>
                  <a:cubicBezTo>
                    <a:pt x="29731" y="593"/>
                    <a:pt x="29659" y="486"/>
                    <a:pt x="29552" y="439"/>
                  </a:cubicBezTo>
                  <a:lnTo>
                    <a:pt x="28481" y="22"/>
                  </a:lnTo>
                  <a:cubicBezTo>
                    <a:pt x="28447" y="8"/>
                    <a:pt x="28411" y="1"/>
                    <a:pt x="2837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1" name="Google Shape;17471;p59"/>
            <p:cNvSpPr/>
            <p:nvPr/>
          </p:nvSpPr>
          <p:spPr>
            <a:xfrm>
              <a:off x="4333875" y="2339225"/>
              <a:ext cx="928400" cy="733100"/>
            </a:xfrm>
            <a:custGeom>
              <a:avLst/>
              <a:gdLst/>
              <a:ahLst/>
              <a:cxnLst/>
              <a:rect l="l" t="t" r="r" b="b"/>
              <a:pathLst>
                <a:path w="37136" h="29324" extrusionOk="0">
                  <a:moveTo>
                    <a:pt x="32851" y="0"/>
                  </a:moveTo>
                  <a:cubicBezTo>
                    <a:pt x="32728" y="0"/>
                    <a:pt x="32610" y="75"/>
                    <a:pt x="32564" y="186"/>
                  </a:cubicBezTo>
                  <a:cubicBezTo>
                    <a:pt x="32504" y="341"/>
                    <a:pt x="32576" y="520"/>
                    <a:pt x="32730" y="579"/>
                  </a:cubicBezTo>
                  <a:lnTo>
                    <a:pt x="33623" y="913"/>
                  </a:lnTo>
                  <a:lnTo>
                    <a:pt x="36469" y="28618"/>
                  </a:lnTo>
                  <a:cubicBezTo>
                    <a:pt x="34885" y="28095"/>
                    <a:pt x="32873" y="26952"/>
                    <a:pt x="28885" y="24654"/>
                  </a:cubicBezTo>
                  <a:cubicBezTo>
                    <a:pt x="26313" y="23177"/>
                    <a:pt x="22789" y="21153"/>
                    <a:pt x="18014" y="18534"/>
                  </a:cubicBezTo>
                  <a:cubicBezTo>
                    <a:pt x="12629" y="15575"/>
                    <a:pt x="8230" y="14713"/>
                    <a:pt x="4928" y="14713"/>
                  </a:cubicBezTo>
                  <a:cubicBezTo>
                    <a:pt x="2835" y="14713"/>
                    <a:pt x="1183" y="15059"/>
                    <a:pt x="0" y="15438"/>
                  </a:cubicBezTo>
                  <a:cubicBezTo>
                    <a:pt x="636" y="15368"/>
                    <a:pt x="1276" y="15335"/>
                    <a:pt x="1917" y="15335"/>
                  </a:cubicBezTo>
                  <a:cubicBezTo>
                    <a:pt x="2464" y="15335"/>
                    <a:pt x="3012" y="15359"/>
                    <a:pt x="3560" y="15402"/>
                  </a:cubicBezTo>
                  <a:cubicBezTo>
                    <a:pt x="4005" y="15368"/>
                    <a:pt x="4475" y="15348"/>
                    <a:pt x="4970" y="15348"/>
                  </a:cubicBezTo>
                  <a:cubicBezTo>
                    <a:pt x="8190" y="15348"/>
                    <a:pt x="12475" y="16179"/>
                    <a:pt x="17717" y="19058"/>
                  </a:cubicBezTo>
                  <a:cubicBezTo>
                    <a:pt x="22491" y="21677"/>
                    <a:pt x="26003" y="23701"/>
                    <a:pt x="28575" y="25177"/>
                  </a:cubicBezTo>
                  <a:cubicBezTo>
                    <a:pt x="32968" y="27690"/>
                    <a:pt x="34957" y="28833"/>
                    <a:pt x="36707" y="29309"/>
                  </a:cubicBezTo>
                  <a:cubicBezTo>
                    <a:pt x="36730" y="29319"/>
                    <a:pt x="36755" y="29323"/>
                    <a:pt x="36780" y="29323"/>
                  </a:cubicBezTo>
                  <a:cubicBezTo>
                    <a:pt x="36847" y="29323"/>
                    <a:pt x="36917" y="29293"/>
                    <a:pt x="36969" y="29249"/>
                  </a:cubicBezTo>
                  <a:cubicBezTo>
                    <a:pt x="37088" y="29166"/>
                    <a:pt x="37136" y="29071"/>
                    <a:pt x="37124" y="28987"/>
                  </a:cubicBezTo>
                  <a:lnTo>
                    <a:pt x="34207" y="674"/>
                  </a:lnTo>
                  <a:cubicBezTo>
                    <a:pt x="34183" y="579"/>
                    <a:pt x="34111" y="472"/>
                    <a:pt x="34004" y="424"/>
                  </a:cubicBezTo>
                  <a:lnTo>
                    <a:pt x="32957" y="20"/>
                  </a:lnTo>
                  <a:cubicBezTo>
                    <a:pt x="32922" y="6"/>
                    <a:pt x="32886" y="0"/>
                    <a:pt x="328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2" name="Google Shape;17472;p59"/>
            <p:cNvSpPr/>
            <p:nvPr/>
          </p:nvSpPr>
          <p:spPr>
            <a:xfrm>
              <a:off x="4202600" y="2700450"/>
              <a:ext cx="14300" cy="27725"/>
            </a:xfrm>
            <a:custGeom>
              <a:avLst/>
              <a:gdLst/>
              <a:ahLst/>
              <a:cxnLst/>
              <a:rect l="l" t="t" r="r" b="b"/>
              <a:pathLst>
                <a:path w="572" h="1109" extrusionOk="0">
                  <a:moveTo>
                    <a:pt x="429" y="1"/>
                  </a:moveTo>
                  <a:cubicBezTo>
                    <a:pt x="429" y="1"/>
                    <a:pt x="179" y="203"/>
                    <a:pt x="84" y="501"/>
                  </a:cubicBezTo>
                  <a:cubicBezTo>
                    <a:pt x="0" y="799"/>
                    <a:pt x="72" y="1108"/>
                    <a:pt x="72" y="1108"/>
                  </a:cubicBezTo>
                  <a:cubicBezTo>
                    <a:pt x="72" y="1108"/>
                    <a:pt x="358" y="930"/>
                    <a:pt x="477" y="620"/>
                  </a:cubicBezTo>
                  <a:cubicBezTo>
                    <a:pt x="572" y="299"/>
                    <a:pt x="429" y="1"/>
                    <a:pt x="42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3" name="Google Shape;17473;p59"/>
            <p:cNvSpPr/>
            <p:nvPr/>
          </p:nvSpPr>
          <p:spPr>
            <a:xfrm>
              <a:off x="4206475" y="2638450"/>
              <a:ext cx="387575" cy="89425"/>
            </a:xfrm>
            <a:custGeom>
              <a:avLst/>
              <a:gdLst/>
              <a:ahLst/>
              <a:cxnLst/>
              <a:rect l="l" t="t" r="r" b="b"/>
              <a:pathLst>
                <a:path w="15503" h="3577" extrusionOk="0">
                  <a:moveTo>
                    <a:pt x="9434" y="1"/>
                  </a:moveTo>
                  <a:cubicBezTo>
                    <a:pt x="8761" y="1"/>
                    <a:pt x="8053" y="36"/>
                    <a:pt x="7322" y="124"/>
                  </a:cubicBezTo>
                  <a:cubicBezTo>
                    <a:pt x="5048" y="385"/>
                    <a:pt x="3084" y="1195"/>
                    <a:pt x="1846" y="2029"/>
                  </a:cubicBezTo>
                  <a:cubicBezTo>
                    <a:pt x="1226" y="2445"/>
                    <a:pt x="762" y="2838"/>
                    <a:pt x="464" y="3112"/>
                  </a:cubicBezTo>
                  <a:cubicBezTo>
                    <a:pt x="298" y="3267"/>
                    <a:pt x="203" y="3386"/>
                    <a:pt x="119" y="3457"/>
                  </a:cubicBezTo>
                  <a:lnTo>
                    <a:pt x="0" y="3576"/>
                  </a:lnTo>
                  <a:cubicBezTo>
                    <a:pt x="0" y="3576"/>
                    <a:pt x="48" y="3553"/>
                    <a:pt x="143" y="3469"/>
                  </a:cubicBezTo>
                  <a:cubicBezTo>
                    <a:pt x="226" y="3410"/>
                    <a:pt x="345" y="3291"/>
                    <a:pt x="512" y="3172"/>
                  </a:cubicBezTo>
                  <a:cubicBezTo>
                    <a:pt x="845" y="2910"/>
                    <a:pt x="1334" y="2564"/>
                    <a:pt x="1977" y="2207"/>
                  </a:cubicBezTo>
                  <a:cubicBezTo>
                    <a:pt x="3239" y="1481"/>
                    <a:pt x="5167" y="790"/>
                    <a:pt x="7394" y="528"/>
                  </a:cubicBezTo>
                  <a:cubicBezTo>
                    <a:pt x="8321" y="414"/>
                    <a:pt x="9217" y="372"/>
                    <a:pt x="10054" y="372"/>
                  </a:cubicBezTo>
                  <a:cubicBezTo>
                    <a:pt x="11215" y="372"/>
                    <a:pt x="12263" y="452"/>
                    <a:pt x="13121" y="528"/>
                  </a:cubicBezTo>
                  <a:cubicBezTo>
                    <a:pt x="13847" y="600"/>
                    <a:pt x="14442" y="671"/>
                    <a:pt x="14859" y="719"/>
                  </a:cubicBezTo>
                  <a:cubicBezTo>
                    <a:pt x="15276" y="766"/>
                    <a:pt x="15502" y="790"/>
                    <a:pt x="15502" y="790"/>
                  </a:cubicBezTo>
                  <a:cubicBezTo>
                    <a:pt x="15502" y="790"/>
                    <a:pt x="15276" y="755"/>
                    <a:pt x="14859" y="647"/>
                  </a:cubicBezTo>
                  <a:cubicBezTo>
                    <a:pt x="14454" y="552"/>
                    <a:pt x="13859" y="433"/>
                    <a:pt x="13133" y="314"/>
                  </a:cubicBezTo>
                  <a:cubicBezTo>
                    <a:pt x="12137" y="160"/>
                    <a:pt x="10865" y="1"/>
                    <a:pt x="94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4" name="Google Shape;17474;p59"/>
            <p:cNvSpPr/>
            <p:nvPr/>
          </p:nvSpPr>
          <p:spPr>
            <a:xfrm>
              <a:off x="4214500" y="2662975"/>
              <a:ext cx="385500" cy="66375"/>
            </a:xfrm>
            <a:custGeom>
              <a:avLst/>
              <a:gdLst/>
              <a:ahLst/>
              <a:cxnLst/>
              <a:rect l="l" t="t" r="r" b="b"/>
              <a:pathLst>
                <a:path w="15420" h="2655" extrusionOk="0">
                  <a:moveTo>
                    <a:pt x="9494" y="1"/>
                  </a:moveTo>
                  <a:cubicBezTo>
                    <a:pt x="8863" y="1"/>
                    <a:pt x="8199" y="33"/>
                    <a:pt x="7513" y="107"/>
                  </a:cubicBezTo>
                  <a:cubicBezTo>
                    <a:pt x="6430" y="238"/>
                    <a:pt x="5382" y="464"/>
                    <a:pt x="4465" y="714"/>
                  </a:cubicBezTo>
                  <a:cubicBezTo>
                    <a:pt x="4001" y="857"/>
                    <a:pt x="3572" y="988"/>
                    <a:pt x="3168" y="1131"/>
                  </a:cubicBezTo>
                  <a:cubicBezTo>
                    <a:pt x="2763" y="1286"/>
                    <a:pt x="2394" y="1429"/>
                    <a:pt x="2072" y="1583"/>
                  </a:cubicBezTo>
                  <a:cubicBezTo>
                    <a:pt x="1739" y="1714"/>
                    <a:pt x="1441" y="1881"/>
                    <a:pt x="1191" y="2000"/>
                  </a:cubicBezTo>
                  <a:cubicBezTo>
                    <a:pt x="917" y="2119"/>
                    <a:pt x="715" y="2238"/>
                    <a:pt x="536" y="2345"/>
                  </a:cubicBezTo>
                  <a:cubicBezTo>
                    <a:pt x="191" y="2548"/>
                    <a:pt x="1" y="2655"/>
                    <a:pt x="1" y="2655"/>
                  </a:cubicBezTo>
                  <a:cubicBezTo>
                    <a:pt x="1" y="2655"/>
                    <a:pt x="191" y="2572"/>
                    <a:pt x="560" y="2405"/>
                  </a:cubicBezTo>
                  <a:cubicBezTo>
                    <a:pt x="739" y="2333"/>
                    <a:pt x="965" y="2226"/>
                    <a:pt x="1239" y="2119"/>
                  </a:cubicBezTo>
                  <a:cubicBezTo>
                    <a:pt x="1501" y="2012"/>
                    <a:pt x="1798" y="1893"/>
                    <a:pt x="2144" y="1774"/>
                  </a:cubicBezTo>
                  <a:cubicBezTo>
                    <a:pt x="2489" y="1655"/>
                    <a:pt x="2858" y="1524"/>
                    <a:pt x="3263" y="1405"/>
                  </a:cubicBezTo>
                  <a:cubicBezTo>
                    <a:pt x="3656" y="1274"/>
                    <a:pt x="4096" y="1167"/>
                    <a:pt x="4549" y="1048"/>
                  </a:cubicBezTo>
                  <a:cubicBezTo>
                    <a:pt x="5477" y="821"/>
                    <a:pt x="6490" y="631"/>
                    <a:pt x="7573" y="512"/>
                  </a:cubicBezTo>
                  <a:cubicBezTo>
                    <a:pt x="8525" y="418"/>
                    <a:pt x="9449" y="379"/>
                    <a:pt x="10298" y="379"/>
                  </a:cubicBezTo>
                  <a:cubicBezTo>
                    <a:pt x="10415" y="379"/>
                    <a:pt x="10531" y="379"/>
                    <a:pt x="10645" y="381"/>
                  </a:cubicBezTo>
                  <a:cubicBezTo>
                    <a:pt x="11121" y="393"/>
                    <a:pt x="11562" y="393"/>
                    <a:pt x="11978" y="440"/>
                  </a:cubicBezTo>
                  <a:cubicBezTo>
                    <a:pt x="12395" y="464"/>
                    <a:pt x="12776" y="512"/>
                    <a:pt x="13145" y="559"/>
                  </a:cubicBezTo>
                  <a:cubicBezTo>
                    <a:pt x="13502" y="607"/>
                    <a:pt x="13812" y="667"/>
                    <a:pt x="14098" y="702"/>
                  </a:cubicBezTo>
                  <a:cubicBezTo>
                    <a:pt x="14371" y="750"/>
                    <a:pt x="14610" y="798"/>
                    <a:pt x="14812" y="845"/>
                  </a:cubicBezTo>
                  <a:cubicBezTo>
                    <a:pt x="15193" y="917"/>
                    <a:pt x="15419" y="964"/>
                    <a:pt x="15419" y="964"/>
                  </a:cubicBezTo>
                  <a:cubicBezTo>
                    <a:pt x="15419" y="964"/>
                    <a:pt x="15205" y="905"/>
                    <a:pt x="14812" y="762"/>
                  </a:cubicBezTo>
                  <a:cubicBezTo>
                    <a:pt x="14610" y="702"/>
                    <a:pt x="14371" y="631"/>
                    <a:pt x="14098" y="571"/>
                  </a:cubicBezTo>
                  <a:cubicBezTo>
                    <a:pt x="13812" y="512"/>
                    <a:pt x="13502" y="417"/>
                    <a:pt x="13145" y="357"/>
                  </a:cubicBezTo>
                  <a:cubicBezTo>
                    <a:pt x="12800" y="286"/>
                    <a:pt x="12395" y="214"/>
                    <a:pt x="11978" y="166"/>
                  </a:cubicBezTo>
                  <a:cubicBezTo>
                    <a:pt x="11562" y="95"/>
                    <a:pt x="11097" y="59"/>
                    <a:pt x="10621" y="36"/>
                  </a:cubicBezTo>
                  <a:cubicBezTo>
                    <a:pt x="10259" y="13"/>
                    <a:pt x="9882" y="1"/>
                    <a:pt x="94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5" name="Google Shape;17475;p59"/>
            <p:cNvSpPr/>
            <p:nvPr/>
          </p:nvSpPr>
          <p:spPr>
            <a:xfrm>
              <a:off x="4234450" y="2716000"/>
              <a:ext cx="105700" cy="28250"/>
            </a:xfrm>
            <a:custGeom>
              <a:avLst/>
              <a:gdLst/>
              <a:ahLst/>
              <a:cxnLst/>
              <a:rect l="l" t="t" r="r" b="b"/>
              <a:pathLst>
                <a:path w="4228" h="1130" extrusionOk="0">
                  <a:moveTo>
                    <a:pt x="3016" y="1"/>
                  </a:moveTo>
                  <a:cubicBezTo>
                    <a:pt x="2706" y="1"/>
                    <a:pt x="2358" y="28"/>
                    <a:pt x="2001" y="105"/>
                  </a:cubicBezTo>
                  <a:cubicBezTo>
                    <a:pt x="1370" y="248"/>
                    <a:pt x="869" y="510"/>
                    <a:pt x="524" y="724"/>
                  </a:cubicBezTo>
                  <a:cubicBezTo>
                    <a:pt x="179" y="951"/>
                    <a:pt x="0" y="1129"/>
                    <a:pt x="0" y="1129"/>
                  </a:cubicBezTo>
                  <a:cubicBezTo>
                    <a:pt x="0" y="1129"/>
                    <a:pt x="238" y="1046"/>
                    <a:pt x="619" y="903"/>
                  </a:cubicBezTo>
                  <a:cubicBezTo>
                    <a:pt x="1000" y="772"/>
                    <a:pt x="1512" y="629"/>
                    <a:pt x="2084" y="486"/>
                  </a:cubicBezTo>
                  <a:cubicBezTo>
                    <a:pt x="2667" y="367"/>
                    <a:pt x="3191" y="284"/>
                    <a:pt x="3596" y="236"/>
                  </a:cubicBezTo>
                  <a:cubicBezTo>
                    <a:pt x="3977" y="189"/>
                    <a:pt x="4227" y="177"/>
                    <a:pt x="4227" y="177"/>
                  </a:cubicBezTo>
                  <a:cubicBezTo>
                    <a:pt x="4227" y="177"/>
                    <a:pt x="3989" y="105"/>
                    <a:pt x="3596" y="34"/>
                  </a:cubicBezTo>
                  <a:cubicBezTo>
                    <a:pt x="3429" y="14"/>
                    <a:pt x="3232" y="1"/>
                    <a:pt x="301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6" name="Google Shape;17476;p59"/>
            <p:cNvSpPr/>
            <p:nvPr/>
          </p:nvSpPr>
          <p:spPr>
            <a:xfrm>
              <a:off x="4262425" y="2738575"/>
              <a:ext cx="74450" cy="14600"/>
            </a:xfrm>
            <a:custGeom>
              <a:avLst/>
              <a:gdLst/>
              <a:ahLst/>
              <a:cxnLst/>
              <a:rect l="l" t="t" r="r" b="b"/>
              <a:pathLst>
                <a:path w="2978" h="584" extrusionOk="0">
                  <a:moveTo>
                    <a:pt x="1950" y="0"/>
                  </a:moveTo>
                  <a:cubicBezTo>
                    <a:pt x="1789" y="0"/>
                    <a:pt x="1616" y="11"/>
                    <a:pt x="1441" y="36"/>
                  </a:cubicBezTo>
                  <a:cubicBezTo>
                    <a:pt x="1024" y="95"/>
                    <a:pt x="655" y="238"/>
                    <a:pt x="405" y="357"/>
                  </a:cubicBezTo>
                  <a:cubicBezTo>
                    <a:pt x="143" y="476"/>
                    <a:pt x="1" y="583"/>
                    <a:pt x="1" y="583"/>
                  </a:cubicBezTo>
                  <a:cubicBezTo>
                    <a:pt x="1" y="583"/>
                    <a:pt x="179" y="571"/>
                    <a:pt x="441" y="536"/>
                  </a:cubicBezTo>
                  <a:cubicBezTo>
                    <a:pt x="715" y="512"/>
                    <a:pt x="1084" y="476"/>
                    <a:pt x="1489" y="417"/>
                  </a:cubicBezTo>
                  <a:cubicBezTo>
                    <a:pt x="1894" y="357"/>
                    <a:pt x="2263" y="286"/>
                    <a:pt x="2525" y="238"/>
                  </a:cubicBezTo>
                  <a:cubicBezTo>
                    <a:pt x="2798" y="202"/>
                    <a:pt x="2977" y="155"/>
                    <a:pt x="2977" y="155"/>
                  </a:cubicBezTo>
                  <a:cubicBezTo>
                    <a:pt x="2977" y="155"/>
                    <a:pt x="2798" y="95"/>
                    <a:pt x="2525" y="48"/>
                  </a:cubicBezTo>
                  <a:cubicBezTo>
                    <a:pt x="2373" y="20"/>
                    <a:pt x="2173" y="0"/>
                    <a:pt x="19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7" name="Google Shape;17477;p59"/>
            <p:cNvSpPr/>
            <p:nvPr/>
          </p:nvSpPr>
          <p:spPr>
            <a:xfrm>
              <a:off x="4302900" y="2756125"/>
              <a:ext cx="473000" cy="113125"/>
            </a:xfrm>
            <a:custGeom>
              <a:avLst/>
              <a:gdLst/>
              <a:ahLst/>
              <a:cxnLst/>
              <a:rect l="l" t="t" r="r" b="b"/>
              <a:pathLst>
                <a:path w="18920" h="4525" extrusionOk="0">
                  <a:moveTo>
                    <a:pt x="6002" y="0"/>
                  </a:moveTo>
                  <a:cubicBezTo>
                    <a:pt x="5406" y="12"/>
                    <a:pt x="4847" y="12"/>
                    <a:pt x="4311" y="72"/>
                  </a:cubicBezTo>
                  <a:cubicBezTo>
                    <a:pt x="4049" y="108"/>
                    <a:pt x="3787" y="119"/>
                    <a:pt x="3549" y="155"/>
                  </a:cubicBezTo>
                  <a:cubicBezTo>
                    <a:pt x="3311" y="191"/>
                    <a:pt x="3073" y="227"/>
                    <a:pt x="2846" y="250"/>
                  </a:cubicBezTo>
                  <a:cubicBezTo>
                    <a:pt x="2406" y="310"/>
                    <a:pt x="2013" y="405"/>
                    <a:pt x="1656" y="477"/>
                  </a:cubicBezTo>
                  <a:cubicBezTo>
                    <a:pt x="1299" y="536"/>
                    <a:pt x="1001" y="608"/>
                    <a:pt x="763" y="691"/>
                  </a:cubicBezTo>
                  <a:cubicBezTo>
                    <a:pt x="275" y="822"/>
                    <a:pt x="1" y="893"/>
                    <a:pt x="1" y="893"/>
                  </a:cubicBezTo>
                  <a:cubicBezTo>
                    <a:pt x="1" y="893"/>
                    <a:pt x="287" y="834"/>
                    <a:pt x="775" y="751"/>
                  </a:cubicBezTo>
                  <a:cubicBezTo>
                    <a:pt x="1037" y="703"/>
                    <a:pt x="1334" y="643"/>
                    <a:pt x="1691" y="596"/>
                  </a:cubicBezTo>
                  <a:cubicBezTo>
                    <a:pt x="2049" y="548"/>
                    <a:pt x="2442" y="477"/>
                    <a:pt x="2894" y="453"/>
                  </a:cubicBezTo>
                  <a:cubicBezTo>
                    <a:pt x="3120" y="429"/>
                    <a:pt x="3358" y="405"/>
                    <a:pt x="3596" y="393"/>
                  </a:cubicBezTo>
                  <a:cubicBezTo>
                    <a:pt x="3835" y="370"/>
                    <a:pt x="4085" y="370"/>
                    <a:pt x="4347" y="358"/>
                  </a:cubicBezTo>
                  <a:cubicBezTo>
                    <a:pt x="4525" y="350"/>
                    <a:pt x="4706" y="347"/>
                    <a:pt x="4891" y="347"/>
                  </a:cubicBezTo>
                  <a:cubicBezTo>
                    <a:pt x="5259" y="347"/>
                    <a:pt x="5640" y="358"/>
                    <a:pt x="6037" y="358"/>
                  </a:cubicBezTo>
                  <a:cubicBezTo>
                    <a:pt x="7204" y="417"/>
                    <a:pt x="8502" y="536"/>
                    <a:pt x="9835" y="786"/>
                  </a:cubicBezTo>
                  <a:cubicBezTo>
                    <a:pt x="11169" y="1060"/>
                    <a:pt x="12419" y="1417"/>
                    <a:pt x="13526" y="1798"/>
                  </a:cubicBezTo>
                  <a:cubicBezTo>
                    <a:pt x="14086" y="2013"/>
                    <a:pt x="14622" y="2203"/>
                    <a:pt x="15098" y="2429"/>
                  </a:cubicBezTo>
                  <a:cubicBezTo>
                    <a:pt x="15336" y="2536"/>
                    <a:pt x="15574" y="2632"/>
                    <a:pt x="15788" y="2739"/>
                  </a:cubicBezTo>
                  <a:cubicBezTo>
                    <a:pt x="16003" y="2846"/>
                    <a:pt x="16229" y="2953"/>
                    <a:pt x="16419" y="3048"/>
                  </a:cubicBezTo>
                  <a:cubicBezTo>
                    <a:pt x="16824" y="3251"/>
                    <a:pt x="17170" y="3453"/>
                    <a:pt x="17479" y="3632"/>
                  </a:cubicBezTo>
                  <a:cubicBezTo>
                    <a:pt x="17789" y="3810"/>
                    <a:pt x="18051" y="3977"/>
                    <a:pt x="18265" y="4108"/>
                  </a:cubicBezTo>
                  <a:cubicBezTo>
                    <a:pt x="18682" y="4382"/>
                    <a:pt x="18920" y="4525"/>
                    <a:pt x="18920" y="4525"/>
                  </a:cubicBezTo>
                  <a:cubicBezTo>
                    <a:pt x="18920" y="4525"/>
                    <a:pt x="18694" y="4358"/>
                    <a:pt x="18217" y="4001"/>
                  </a:cubicBezTo>
                  <a:cubicBezTo>
                    <a:pt x="18027" y="3858"/>
                    <a:pt x="17777" y="3679"/>
                    <a:pt x="17479" y="3477"/>
                  </a:cubicBezTo>
                  <a:cubicBezTo>
                    <a:pt x="17181" y="3287"/>
                    <a:pt x="16848" y="3048"/>
                    <a:pt x="16455" y="2846"/>
                  </a:cubicBezTo>
                  <a:cubicBezTo>
                    <a:pt x="16253" y="2727"/>
                    <a:pt x="16050" y="2608"/>
                    <a:pt x="15836" y="2489"/>
                  </a:cubicBezTo>
                  <a:cubicBezTo>
                    <a:pt x="15634" y="2370"/>
                    <a:pt x="15396" y="2263"/>
                    <a:pt x="15157" y="2144"/>
                  </a:cubicBezTo>
                  <a:cubicBezTo>
                    <a:pt x="14693" y="1905"/>
                    <a:pt x="14157" y="1703"/>
                    <a:pt x="13610" y="1465"/>
                  </a:cubicBezTo>
                  <a:cubicBezTo>
                    <a:pt x="12490" y="1024"/>
                    <a:pt x="11228" y="643"/>
                    <a:pt x="9871" y="370"/>
                  </a:cubicBezTo>
                  <a:cubicBezTo>
                    <a:pt x="8514" y="119"/>
                    <a:pt x="7192" y="12"/>
                    <a:pt x="600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8" name="Google Shape;17478;p59"/>
            <p:cNvSpPr/>
            <p:nvPr/>
          </p:nvSpPr>
          <p:spPr>
            <a:xfrm>
              <a:off x="4331475" y="2783675"/>
              <a:ext cx="317625" cy="61175"/>
            </a:xfrm>
            <a:custGeom>
              <a:avLst/>
              <a:gdLst/>
              <a:ahLst/>
              <a:cxnLst/>
              <a:rect l="l" t="t" r="r" b="b"/>
              <a:pathLst>
                <a:path w="12705" h="2447" extrusionOk="0">
                  <a:moveTo>
                    <a:pt x="4710" y="0"/>
                  </a:moveTo>
                  <a:cubicBezTo>
                    <a:pt x="4454" y="0"/>
                    <a:pt x="4205" y="7"/>
                    <a:pt x="3966" y="18"/>
                  </a:cubicBezTo>
                  <a:cubicBezTo>
                    <a:pt x="3156" y="65"/>
                    <a:pt x="2442" y="149"/>
                    <a:pt x="1870" y="268"/>
                  </a:cubicBezTo>
                  <a:cubicBezTo>
                    <a:pt x="1572" y="315"/>
                    <a:pt x="1310" y="387"/>
                    <a:pt x="1072" y="446"/>
                  </a:cubicBezTo>
                  <a:cubicBezTo>
                    <a:pt x="858" y="494"/>
                    <a:pt x="656" y="553"/>
                    <a:pt x="501" y="613"/>
                  </a:cubicBezTo>
                  <a:lnTo>
                    <a:pt x="1" y="780"/>
                  </a:lnTo>
                  <a:cubicBezTo>
                    <a:pt x="1" y="780"/>
                    <a:pt x="179" y="732"/>
                    <a:pt x="513" y="672"/>
                  </a:cubicBezTo>
                  <a:cubicBezTo>
                    <a:pt x="679" y="637"/>
                    <a:pt x="870" y="601"/>
                    <a:pt x="1108" y="565"/>
                  </a:cubicBezTo>
                  <a:cubicBezTo>
                    <a:pt x="1334" y="530"/>
                    <a:pt x="1596" y="494"/>
                    <a:pt x="1894" y="458"/>
                  </a:cubicBezTo>
                  <a:cubicBezTo>
                    <a:pt x="2477" y="387"/>
                    <a:pt x="3192" y="339"/>
                    <a:pt x="3966" y="339"/>
                  </a:cubicBezTo>
                  <a:cubicBezTo>
                    <a:pt x="4751" y="339"/>
                    <a:pt x="5609" y="387"/>
                    <a:pt x="6502" y="506"/>
                  </a:cubicBezTo>
                  <a:cubicBezTo>
                    <a:pt x="7395" y="625"/>
                    <a:pt x="8228" y="803"/>
                    <a:pt x="8978" y="994"/>
                  </a:cubicBezTo>
                  <a:cubicBezTo>
                    <a:pt x="9728" y="1208"/>
                    <a:pt x="10395" y="1423"/>
                    <a:pt x="10943" y="1649"/>
                  </a:cubicBezTo>
                  <a:cubicBezTo>
                    <a:pt x="11228" y="1756"/>
                    <a:pt x="11466" y="1875"/>
                    <a:pt x="11693" y="1958"/>
                  </a:cubicBezTo>
                  <a:cubicBezTo>
                    <a:pt x="11919" y="2054"/>
                    <a:pt x="12098" y="2149"/>
                    <a:pt x="12240" y="2220"/>
                  </a:cubicBezTo>
                  <a:cubicBezTo>
                    <a:pt x="12538" y="2363"/>
                    <a:pt x="12705" y="2446"/>
                    <a:pt x="12705" y="2446"/>
                  </a:cubicBezTo>
                  <a:cubicBezTo>
                    <a:pt x="12705" y="2446"/>
                    <a:pt x="12550" y="2351"/>
                    <a:pt x="12264" y="2161"/>
                  </a:cubicBezTo>
                  <a:cubicBezTo>
                    <a:pt x="12133" y="2065"/>
                    <a:pt x="11955" y="1958"/>
                    <a:pt x="11752" y="1839"/>
                  </a:cubicBezTo>
                  <a:cubicBezTo>
                    <a:pt x="11538" y="1744"/>
                    <a:pt x="11300" y="1589"/>
                    <a:pt x="11038" y="1470"/>
                  </a:cubicBezTo>
                  <a:cubicBezTo>
                    <a:pt x="10502" y="1208"/>
                    <a:pt x="9847" y="934"/>
                    <a:pt x="9085" y="684"/>
                  </a:cubicBezTo>
                  <a:cubicBezTo>
                    <a:pt x="8323" y="446"/>
                    <a:pt x="7466" y="232"/>
                    <a:pt x="6549" y="125"/>
                  </a:cubicBezTo>
                  <a:cubicBezTo>
                    <a:pt x="5912" y="34"/>
                    <a:pt x="5292" y="0"/>
                    <a:pt x="471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9" name="Google Shape;17479;p59"/>
            <p:cNvSpPr/>
            <p:nvPr/>
          </p:nvSpPr>
          <p:spPr>
            <a:xfrm>
              <a:off x="4752075" y="2896925"/>
              <a:ext cx="521225" cy="225350"/>
            </a:xfrm>
            <a:custGeom>
              <a:avLst/>
              <a:gdLst/>
              <a:ahLst/>
              <a:cxnLst/>
              <a:rect l="l" t="t" r="r" b="b"/>
              <a:pathLst>
                <a:path w="20849" h="9014" extrusionOk="0">
                  <a:moveTo>
                    <a:pt x="0" y="0"/>
                  </a:moveTo>
                  <a:cubicBezTo>
                    <a:pt x="1" y="0"/>
                    <a:pt x="1144" y="572"/>
                    <a:pt x="2989" y="1500"/>
                  </a:cubicBezTo>
                  <a:cubicBezTo>
                    <a:pt x="4822" y="2441"/>
                    <a:pt x="7370" y="3715"/>
                    <a:pt x="10180" y="5144"/>
                  </a:cubicBezTo>
                  <a:cubicBezTo>
                    <a:pt x="11585" y="5846"/>
                    <a:pt x="12907" y="6549"/>
                    <a:pt x="14157" y="7120"/>
                  </a:cubicBezTo>
                  <a:cubicBezTo>
                    <a:pt x="15395" y="7691"/>
                    <a:pt x="16550" y="8156"/>
                    <a:pt x="17550" y="8430"/>
                  </a:cubicBezTo>
                  <a:cubicBezTo>
                    <a:pt x="18550" y="8727"/>
                    <a:pt x="19360" y="8882"/>
                    <a:pt x="19943" y="8942"/>
                  </a:cubicBezTo>
                  <a:cubicBezTo>
                    <a:pt x="20241" y="8989"/>
                    <a:pt x="20467" y="8989"/>
                    <a:pt x="20610" y="9001"/>
                  </a:cubicBezTo>
                  <a:cubicBezTo>
                    <a:pt x="20777" y="9013"/>
                    <a:pt x="20848" y="9013"/>
                    <a:pt x="20848" y="9013"/>
                  </a:cubicBezTo>
                  <a:cubicBezTo>
                    <a:pt x="20848" y="9013"/>
                    <a:pt x="20777" y="9013"/>
                    <a:pt x="20634" y="8989"/>
                  </a:cubicBezTo>
                  <a:cubicBezTo>
                    <a:pt x="20479" y="8965"/>
                    <a:pt x="20253" y="8942"/>
                    <a:pt x="19979" y="8882"/>
                  </a:cubicBezTo>
                  <a:cubicBezTo>
                    <a:pt x="19407" y="8787"/>
                    <a:pt x="18586" y="8596"/>
                    <a:pt x="17622" y="8251"/>
                  </a:cubicBezTo>
                  <a:cubicBezTo>
                    <a:pt x="16645" y="7918"/>
                    <a:pt x="15526" y="7441"/>
                    <a:pt x="14300" y="6822"/>
                  </a:cubicBezTo>
                  <a:cubicBezTo>
                    <a:pt x="13085" y="6215"/>
                    <a:pt x="11764" y="5501"/>
                    <a:pt x="10359" y="4786"/>
                  </a:cubicBezTo>
                  <a:cubicBezTo>
                    <a:pt x="7549" y="3358"/>
                    <a:pt x="4953" y="2155"/>
                    <a:pt x="3072" y="1322"/>
                  </a:cubicBezTo>
                  <a:cubicBezTo>
                    <a:pt x="1191" y="476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0" name="Google Shape;17480;p59"/>
            <p:cNvSpPr/>
            <p:nvPr/>
          </p:nvSpPr>
          <p:spPr>
            <a:xfrm>
              <a:off x="4671700" y="2720700"/>
              <a:ext cx="519425" cy="273575"/>
            </a:xfrm>
            <a:custGeom>
              <a:avLst/>
              <a:gdLst/>
              <a:ahLst/>
              <a:cxnLst/>
              <a:rect l="l" t="t" r="r" b="b"/>
              <a:pathLst>
                <a:path w="20777" h="109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2" y="96"/>
                    <a:pt x="894" y="274"/>
                  </a:cubicBezTo>
                  <a:cubicBezTo>
                    <a:pt x="1036" y="322"/>
                    <a:pt x="1191" y="382"/>
                    <a:pt x="1370" y="417"/>
                  </a:cubicBezTo>
                  <a:cubicBezTo>
                    <a:pt x="1537" y="477"/>
                    <a:pt x="1727" y="560"/>
                    <a:pt x="1918" y="632"/>
                  </a:cubicBezTo>
                  <a:cubicBezTo>
                    <a:pt x="2310" y="798"/>
                    <a:pt x="2763" y="941"/>
                    <a:pt x="3239" y="1179"/>
                  </a:cubicBezTo>
                  <a:cubicBezTo>
                    <a:pt x="3477" y="1286"/>
                    <a:pt x="3739" y="1406"/>
                    <a:pt x="4001" y="1525"/>
                  </a:cubicBezTo>
                  <a:cubicBezTo>
                    <a:pt x="4275" y="1644"/>
                    <a:pt x="4525" y="1787"/>
                    <a:pt x="4811" y="1941"/>
                  </a:cubicBezTo>
                  <a:cubicBezTo>
                    <a:pt x="5370" y="2227"/>
                    <a:pt x="5942" y="2560"/>
                    <a:pt x="6549" y="2918"/>
                  </a:cubicBezTo>
                  <a:cubicBezTo>
                    <a:pt x="7752" y="3656"/>
                    <a:pt x="9037" y="4513"/>
                    <a:pt x="10383" y="5418"/>
                  </a:cubicBezTo>
                  <a:cubicBezTo>
                    <a:pt x="11740" y="6335"/>
                    <a:pt x="13038" y="7192"/>
                    <a:pt x="14240" y="7942"/>
                  </a:cubicBezTo>
                  <a:cubicBezTo>
                    <a:pt x="14848" y="8299"/>
                    <a:pt x="15419" y="8633"/>
                    <a:pt x="15979" y="8930"/>
                  </a:cubicBezTo>
                  <a:cubicBezTo>
                    <a:pt x="16265" y="9085"/>
                    <a:pt x="16515" y="9228"/>
                    <a:pt x="16788" y="9371"/>
                  </a:cubicBezTo>
                  <a:cubicBezTo>
                    <a:pt x="17050" y="9490"/>
                    <a:pt x="17312" y="9609"/>
                    <a:pt x="17550" y="9728"/>
                  </a:cubicBezTo>
                  <a:cubicBezTo>
                    <a:pt x="18027" y="9966"/>
                    <a:pt x="18491" y="10121"/>
                    <a:pt x="18872" y="10288"/>
                  </a:cubicBezTo>
                  <a:cubicBezTo>
                    <a:pt x="19063" y="10383"/>
                    <a:pt x="19241" y="10454"/>
                    <a:pt x="19420" y="10514"/>
                  </a:cubicBezTo>
                  <a:cubicBezTo>
                    <a:pt x="19598" y="10573"/>
                    <a:pt x="19753" y="10621"/>
                    <a:pt x="19896" y="10657"/>
                  </a:cubicBezTo>
                  <a:cubicBezTo>
                    <a:pt x="20467" y="10835"/>
                    <a:pt x="20777" y="10942"/>
                    <a:pt x="20777" y="10942"/>
                  </a:cubicBezTo>
                  <a:cubicBezTo>
                    <a:pt x="20777" y="10942"/>
                    <a:pt x="20479" y="10823"/>
                    <a:pt x="19932" y="10585"/>
                  </a:cubicBezTo>
                  <a:cubicBezTo>
                    <a:pt x="19789" y="10526"/>
                    <a:pt x="19634" y="10466"/>
                    <a:pt x="19467" y="10407"/>
                  </a:cubicBezTo>
                  <a:cubicBezTo>
                    <a:pt x="19301" y="10335"/>
                    <a:pt x="19122" y="10240"/>
                    <a:pt x="18932" y="10157"/>
                  </a:cubicBezTo>
                  <a:cubicBezTo>
                    <a:pt x="18539" y="9978"/>
                    <a:pt x="18098" y="9799"/>
                    <a:pt x="17634" y="9526"/>
                  </a:cubicBezTo>
                  <a:cubicBezTo>
                    <a:pt x="17396" y="9407"/>
                    <a:pt x="17146" y="9276"/>
                    <a:pt x="16896" y="9145"/>
                  </a:cubicBezTo>
                  <a:cubicBezTo>
                    <a:pt x="16622" y="8990"/>
                    <a:pt x="16372" y="8847"/>
                    <a:pt x="16098" y="8680"/>
                  </a:cubicBezTo>
                  <a:cubicBezTo>
                    <a:pt x="15562" y="8383"/>
                    <a:pt x="15002" y="8013"/>
                    <a:pt x="14407" y="7644"/>
                  </a:cubicBezTo>
                  <a:cubicBezTo>
                    <a:pt x="13217" y="6870"/>
                    <a:pt x="11954" y="6001"/>
                    <a:pt x="10597" y="5085"/>
                  </a:cubicBezTo>
                  <a:cubicBezTo>
                    <a:pt x="9252" y="4168"/>
                    <a:pt x="7942" y="3334"/>
                    <a:pt x="6716" y="2620"/>
                  </a:cubicBezTo>
                  <a:cubicBezTo>
                    <a:pt x="6085" y="2287"/>
                    <a:pt x="5501" y="1953"/>
                    <a:pt x="4930" y="1691"/>
                  </a:cubicBezTo>
                  <a:cubicBezTo>
                    <a:pt x="4644" y="1548"/>
                    <a:pt x="4370" y="1417"/>
                    <a:pt x="4108" y="1298"/>
                  </a:cubicBezTo>
                  <a:cubicBezTo>
                    <a:pt x="3834" y="1191"/>
                    <a:pt x="3584" y="1096"/>
                    <a:pt x="3334" y="989"/>
                  </a:cubicBezTo>
                  <a:cubicBezTo>
                    <a:pt x="2846" y="774"/>
                    <a:pt x="2370" y="644"/>
                    <a:pt x="1965" y="513"/>
                  </a:cubicBezTo>
                  <a:cubicBezTo>
                    <a:pt x="1751" y="453"/>
                    <a:pt x="1572" y="382"/>
                    <a:pt x="1394" y="334"/>
                  </a:cubicBezTo>
                  <a:cubicBezTo>
                    <a:pt x="1215" y="286"/>
                    <a:pt x="1060" y="239"/>
                    <a:pt x="905" y="215"/>
                  </a:cubicBezTo>
                  <a:cubicBezTo>
                    <a:pt x="322" y="8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1" name="Google Shape;17481;p59"/>
            <p:cNvSpPr/>
            <p:nvPr/>
          </p:nvSpPr>
          <p:spPr>
            <a:xfrm>
              <a:off x="4713075" y="2707000"/>
              <a:ext cx="304225" cy="181000"/>
            </a:xfrm>
            <a:custGeom>
              <a:avLst/>
              <a:gdLst/>
              <a:ahLst/>
              <a:cxnLst/>
              <a:rect l="l" t="t" r="r" b="b"/>
              <a:pathLst>
                <a:path w="12169" h="7240" extrusionOk="0">
                  <a:moveTo>
                    <a:pt x="1" y="1"/>
                  </a:moveTo>
                  <a:lnTo>
                    <a:pt x="501" y="251"/>
                  </a:lnTo>
                  <a:cubicBezTo>
                    <a:pt x="834" y="406"/>
                    <a:pt x="1286" y="644"/>
                    <a:pt x="1858" y="941"/>
                  </a:cubicBezTo>
                  <a:cubicBezTo>
                    <a:pt x="3001" y="1537"/>
                    <a:pt x="4549" y="2382"/>
                    <a:pt x="6228" y="3382"/>
                  </a:cubicBezTo>
                  <a:cubicBezTo>
                    <a:pt x="7918" y="4382"/>
                    <a:pt x="9407" y="5347"/>
                    <a:pt x="10466" y="6061"/>
                  </a:cubicBezTo>
                  <a:cubicBezTo>
                    <a:pt x="11002" y="6418"/>
                    <a:pt x="11419" y="6716"/>
                    <a:pt x="11716" y="6918"/>
                  </a:cubicBezTo>
                  <a:cubicBezTo>
                    <a:pt x="12014" y="7121"/>
                    <a:pt x="12169" y="7240"/>
                    <a:pt x="12169" y="7240"/>
                  </a:cubicBezTo>
                  <a:cubicBezTo>
                    <a:pt x="12169" y="7240"/>
                    <a:pt x="12026" y="7097"/>
                    <a:pt x="11728" y="6859"/>
                  </a:cubicBezTo>
                  <a:cubicBezTo>
                    <a:pt x="11454" y="6621"/>
                    <a:pt x="11050" y="6299"/>
                    <a:pt x="10550" y="5894"/>
                  </a:cubicBezTo>
                  <a:cubicBezTo>
                    <a:pt x="9537" y="5097"/>
                    <a:pt x="8109" y="4049"/>
                    <a:pt x="6406" y="3037"/>
                  </a:cubicBezTo>
                  <a:cubicBezTo>
                    <a:pt x="4727" y="2025"/>
                    <a:pt x="3120" y="1263"/>
                    <a:pt x="1929" y="763"/>
                  </a:cubicBezTo>
                  <a:cubicBezTo>
                    <a:pt x="1334" y="513"/>
                    <a:pt x="858" y="310"/>
                    <a:pt x="513" y="191"/>
                  </a:cubicBezTo>
                  <a:cubicBezTo>
                    <a:pt x="191" y="7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2" name="Google Shape;17482;p59"/>
            <p:cNvSpPr/>
            <p:nvPr/>
          </p:nvSpPr>
          <p:spPr>
            <a:xfrm>
              <a:off x="3092050" y="2249900"/>
              <a:ext cx="231600" cy="83575"/>
            </a:xfrm>
            <a:custGeom>
              <a:avLst/>
              <a:gdLst/>
              <a:ahLst/>
              <a:cxnLst/>
              <a:rect l="l" t="t" r="r" b="b"/>
              <a:pathLst>
                <a:path w="9264" h="3343" extrusionOk="0">
                  <a:moveTo>
                    <a:pt x="9256" y="303"/>
                  </a:moveTo>
                  <a:lnTo>
                    <a:pt x="9256" y="303"/>
                  </a:lnTo>
                  <a:cubicBezTo>
                    <a:pt x="9261" y="305"/>
                    <a:pt x="9263" y="307"/>
                    <a:pt x="9263" y="307"/>
                  </a:cubicBezTo>
                  <a:lnTo>
                    <a:pt x="9256" y="303"/>
                  </a:lnTo>
                  <a:close/>
                  <a:moveTo>
                    <a:pt x="8613" y="0"/>
                  </a:moveTo>
                  <a:cubicBezTo>
                    <a:pt x="8554" y="0"/>
                    <a:pt x="8492" y="9"/>
                    <a:pt x="8430" y="33"/>
                  </a:cubicBezTo>
                  <a:cubicBezTo>
                    <a:pt x="8346" y="68"/>
                    <a:pt x="8239" y="140"/>
                    <a:pt x="8180" y="259"/>
                  </a:cubicBezTo>
                  <a:cubicBezTo>
                    <a:pt x="8120" y="378"/>
                    <a:pt x="8120" y="485"/>
                    <a:pt x="8061" y="509"/>
                  </a:cubicBezTo>
                  <a:cubicBezTo>
                    <a:pt x="8033" y="537"/>
                    <a:pt x="7989" y="548"/>
                    <a:pt x="7933" y="548"/>
                  </a:cubicBezTo>
                  <a:cubicBezTo>
                    <a:pt x="7893" y="548"/>
                    <a:pt x="7848" y="543"/>
                    <a:pt x="7799" y="533"/>
                  </a:cubicBezTo>
                  <a:cubicBezTo>
                    <a:pt x="7680" y="521"/>
                    <a:pt x="7537" y="473"/>
                    <a:pt x="7382" y="473"/>
                  </a:cubicBezTo>
                  <a:cubicBezTo>
                    <a:pt x="7287" y="473"/>
                    <a:pt x="7180" y="485"/>
                    <a:pt x="7096" y="545"/>
                  </a:cubicBezTo>
                  <a:cubicBezTo>
                    <a:pt x="7001" y="604"/>
                    <a:pt x="6941" y="723"/>
                    <a:pt x="6918" y="783"/>
                  </a:cubicBezTo>
                  <a:cubicBezTo>
                    <a:pt x="6870" y="902"/>
                    <a:pt x="6799" y="973"/>
                    <a:pt x="6691" y="1057"/>
                  </a:cubicBezTo>
                  <a:cubicBezTo>
                    <a:pt x="6477" y="1188"/>
                    <a:pt x="6168" y="1247"/>
                    <a:pt x="5846" y="1319"/>
                  </a:cubicBezTo>
                  <a:cubicBezTo>
                    <a:pt x="5513" y="1390"/>
                    <a:pt x="5179" y="1485"/>
                    <a:pt x="4834" y="1569"/>
                  </a:cubicBezTo>
                  <a:cubicBezTo>
                    <a:pt x="3453" y="1950"/>
                    <a:pt x="2239" y="2378"/>
                    <a:pt x="1381" y="2735"/>
                  </a:cubicBezTo>
                  <a:cubicBezTo>
                    <a:pt x="512" y="3093"/>
                    <a:pt x="0" y="3343"/>
                    <a:pt x="0" y="3343"/>
                  </a:cubicBezTo>
                  <a:cubicBezTo>
                    <a:pt x="0" y="3343"/>
                    <a:pt x="548" y="3176"/>
                    <a:pt x="1453" y="2950"/>
                  </a:cubicBezTo>
                  <a:cubicBezTo>
                    <a:pt x="2346" y="2700"/>
                    <a:pt x="3560" y="2354"/>
                    <a:pt x="4941" y="1985"/>
                  </a:cubicBezTo>
                  <a:cubicBezTo>
                    <a:pt x="5275" y="1902"/>
                    <a:pt x="5608" y="1807"/>
                    <a:pt x="5929" y="1723"/>
                  </a:cubicBezTo>
                  <a:cubicBezTo>
                    <a:pt x="6251" y="1628"/>
                    <a:pt x="6584" y="1569"/>
                    <a:pt x="6882" y="1342"/>
                  </a:cubicBezTo>
                  <a:cubicBezTo>
                    <a:pt x="7037" y="1247"/>
                    <a:pt x="7156" y="1069"/>
                    <a:pt x="7203" y="914"/>
                  </a:cubicBezTo>
                  <a:cubicBezTo>
                    <a:pt x="7227" y="842"/>
                    <a:pt x="7227" y="830"/>
                    <a:pt x="7263" y="795"/>
                  </a:cubicBezTo>
                  <a:cubicBezTo>
                    <a:pt x="7287" y="771"/>
                    <a:pt x="7322" y="747"/>
                    <a:pt x="7370" y="747"/>
                  </a:cubicBezTo>
                  <a:cubicBezTo>
                    <a:pt x="7477" y="747"/>
                    <a:pt x="7620" y="771"/>
                    <a:pt x="7751" y="783"/>
                  </a:cubicBezTo>
                  <a:cubicBezTo>
                    <a:pt x="7773" y="783"/>
                    <a:pt x="7796" y="783"/>
                    <a:pt x="7819" y="783"/>
                  </a:cubicBezTo>
                  <a:cubicBezTo>
                    <a:pt x="7937" y="783"/>
                    <a:pt x="8071" y="775"/>
                    <a:pt x="8180" y="676"/>
                  </a:cubicBezTo>
                  <a:cubicBezTo>
                    <a:pt x="8239" y="616"/>
                    <a:pt x="8263" y="545"/>
                    <a:pt x="8287" y="485"/>
                  </a:cubicBezTo>
                  <a:cubicBezTo>
                    <a:pt x="8299" y="426"/>
                    <a:pt x="8299" y="366"/>
                    <a:pt x="8311" y="330"/>
                  </a:cubicBezTo>
                  <a:cubicBezTo>
                    <a:pt x="8346" y="247"/>
                    <a:pt x="8406" y="187"/>
                    <a:pt x="8477" y="152"/>
                  </a:cubicBezTo>
                  <a:cubicBezTo>
                    <a:pt x="8546" y="120"/>
                    <a:pt x="8614" y="110"/>
                    <a:pt x="8679" y="110"/>
                  </a:cubicBezTo>
                  <a:cubicBezTo>
                    <a:pt x="8762" y="110"/>
                    <a:pt x="8840" y="127"/>
                    <a:pt x="8906" y="140"/>
                  </a:cubicBezTo>
                  <a:cubicBezTo>
                    <a:pt x="9025" y="187"/>
                    <a:pt x="9120" y="235"/>
                    <a:pt x="9180" y="259"/>
                  </a:cubicBezTo>
                  <a:lnTo>
                    <a:pt x="9256" y="303"/>
                  </a:lnTo>
                  <a:lnTo>
                    <a:pt x="9256" y="303"/>
                  </a:lnTo>
                  <a:cubicBezTo>
                    <a:pt x="9246" y="296"/>
                    <a:pt x="9222" y="280"/>
                    <a:pt x="9180" y="247"/>
                  </a:cubicBezTo>
                  <a:cubicBezTo>
                    <a:pt x="9132" y="199"/>
                    <a:pt x="9037" y="140"/>
                    <a:pt x="8918" y="80"/>
                  </a:cubicBezTo>
                  <a:cubicBezTo>
                    <a:pt x="8846" y="40"/>
                    <a:pt x="8736" y="0"/>
                    <a:pt x="861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3" name="Google Shape;17483;p59"/>
            <p:cNvSpPr/>
            <p:nvPr/>
          </p:nvSpPr>
          <p:spPr>
            <a:xfrm>
              <a:off x="3148900" y="2310525"/>
              <a:ext cx="417925" cy="144400"/>
            </a:xfrm>
            <a:custGeom>
              <a:avLst/>
              <a:gdLst/>
              <a:ahLst/>
              <a:cxnLst/>
              <a:rect l="l" t="t" r="r" b="b"/>
              <a:pathLst>
                <a:path w="16717" h="5776" extrusionOk="0">
                  <a:moveTo>
                    <a:pt x="0" y="1"/>
                  </a:moveTo>
                  <a:cubicBezTo>
                    <a:pt x="0" y="1"/>
                    <a:pt x="227" y="132"/>
                    <a:pt x="607" y="346"/>
                  </a:cubicBezTo>
                  <a:cubicBezTo>
                    <a:pt x="1000" y="572"/>
                    <a:pt x="1560" y="894"/>
                    <a:pt x="2274" y="1263"/>
                  </a:cubicBezTo>
                  <a:cubicBezTo>
                    <a:pt x="3703" y="2001"/>
                    <a:pt x="5739" y="2942"/>
                    <a:pt x="8061" y="3751"/>
                  </a:cubicBezTo>
                  <a:cubicBezTo>
                    <a:pt x="10406" y="4549"/>
                    <a:pt x="12573" y="5073"/>
                    <a:pt x="14157" y="5371"/>
                  </a:cubicBezTo>
                  <a:cubicBezTo>
                    <a:pt x="14943" y="5513"/>
                    <a:pt x="15586" y="5621"/>
                    <a:pt x="16026" y="5680"/>
                  </a:cubicBezTo>
                  <a:cubicBezTo>
                    <a:pt x="16455" y="5740"/>
                    <a:pt x="16717" y="5775"/>
                    <a:pt x="16717" y="5775"/>
                  </a:cubicBezTo>
                  <a:cubicBezTo>
                    <a:pt x="16717" y="5775"/>
                    <a:pt x="16478" y="5728"/>
                    <a:pt x="16026" y="5621"/>
                  </a:cubicBezTo>
                  <a:cubicBezTo>
                    <a:pt x="15597" y="5537"/>
                    <a:pt x="14954" y="5371"/>
                    <a:pt x="14181" y="5180"/>
                  </a:cubicBezTo>
                  <a:cubicBezTo>
                    <a:pt x="12621" y="4775"/>
                    <a:pt x="10490" y="4168"/>
                    <a:pt x="8180" y="3370"/>
                  </a:cubicBezTo>
                  <a:cubicBezTo>
                    <a:pt x="5858" y="2573"/>
                    <a:pt x="3822" y="1739"/>
                    <a:pt x="2346" y="1084"/>
                  </a:cubicBezTo>
                  <a:cubicBezTo>
                    <a:pt x="1619" y="751"/>
                    <a:pt x="1024" y="489"/>
                    <a:pt x="619" y="298"/>
                  </a:cubicBezTo>
                  <a:cubicBezTo>
                    <a:pt x="227" y="96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4" name="Google Shape;17484;p59"/>
            <p:cNvSpPr/>
            <p:nvPr/>
          </p:nvSpPr>
          <p:spPr>
            <a:xfrm>
              <a:off x="3202475" y="2295950"/>
              <a:ext cx="157475" cy="53300"/>
            </a:xfrm>
            <a:custGeom>
              <a:avLst/>
              <a:gdLst/>
              <a:ahLst/>
              <a:cxnLst/>
              <a:rect l="l" t="t" r="r" b="b"/>
              <a:pathLst>
                <a:path w="6299" h="2132" extrusionOk="0">
                  <a:moveTo>
                    <a:pt x="0" y="0"/>
                  </a:moveTo>
                  <a:cubicBezTo>
                    <a:pt x="0" y="0"/>
                    <a:pt x="310" y="215"/>
                    <a:pt x="834" y="512"/>
                  </a:cubicBezTo>
                  <a:cubicBezTo>
                    <a:pt x="1358" y="834"/>
                    <a:pt x="2108" y="1203"/>
                    <a:pt x="2989" y="1501"/>
                  </a:cubicBezTo>
                  <a:cubicBezTo>
                    <a:pt x="3882" y="1798"/>
                    <a:pt x="4703" y="1965"/>
                    <a:pt x="5311" y="2036"/>
                  </a:cubicBezTo>
                  <a:cubicBezTo>
                    <a:pt x="5918" y="2132"/>
                    <a:pt x="6299" y="2132"/>
                    <a:pt x="6299" y="2132"/>
                  </a:cubicBezTo>
                  <a:cubicBezTo>
                    <a:pt x="6299" y="2132"/>
                    <a:pt x="5942" y="2024"/>
                    <a:pt x="5334" y="1846"/>
                  </a:cubicBezTo>
                  <a:cubicBezTo>
                    <a:pt x="4763" y="1667"/>
                    <a:pt x="3965" y="1429"/>
                    <a:pt x="3108" y="1132"/>
                  </a:cubicBezTo>
                  <a:cubicBezTo>
                    <a:pt x="2251" y="834"/>
                    <a:pt x="1465" y="548"/>
                    <a:pt x="905" y="334"/>
                  </a:cubicBezTo>
                  <a:cubicBezTo>
                    <a:pt x="358" y="13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5" name="Google Shape;17485;p59"/>
            <p:cNvSpPr/>
            <p:nvPr/>
          </p:nvSpPr>
          <p:spPr>
            <a:xfrm>
              <a:off x="3350400" y="2308150"/>
              <a:ext cx="753100" cy="336375"/>
            </a:xfrm>
            <a:custGeom>
              <a:avLst/>
              <a:gdLst/>
              <a:ahLst/>
              <a:cxnLst/>
              <a:rect l="l" t="t" r="r" b="b"/>
              <a:pathLst>
                <a:path w="30124" h="1345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18" y="215"/>
                    <a:pt x="1179" y="584"/>
                  </a:cubicBezTo>
                  <a:cubicBezTo>
                    <a:pt x="1941" y="953"/>
                    <a:pt x="3037" y="1477"/>
                    <a:pt x="4442" y="2060"/>
                  </a:cubicBezTo>
                  <a:cubicBezTo>
                    <a:pt x="5835" y="2632"/>
                    <a:pt x="7526" y="3275"/>
                    <a:pt x="9442" y="3846"/>
                  </a:cubicBezTo>
                  <a:cubicBezTo>
                    <a:pt x="11359" y="4406"/>
                    <a:pt x="13491" y="4894"/>
                    <a:pt x="15705" y="5513"/>
                  </a:cubicBezTo>
                  <a:cubicBezTo>
                    <a:pt x="17908" y="6120"/>
                    <a:pt x="19979" y="6859"/>
                    <a:pt x="21730" y="7775"/>
                  </a:cubicBezTo>
                  <a:cubicBezTo>
                    <a:pt x="23504" y="8668"/>
                    <a:pt x="25004" y="9645"/>
                    <a:pt x="26242" y="10514"/>
                  </a:cubicBezTo>
                  <a:cubicBezTo>
                    <a:pt x="27480" y="11371"/>
                    <a:pt x="28433" y="12121"/>
                    <a:pt x="29100" y="12633"/>
                  </a:cubicBezTo>
                  <a:cubicBezTo>
                    <a:pt x="29754" y="13169"/>
                    <a:pt x="30124" y="13455"/>
                    <a:pt x="30124" y="13455"/>
                  </a:cubicBezTo>
                  <a:cubicBezTo>
                    <a:pt x="30124" y="13455"/>
                    <a:pt x="29766" y="13145"/>
                    <a:pt x="29135" y="12597"/>
                  </a:cubicBezTo>
                  <a:cubicBezTo>
                    <a:pt x="28492" y="12038"/>
                    <a:pt x="27552" y="11252"/>
                    <a:pt x="26349" y="10347"/>
                  </a:cubicBezTo>
                  <a:cubicBezTo>
                    <a:pt x="25147" y="9442"/>
                    <a:pt x="23658" y="8406"/>
                    <a:pt x="21884" y="7478"/>
                  </a:cubicBezTo>
                  <a:cubicBezTo>
                    <a:pt x="20122" y="6525"/>
                    <a:pt x="18027" y="5751"/>
                    <a:pt x="15812" y="5132"/>
                  </a:cubicBezTo>
                  <a:cubicBezTo>
                    <a:pt x="13598" y="4513"/>
                    <a:pt x="11455" y="4049"/>
                    <a:pt x="9526" y="3525"/>
                  </a:cubicBezTo>
                  <a:cubicBezTo>
                    <a:pt x="7609" y="3025"/>
                    <a:pt x="5930" y="2429"/>
                    <a:pt x="4513" y="1894"/>
                  </a:cubicBezTo>
                  <a:cubicBezTo>
                    <a:pt x="3096" y="1358"/>
                    <a:pt x="1989" y="882"/>
                    <a:pt x="1215" y="536"/>
                  </a:cubicBezTo>
                  <a:cubicBezTo>
                    <a:pt x="441" y="19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6" name="Google Shape;17486;p59"/>
            <p:cNvSpPr/>
            <p:nvPr/>
          </p:nvSpPr>
          <p:spPr>
            <a:xfrm>
              <a:off x="3711475" y="2464725"/>
              <a:ext cx="299450" cy="144375"/>
            </a:xfrm>
            <a:custGeom>
              <a:avLst/>
              <a:gdLst/>
              <a:ahLst/>
              <a:cxnLst/>
              <a:rect l="l" t="t" r="r" b="b"/>
              <a:pathLst>
                <a:path w="11978" h="5775" extrusionOk="0">
                  <a:moveTo>
                    <a:pt x="0" y="0"/>
                  </a:moveTo>
                  <a:cubicBezTo>
                    <a:pt x="0" y="0"/>
                    <a:pt x="179" y="48"/>
                    <a:pt x="500" y="131"/>
                  </a:cubicBezTo>
                  <a:cubicBezTo>
                    <a:pt x="833" y="226"/>
                    <a:pt x="1310" y="357"/>
                    <a:pt x="1893" y="536"/>
                  </a:cubicBezTo>
                  <a:cubicBezTo>
                    <a:pt x="3048" y="893"/>
                    <a:pt x="4608" y="1477"/>
                    <a:pt x="6275" y="2274"/>
                  </a:cubicBezTo>
                  <a:cubicBezTo>
                    <a:pt x="7930" y="3084"/>
                    <a:pt x="9370" y="3941"/>
                    <a:pt x="10370" y="4632"/>
                  </a:cubicBezTo>
                  <a:cubicBezTo>
                    <a:pt x="10882" y="4977"/>
                    <a:pt x="11275" y="5263"/>
                    <a:pt x="11549" y="5465"/>
                  </a:cubicBezTo>
                  <a:cubicBezTo>
                    <a:pt x="11835" y="5656"/>
                    <a:pt x="11978" y="5775"/>
                    <a:pt x="11978" y="5775"/>
                  </a:cubicBezTo>
                  <a:cubicBezTo>
                    <a:pt x="11978" y="5775"/>
                    <a:pt x="11835" y="5656"/>
                    <a:pt x="11609" y="5418"/>
                  </a:cubicBezTo>
                  <a:cubicBezTo>
                    <a:pt x="11359" y="5203"/>
                    <a:pt x="10978" y="4870"/>
                    <a:pt x="10501" y="4489"/>
                  </a:cubicBezTo>
                  <a:cubicBezTo>
                    <a:pt x="9549" y="3715"/>
                    <a:pt x="8144" y="2739"/>
                    <a:pt x="6453" y="1929"/>
                  </a:cubicBezTo>
                  <a:cubicBezTo>
                    <a:pt x="4774" y="1108"/>
                    <a:pt x="3143" y="619"/>
                    <a:pt x="1953" y="346"/>
                  </a:cubicBezTo>
                  <a:cubicBezTo>
                    <a:pt x="1334" y="215"/>
                    <a:pt x="857" y="119"/>
                    <a:pt x="524" y="84"/>
                  </a:cubicBezTo>
                  <a:cubicBezTo>
                    <a:pt x="191" y="3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7" name="Google Shape;17487;p59"/>
            <p:cNvSpPr/>
            <p:nvPr/>
          </p:nvSpPr>
          <p:spPr>
            <a:xfrm>
              <a:off x="3836175" y="2531400"/>
              <a:ext cx="103325" cy="50925"/>
            </a:xfrm>
            <a:custGeom>
              <a:avLst/>
              <a:gdLst/>
              <a:ahLst/>
              <a:cxnLst/>
              <a:rect l="l" t="t" r="r" b="b"/>
              <a:pathLst>
                <a:path w="4133" h="203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70" y="572"/>
                    <a:pt x="2001" y="1131"/>
                  </a:cubicBezTo>
                  <a:cubicBezTo>
                    <a:pt x="3156" y="1679"/>
                    <a:pt x="4132" y="2036"/>
                    <a:pt x="4132" y="2036"/>
                  </a:cubicBezTo>
                  <a:cubicBezTo>
                    <a:pt x="4132" y="2036"/>
                    <a:pt x="3346" y="1346"/>
                    <a:pt x="2180" y="774"/>
                  </a:cubicBezTo>
                  <a:cubicBezTo>
                    <a:pt x="1037" y="20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8" name="Google Shape;17488;p59"/>
            <p:cNvSpPr/>
            <p:nvPr/>
          </p:nvSpPr>
          <p:spPr>
            <a:xfrm>
              <a:off x="3885900" y="2465900"/>
              <a:ext cx="229200" cy="144400"/>
            </a:xfrm>
            <a:custGeom>
              <a:avLst/>
              <a:gdLst/>
              <a:ahLst/>
              <a:cxnLst/>
              <a:rect l="l" t="t" r="r" b="b"/>
              <a:pathLst>
                <a:path w="9168" h="5776" extrusionOk="0">
                  <a:moveTo>
                    <a:pt x="0" y="1"/>
                  </a:moveTo>
                  <a:cubicBezTo>
                    <a:pt x="0" y="1"/>
                    <a:pt x="536" y="287"/>
                    <a:pt x="1405" y="763"/>
                  </a:cubicBezTo>
                  <a:cubicBezTo>
                    <a:pt x="2262" y="1239"/>
                    <a:pt x="3429" y="1918"/>
                    <a:pt x="4691" y="2715"/>
                  </a:cubicBezTo>
                  <a:cubicBezTo>
                    <a:pt x="5953" y="3501"/>
                    <a:pt x="7072" y="4275"/>
                    <a:pt x="7870" y="4835"/>
                  </a:cubicBezTo>
                  <a:cubicBezTo>
                    <a:pt x="8680" y="5418"/>
                    <a:pt x="9168" y="5775"/>
                    <a:pt x="9168" y="5775"/>
                  </a:cubicBezTo>
                  <a:cubicBezTo>
                    <a:pt x="9168" y="5775"/>
                    <a:pt x="8751" y="5347"/>
                    <a:pt x="7989" y="4692"/>
                  </a:cubicBezTo>
                  <a:cubicBezTo>
                    <a:pt x="7251" y="4037"/>
                    <a:pt x="6179" y="3180"/>
                    <a:pt x="4894" y="2382"/>
                  </a:cubicBezTo>
                  <a:cubicBezTo>
                    <a:pt x="3632" y="1572"/>
                    <a:pt x="2393" y="965"/>
                    <a:pt x="1488" y="584"/>
                  </a:cubicBezTo>
                  <a:cubicBezTo>
                    <a:pt x="584" y="19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9" name="Google Shape;17489;p59"/>
            <p:cNvSpPr/>
            <p:nvPr/>
          </p:nvSpPr>
          <p:spPr>
            <a:xfrm>
              <a:off x="4109725" y="2592700"/>
              <a:ext cx="85150" cy="134575"/>
            </a:xfrm>
            <a:custGeom>
              <a:avLst/>
              <a:gdLst/>
              <a:ahLst/>
              <a:cxnLst/>
              <a:rect l="l" t="t" r="r" b="b"/>
              <a:pathLst>
                <a:path w="3406" h="5383" extrusionOk="0">
                  <a:moveTo>
                    <a:pt x="1" y="1"/>
                  </a:moveTo>
                  <a:cubicBezTo>
                    <a:pt x="1" y="1"/>
                    <a:pt x="275" y="263"/>
                    <a:pt x="644" y="691"/>
                  </a:cubicBezTo>
                  <a:cubicBezTo>
                    <a:pt x="1048" y="1120"/>
                    <a:pt x="1560" y="1751"/>
                    <a:pt x="2060" y="2477"/>
                  </a:cubicBezTo>
                  <a:cubicBezTo>
                    <a:pt x="2584" y="3204"/>
                    <a:pt x="2953" y="3906"/>
                    <a:pt x="3144" y="4454"/>
                  </a:cubicBezTo>
                  <a:cubicBezTo>
                    <a:pt x="3251" y="4740"/>
                    <a:pt x="3311" y="4966"/>
                    <a:pt x="3346" y="5121"/>
                  </a:cubicBezTo>
                  <a:cubicBezTo>
                    <a:pt x="3370" y="5287"/>
                    <a:pt x="3382" y="5383"/>
                    <a:pt x="3382" y="5383"/>
                  </a:cubicBezTo>
                  <a:cubicBezTo>
                    <a:pt x="3382" y="5383"/>
                    <a:pt x="3406" y="5287"/>
                    <a:pt x="3406" y="5121"/>
                  </a:cubicBezTo>
                  <a:cubicBezTo>
                    <a:pt x="3406" y="4942"/>
                    <a:pt x="3382" y="4704"/>
                    <a:pt x="3346" y="4406"/>
                  </a:cubicBezTo>
                  <a:cubicBezTo>
                    <a:pt x="3239" y="3811"/>
                    <a:pt x="2918" y="3013"/>
                    <a:pt x="2382" y="2263"/>
                  </a:cubicBezTo>
                  <a:cubicBezTo>
                    <a:pt x="1870" y="1513"/>
                    <a:pt x="1251" y="930"/>
                    <a:pt x="798" y="561"/>
                  </a:cubicBezTo>
                  <a:cubicBezTo>
                    <a:pt x="334" y="18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0" name="Google Shape;17490;p59"/>
            <p:cNvSpPr/>
            <p:nvPr/>
          </p:nvSpPr>
          <p:spPr>
            <a:xfrm>
              <a:off x="4116875" y="2643900"/>
              <a:ext cx="58075" cy="75050"/>
            </a:xfrm>
            <a:custGeom>
              <a:avLst/>
              <a:gdLst/>
              <a:ahLst/>
              <a:cxnLst/>
              <a:rect l="l" t="t" r="r" b="b"/>
              <a:pathLst>
                <a:path w="2323" h="3002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43" y="156"/>
                    <a:pt x="358" y="453"/>
                  </a:cubicBezTo>
                  <a:cubicBezTo>
                    <a:pt x="572" y="727"/>
                    <a:pt x="870" y="1096"/>
                    <a:pt x="1179" y="1501"/>
                  </a:cubicBezTo>
                  <a:cubicBezTo>
                    <a:pt x="1489" y="1918"/>
                    <a:pt x="1774" y="2287"/>
                    <a:pt x="1989" y="2561"/>
                  </a:cubicBezTo>
                  <a:cubicBezTo>
                    <a:pt x="2191" y="2823"/>
                    <a:pt x="2322" y="3001"/>
                    <a:pt x="2322" y="3001"/>
                  </a:cubicBezTo>
                  <a:cubicBezTo>
                    <a:pt x="2322" y="3001"/>
                    <a:pt x="2286" y="2775"/>
                    <a:pt x="2167" y="2453"/>
                  </a:cubicBezTo>
                  <a:cubicBezTo>
                    <a:pt x="2024" y="2120"/>
                    <a:pt x="1822" y="1680"/>
                    <a:pt x="1489" y="1251"/>
                  </a:cubicBezTo>
                  <a:cubicBezTo>
                    <a:pt x="1167" y="810"/>
                    <a:pt x="774" y="501"/>
                    <a:pt x="500" y="298"/>
                  </a:cubicBezTo>
                  <a:cubicBezTo>
                    <a:pt x="203" y="8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1" name="Google Shape;17491;p59"/>
            <p:cNvSpPr/>
            <p:nvPr/>
          </p:nvSpPr>
          <p:spPr>
            <a:xfrm>
              <a:off x="4088000" y="2650450"/>
              <a:ext cx="44675" cy="61950"/>
            </a:xfrm>
            <a:custGeom>
              <a:avLst/>
              <a:gdLst/>
              <a:ahLst/>
              <a:cxnLst/>
              <a:rect l="l" t="t" r="r" b="b"/>
              <a:pathLst>
                <a:path w="1787" h="2478" extrusionOk="0">
                  <a:moveTo>
                    <a:pt x="0" y="1"/>
                  </a:moveTo>
                  <a:cubicBezTo>
                    <a:pt x="0" y="1"/>
                    <a:pt x="84" y="167"/>
                    <a:pt x="239" y="406"/>
                  </a:cubicBezTo>
                  <a:cubicBezTo>
                    <a:pt x="381" y="632"/>
                    <a:pt x="596" y="953"/>
                    <a:pt x="834" y="1287"/>
                  </a:cubicBezTo>
                  <a:cubicBezTo>
                    <a:pt x="1072" y="1620"/>
                    <a:pt x="1310" y="1906"/>
                    <a:pt x="1489" y="2132"/>
                  </a:cubicBezTo>
                  <a:cubicBezTo>
                    <a:pt x="1667" y="2334"/>
                    <a:pt x="1786" y="2477"/>
                    <a:pt x="1786" y="2477"/>
                  </a:cubicBezTo>
                  <a:cubicBezTo>
                    <a:pt x="1786" y="2477"/>
                    <a:pt x="1751" y="2299"/>
                    <a:pt x="1667" y="2025"/>
                  </a:cubicBezTo>
                  <a:cubicBezTo>
                    <a:pt x="1572" y="1763"/>
                    <a:pt x="1417" y="1406"/>
                    <a:pt x="1155" y="1048"/>
                  </a:cubicBezTo>
                  <a:cubicBezTo>
                    <a:pt x="905" y="691"/>
                    <a:pt x="608" y="417"/>
                    <a:pt x="381" y="251"/>
                  </a:cubicBezTo>
                  <a:cubicBezTo>
                    <a:pt x="167" y="9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2" name="Google Shape;17492;p59"/>
            <p:cNvSpPr/>
            <p:nvPr/>
          </p:nvSpPr>
          <p:spPr>
            <a:xfrm>
              <a:off x="3958225" y="2621000"/>
              <a:ext cx="94075" cy="97650"/>
            </a:xfrm>
            <a:custGeom>
              <a:avLst/>
              <a:gdLst/>
              <a:ahLst/>
              <a:cxnLst/>
              <a:rect l="l" t="t" r="r" b="b"/>
              <a:pathLst>
                <a:path w="3763" h="390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38" y="202"/>
                    <a:pt x="608" y="536"/>
                  </a:cubicBezTo>
                  <a:cubicBezTo>
                    <a:pt x="977" y="857"/>
                    <a:pt x="1465" y="1310"/>
                    <a:pt x="1989" y="1845"/>
                  </a:cubicBezTo>
                  <a:cubicBezTo>
                    <a:pt x="2489" y="2381"/>
                    <a:pt x="2941" y="2893"/>
                    <a:pt x="3251" y="3274"/>
                  </a:cubicBezTo>
                  <a:cubicBezTo>
                    <a:pt x="3572" y="3667"/>
                    <a:pt x="3763" y="3905"/>
                    <a:pt x="3763" y="3905"/>
                  </a:cubicBezTo>
                  <a:cubicBezTo>
                    <a:pt x="3763" y="3905"/>
                    <a:pt x="3656" y="3608"/>
                    <a:pt x="3417" y="3155"/>
                  </a:cubicBezTo>
                  <a:cubicBezTo>
                    <a:pt x="3191" y="2715"/>
                    <a:pt x="2810" y="2119"/>
                    <a:pt x="2274" y="1572"/>
                  </a:cubicBezTo>
                  <a:cubicBezTo>
                    <a:pt x="1739" y="1012"/>
                    <a:pt x="1155" y="607"/>
                    <a:pt x="727" y="357"/>
                  </a:cubicBezTo>
                  <a:cubicBezTo>
                    <a:pt x="274" y="107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3" name="Google Shape;17493;p59"/>
            <p:cNvSpPr/>
            <p:nvPr/>
          </p:nvSpPr>
          <p:spPr>
            <a:xfrm>
              <a:off x="3496850" y="1763150"/>
              <a:ext cx="266725" cy="269700"/>
            </a:xfrm>
            <a:custGeom>
              <a:avLst/>
              <a:gdLst/>
              <a:ahLst/>
              <a:cxnLst/>
              <a:rect l="l" t="t" r="r" b="b"/>
              <a:pathLst>
                <a:path w="10669" h="10788" extrusionOk="0">
                  <a:moveTo>
                    <a:pt x="10669" y="0"/>
                  </a:moveTo>
                  <a:cubicBezTo>
                    <a:pt x="10668" y="1"/>
                    <a:pt x="8132" y="2275"/>
                    <a:pt x="5192" y="5251"/>
                  </a:cubicBezTo>
                  <a:cubicBezTo>
                    <a:pt x="2239" y="8227"/>
                    <a:pt x="1" y="10787"/>
                    <a:pt x="1" y="10787"/>
                  </a:cubicBezTo>
                  <a:cubicBezTo>
                    <a:pt x="1" y="10787"/>
                    <a:pt x="2525" y="8513"/>
                    <a:pt x="5466" y="5537"/>
                  </a:cubicBezTo>
                  <a:cubicBezTo>
                    <a:pt x="8418" y="2560"/>
                    <a:pt x="10668" y="1"/>
                    <a:pt x="1066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4" name="Google Shape;17494;p59"/>
            <p:cNvSpPr/>
            <p:nvPr/>
          </p:nvSpPr>
          <p:spPr>
            <a:xfrm>
              <a:off x="3340575" y="1840825"/>
              <a:ext cx="312575" cy="303950"/>
            </a:xfrm>
            <a:custGeom>
              <a:avLst/>
              <a:gdLst/>
              <a:ahLst/>
              <a:cxnLst/>
              <a:rect l="l" t="t" r="r" b="b"/>
              <a:pathLst>
                <a:path w="12503" h="12158" extrusionOk="0">
                  <a:moveTo>
                    <a:pt x="12502" y="1"/>
                  </a:moveTo>
                  <a:lnTo>
                    <a:pt x="12502" y="1"/>
                  </a:lnTo>
                  <a:cubicBezTo>
                    <a:pt x="12502" y="1"/>
                    <a:pt x="9490" y="2501"/>
                    <a:pt x="6037" y="5859"/>
                  </a:cubicBezTo>
                  <a:cubicBezTo>
                    <a:pt x="2585" y="9228"/>
                    <a:pt x="1" y="12157"/>
                    <a:pt x="1" y="12157"/>
                  </a:cubicBezTo>
                  <a:cubicBezTo>
                    <a:pt x="1" y="12157"/>
                    <a:pt x="2870" y="9502"/>
                    <a:pt x="6311" y="6144"/>
                  </a:cubicBezTo>
                  <a:cubicBezTo>
                    <a:pt x="9764" y="2799"/>
                    <a:pt x="12502" y="1"/>
                    <a:pt x="125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5" name="Google Shape;17495;p59"/>
            <p:cNvSpPr/>
            <p:nvPr/>
          </p:nvSpPr>
          <p:spPr>
            <a:xfrm>
              <a:off x="3575725" y="1813450"/>
              <a:ext cx="82775" cy="79500"/>
            </a:xfrm>
            <a:custGeom>
              <a:avLst/>
              <a:gdLst/>
              <a:ahLst/>
              <a:cxnLst/>
              <a:rect l="l" t="t" r="r" b="b"/>
              <a:pathLst>
                <a:path w="3311" h="3180" extrusionOk="0">
                  <a:moveTo>
                    <a:pt x="3311" y="0"/>
                  </a:moveTo>
                  <a:cubicBezTo>
                    <a:pt x="3311" y="1"/>
                    <a:pt x="2441" y="560"/>
                    <a:pt x="1513" y="1441"/>
                  </a:cubicBezTo>
                  <a:cubicBezTo>
                    <a:pt x="608" y="2310"/>
                    <a:pt x="1" y="3179"/>
                    <a:pt x="1" y="3179"/>
                  </a:cubicBezTo>
                  <a:cubicBezTo>
                    <a:pt x="1" y="3179"/>
                    <a:pt x="870" y="2608"/>
                    <a:pt x="1799" y="1739"/>
                  </a:cubicBezTo>
                  <a:cubicBezTo>
                    <a:pt x="2703" y="846"/>
                    <a:pt x="3311" y="1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6" name="Google Shape;17496;p59"/>
            <p:cNvSpPr/>
            <p:nvPr/>
          </p:nvSpPr>
          <p:spPr>
            <a:xfrm>
              <a:off x="3125375" y="2154550"/>
              <a:ext cx="176550" cy="167925"/>
            </a:xfrm>
            <a:custGeom>
              <a:avLst/>
              <a:gdLst/>
              <a:ahLst/>
              <a:cxnLst/>
              <a:rect l="l" t="t" r="r" b="b"/>
              <a:pathLst>
                <a:path w="7062" h="6717" extrusionOk="0">
                  <a:moveTo>
                    <a:pt x="7061" y="1"/>
                  </a:moveTo>
                  <a:cubicBezTo>
                    <a:pt x="7061" y="1"/>
                    <a:pt x="6656" y="382"/>
                    <a:pt x="6037" y="1013"/>
                  </a:cubicBezTo>
                  <a:lnTo>
                    <a:pt x="3608" y="3454"/>
                  </a:lnTo>
                  <a:cubicBezTo>
                    <a:pt x="2656" y="4394"/>
                    <a:pt x="1775" y="5228"/>
                    <a:pt x="1108" y="5799"/>
                  </a:cubicBezTo>
                  <a:cubicBezTo>
                    <a:pt x="763" y="6085"/>
                    <a:pt x="489" y="6323"/>
                    <a:pt x="298" y="6478"/>
                  </a:cubicBezTo>
                  <a:cubicBezTo>
                    <a:pt x="108" y="6621"/>
                    <a:pt x="1" y="6716"/>
                    <a:pt x="1" y="6716"/>
                  </a:cubicBezTo>
                  <a:cubicBezTo>
                    <a:pt x="1" y="6716"/>
                    <a:pt x="120" y="6633"/>
                    <a:pt x="334" y="6514"/>
                  </a:cubicBezTo>
                  <a:cubicBezTo>
                    <a:pt x="536" y="6395"/>
                    <a:pt x="834" y="6204"/>
                    <a:pt x="1203" y="5954"/>
                  </a:cubicBezTo>
                  <a:cubicBezTo>
                    <a:pt x="1953" y="5442"/>
                    <a:pt x="2906" y="4668"/>
                    <a:pt x="3870" y="3716"/>
                  </a:cubicBezTo>
                  <a:cubicBezTo>
                    <a:pt x="4835" y="2751"/>
                    <a:pt x="5632" y="1811"/>
                    <a:pt x="6180" y="1132"/>
                  </a:cubicBezTo>
                  <a:cubicBezTo>
                    <a:pt x="6728" y="442"/>
                    <a:pt x="7061" y="1"/>
                    <a:pt x="70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7" name="Google Shape;17497;p59"/>
            <p:cNvSpPr/>
            <p:nvPr/>
          </p:nvSpPr>
          <p:spPr>
            <a:xfrm>
              <a:off x="3216175" y="2177475"/>
              <a:ext cx="92275" cy="100350"/>
            </a:xfrm>
            <a:custGeom>
              <a:avLst/>
              <a:gdLst/>
              <a:ahLst/>
              <a:cxnLst/>
              <a:rect l="l" t="t" r="r" b="b"/>
              <a:pathLst>
                <a:path w="3691" h="4014" extrusionOk="0">
                  <a:moveTo>
                    <a:pt x="3691" y="1"/>
                  </a:moveTo>
                  <a:cubicBezTo>
                    <a:pt x="3691" y="1"/>
                    <a:pt x="3488" y="227"/>
                    <a:pt x="3143" y="584"/>
                  </a:cubicBezTo>
                  <a:cubicBezTo>
                    <a:pt x="2810" y="941"/>
                    <a:pt x="2334" y="1429"/>
                    <a:pt x="1834" y="1977"/>
                  </a:cubicBezTo>
                  <a:cubicBezTo>
                    <a:pt x="1322" y="2549"/>
                    <a:pt x="869" y="3061"/>
                    <a:pt x="536" y="3418"/>
                  </a:cubicBezTo>
                  <a:cubicBezTo>
                    <a:pt x="214" y="3787"/>
                    <a:pt x="0" y="4013"/>
                    <a:pt x="0" y="4013"/>
                  </a:cubicBezTo>
                  <a:cubicBezTo>
                    <a:pt x="0" y="4013"/>
                    <a:pt x="274" y="3846"/>
                    <a:pt x="667" y="3549"/>
                  </a:cubicBezTo>
                  <a:cubicBezTo>
                    <a:pt x="1072" y="3251"/>
                    <a:pt x="1595" y="2823"/>
                    <a:pt x="2119" y="2251"/>
                  </a:cubicBezTo>
                  <a:cubicBezTo>
                    <a:pt x="2619" y="1691"/>
                    <a:pt x="3024" y="1120"/>
                    <a:pt x="3286" y="703"/>
                  </a:cubicBezTo>
                  <a:cubicBezTo>
                    <a:pt x="3560" y="287"/>
                    <a:pt x="3691" y="1"/>
                    <a:pt x="369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8" name="Google Shape;17498;p59"/>
            <p:cNvSpPr/>
            <p:nvPr/>
          </p:nvSpPr>
          <p:spPr>
            <a:xfrm>
              <a:off x="3288800" y="2047400"/>
              <a:ext cx="192000" cy="186375"/>
            </a:xfrm>
            <a:custGeom>
              <a:avLst/>
              <a:gdLst/>
              <a:ahLst/>
              <a:cxnLst/>
              <a:rect l="l" t="t" r="r" b="b"/>
              <a:pathLst>
                <a:path w="7680" h="7455" extrusionOk="0">
                  <a:moveTo>
                    <a:pt x="7680" y="1"/>
                  </a:moveTo>
                  <a:lnTo>
                    <a:pt x="7680" y="1"/>
                  </a:lnTo>
                  <a:cubicBezTo>
                    <a:pt x="7679" y="1"/>
                    <a:pt x="5834" y="1537"/>
                    <a:pt x="3703" y="3584"/>
                  </a:cubicBezTo>
                  <a:cubicBezTo>
                    <a:pt x="1572" y="5644"/>
                    <a:pt x="0" y="7454"/>
                    <a:pt x="0" y="7454"/>
                  </a:cubicBezTo>
                  <a:cubicBezTo>
                    <a:pt x="0" y="7454"/>
                    <a:pt x="1858" y="5918"/>
                    <a:pt x="3977" y="3870"/>
                  </a:cubicBezTo>
                  <a:cubicBezTo>
                    <a:pt x="6096" y="1811"/>
                    <a:pt x="7679" y="1"/>
                    <a:pt x="768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9" name="Google Shape;17499;p59"/>
            <p:cNvSpPr/>
            <p:nvPr/>
          </p:nvSpPr>
          <p:spPr>
            <a:xfrm>
              <a:off x="3444175" y="2314400"/>
              <a:ext cx="385175" cy="117300"/>
            </a:xfrm>
            <a:custGeom>
              <a:avLst/>
              <a:gdLst/>
              <a:ahLst/>
              <a:cxnLst/>
              <a:rect l="l" t="t" r="r" b="b"/>
              <a:pathLst>
                <a:path w="15407" h="4692" extrusionOk="0">
                  <a:moveTo>
                    <a:pt x="0" y="1"/>
                  </a:moveTo>
                  <a:cubicBezTo>
                    <a:pt x="0" y="1"/>
                    <a:pt x="167" y="155"/>
                    <a:pt x="524" y="358"/>
                  </a:cubicBezTo>
                  <a:cubicBezTo>
                    <a:pt x="881" y="572"/>
                    <a:pt x="1429" y="786"/>
                    <a:pt x="2131" y="1013"/>
                  </a:cubicBezTo>
                  <a:cubicBezTo>
                    <a:pt x="3536" y="1465"/>
                    <a:pt x="5453" y="2060"/>
                    <a:pt x="7596" y="2668"/>
                  </a:cubicBezTo>
                  <a:cubicBezTo>
                    <a:pt x="11883" y="3894"/>
                    <a:pt x="15407" y="4692"/>
                    <a:pt x="15407" y="4692"/>
                  </a:cubicBezTo>
                  <a:cubicBezTo>
                    <a:pt x="15407" y="4692"/>
                    <a:pt x="12002" y="3513"/>
                    <a:pt x="7704" y="2310"/>
                  </a:cubicBezTo>
                  <a:cubicBezTo>
                    <a:pt x="5560" y="1703"/>
                    <a:pt x="3608" y="1191"/>
                    <a:pt x="2191" y="834"/>
                  </a:cubicBezTo>
                  <a:cubicBezTo>
                    <a:pt x="1477" y="679"/>
                    <a:pt x="929" y="501"/>
                    <a:pt x="560" y="322"/>
                  </a:cubicBezTo>
                  <a:cubicBezTo>
                    <a:pt x="179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0" name="Google Shape;17500;p59"/>
            <p:cNvSpPr/>
            <p:nvPr/>
          </p:nvSpPr>
          <p:spPr>
            <a:xfrm>
              <a:off x="3863575" y="2437625"/>
              <a:ext cx="72650" cy="27725"/>
            </a:xfrm>
            <a:custGeom>
              <a:avLst/>
              <a:gdLst/>
              <a:ahLst/>
              <a:cxnLst/>
              <a:rect l="l" t="t" r="r" b="b"/>
              <a:pathLst>
                <a:path w="2906" h="1109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584" y="429"/>
                    <a:pt x="1381" y="727"/>
                  </a:cubicBezTo>
                  <a:cubicBezTo>
                    <a:pt x="2191" y="1049"/>
                    <a:pt x="2905" y="1108"/>
                    <a:pt x="2905" y="1108"/>
                  </a:cubicBezTo>
                  <a:cubicBezTo>
                    <a:pt x="2905" y="1108"/>
                    <a:pt x="2334" y="668"/>
                    <a:pt x="1524" y="370"/>
                  </a:cubicBezTo>
                  <a:cubicBezTo>
                    <a:pt x="715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1" name="Google Shape;17501;p59"/>
            <p:cNvSpPr/>
            <p:nvPr/>
          </p:nvSpPr>
          <p:spPr>
            <a:xfrm>
              <a:off x="3946600" y="2472750"/>
              <a:ext cx="69700" cy="31275"/>
            </a:xfrm>
            <a:custGeom>
              <a:avLst/>
              <a:gdLst/>
              <a:ahLst/>
              <a:cxnLst/>
              <a:rect l="l" t="t" r="r" b="b"/>
              <a:pathLst>
                <a:path w="2788" h="1251" extrusionOk="0">
                  <a:moveTo>
                    <a:pt x="1" y="1"/>
                  </a:moveTo>
                  <a:cubicBezTo>
                    <a:pt x="1" y="1"/>
                    <a:pt x="549" y="453"/>
                    <a:pt x="1311" y="798"/>
                  </a:cubicBezTo>
                  <a:cubicBezTo>
                    <a:pt x="2085" y="1144"/>
                    <a:pt x="2787" y="1251"/>
                    <a:pt x="2787" y="1251"/>
                  </a:cubicBezTo>
                  <a:cubicBezTo>
                    <a:pt x="2787" y="1251"/>
                    <a:pt x="2251" y="787"/>
                    <a:pt x="1477" y="441"/>
                  </a:cubicBezTo>
                  <a:cubicBezTo>
                    <a:pt x="704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2" name="Google Shape;17502;p59"/>
            <p:cNvSpPr/>
            <p:nvPr/>
          </p:nvSpPr>
          <p:spPr>
            <a:xfrm>
              <a:off x="4902675" y="2928475"/>
              <a:ext cx="380450" cy="163100"/>
            </a:xfrm>
            <a:custGeom>
              <a:avLst/>
              <a:gdLst/>
              <a:ahLst/>
              <a:cxnLst/>
              <a:rect l="l" t="t" r="r" b="b"/>
              <a:pathLst>
                <a:path w="15218" h="6524" extrusionOk="0">
                  <a:moveTo>
                    <a:pt x="1" y="0"/>
                  </a:moveTo>
                  <a:cubicBezTo>
                    <a:pt x="1" y="0"/>
                    <a:pt x="835" y="441"/>
                    <a:pt x="2120" y="1250"/>
                  </a:cubicBezTo>
                  <a:cubicBezTo>
                    <a:pt x="3406" y="2024"/>
                    <a:pt x="5144" y="3191"/>
                    <a:pt x="7192" y="4298"/>
                  </a:cubicBezTo>
                  <a:cubicBezTo>
                    <a:pt x="9252" y="5394"/>
                    <a:pt x="11276" y="6084"/>
                    <a:pt x="12776" y="6334"/>
                  </a:cubicBezTo>
                  <a:cubicBezTo>
                    <a:pt x="13514" y="6453"/>
                    <a:pt x="14134" y="6501"/>
                    <a:pt x="14562" y="6513"/>
                  </a:cubicBezTo>
                  <a:cubicBezTo>
                    <a:pt x="14701" y="6521"/>
                    <a:pt x="14820" y="6523"/>
                    <a:pt x="14917" y="6523"/>
                  </a:cubicBezTo>
                  <a:cubicBezTo>
                    <a:pt x="15111" y="6523"/>
                    <a:pt x="15217" y="6513"/>
                    <a:pt x="15217" y="6513"/>
                  </a:cubicBezTo>
                  <a:cubicBezTo>
                    <a:pt x="15217" y="6513"/>
                    <a:pt x="14991" y="6501"/>
                    <a:pt x="14562" y="6465"/>
                  </a:cubicBezTo>
                  <a:cubicBezTo>
                    <a:pt x="14145" y="6429"/>
                    <a:pt x="13538" y="6334"/>
                    <a:pt x="12800" y="6156"/>
                  </a:cubicBezTo>
                  <a:cubicBezTo>
                    <a:pt x="11348" y="5834"/>
                    <a:pt x="9395" y="5060"/>
                    <a:pt x="7371" y="3965"/>
                  </a:cubicBezTo>
                  <a:cubicBezTo>
                    <a:pt x="5347" y="2881"/>
                    <a:pt x="3549" y="1786"/>
                    <a:pt x="2204" y="1084"/>
                  </a:cubicBezTo>
                  <a:cubicBezTo>
                    <a:pt x="870" y="36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3" name="Google Shape;17503;p59"/>
            <p:cNvSpPr/>
            <p:nvPr/>
          </p:nvSpPr>
          <p:spPr>
            <a:xfrm>
              <a:off x="5262850" y="2983825"/>
              <a:ext cx="21750" cy="106900"/>
            </a:xfrm>
            <a:custGeom>
              <a:avLst/>
              <a:gdLst/>
              <a:ahLst/>
              <a:cxnLst/>
              <a:rect l="l" t="t" r="r" b="b"/>
              <a:pathLst>
                <a:path w="870" h="4276" extrusionOk="0">
                  <a:moveTo>
                    <a:pt x="0" y="1"/>
                  </a:moveTo>
                  <a:cubicBezTo>
                    <a:pt x="0" y="1"/>
                    <a:pt x="60" y="989"/>
                    <a:pt x="274" y="2156"/>
                  </a:cubicBezTo>
                  <a:cubicBezTo>
                    <a:pt x="477" y="3334"/>
                    <a:pt x="774" y="4275"/>
                    <a:pt x="774" y="4275"/>
                  </a:cubicBezTo>
                  <a:cubicBezTo>
                    <a:pt x="774" y="4275"/>
                    <a:pt x="870" y="3275"/>
                    <a:pt x="655" y="2084"/>
                  </a:cubicBezTo>
                  <a:cubicBezTo>
                    <a:pt x="441" y="89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4" name="Google Shape;17504;p59"/>
            <p:cNvSpPr/>
            <p:nvPr/>
          </p:nvSpPr>
          <p:spPr>
            <a:xfrm>
              <a:off x="5263750" y="3072225"/>
              <a:ext cx="42875" cy="90225"/>
            </a:xfrm>
            <a:custGeom>
              <a:avLst/>
              <a:gdLst/>
              <a:ahLst/>
              <a:cxnLst/>
              <a:rect l="l" t="t" r="r" b="b"/>
              <a:pathLst>
                <a:path w="1715" h="3609" extrusionOk="0">
                  <a:moveTo>
                    <a:pt x="806" y="1667"/>
                  </a:moveTo>
                  <a:cubicBezTo>
                    <a:pt x="806" y="1667"/>
                    <a:pt x="807" y="1667"/>
                    <a:pt x="808" y="1668"/>
                  </a:cubicBezTo>
                  <a:lnTo>
                    <a:pt x="798" y="1668"/>
                  </a:lnTo>
                  <a:cubicBezTo>
                    <a:pt x="802" y="1668"/>
                    <a:pt x="805" y="1667"/>
                    <a:pt x="806" y="1667"/>
                  </a:cubicBezTo>
                  <a:close/>
                  <a:moveTo>
                    <a:pt x="24" y="1"/>
                  </a:moveTo>
                  <a:cubicBezTo>
                    <a:pt x="24" y="1"/>
                    <a:pt x="0" y="37"/>
                    <a:pt x="0" y="156"/>
                  </a:cubicBezTo>
                  <a:cubicBezTo>
                    <a:pt x="12" y="215"/>
                    <a:pt x="24" y="299"/>
                    <a:pt x="83" y="394"/>
                  </a:cubicBezTo>
                  <a:cubicBezTo>
                    <a:pt x="119" y="441"/>
                    <a:pt x="155" y="477"/>
                    <a:pt x="214" y="525"/>
                  </a:cubicBezTo>
                  <a:cubicBezTo>
                    <a:pt x="250" y="537"/>
                    <a:pt x="274" y="560"/>
                    <a:pt x="322" y="572"/>
                  </a:cubicBezTo>
                  <a:cubicBezTo>
                    <a:pt x="357" y="584"/>
                    <a:pt x="381" y="584"/>
                    <a:pt x="417" y="584"/>
                  </a:cubicBezTo>
                  <a:cubicBezTo>
                    <a:pt x="381" y="596"/>
                    <a:pt x="429" y="584"/>
                    <a:pt x="393" y="656"/>
                  </a:cubicBezTo>
                  <a:cubicBezTo>
                    <a:pt x="381" y="691"/>
                    <a:pt x="381" y="715"/>
                    <a:pt x="357" y="775"/>
                  </a:cubicBezTo>
                  <a:cubicBezTo>
                    <a:pt x="334" y="810"/>
                    <a:pt x="310" y="858"/>
                    <a:pt x="274" y="882"/>
                  </a:cubicBezTo>
                  <a:lnTo>
                    <a:pt x="191" y="977"/>
                  </a:lnTo>
                  <a:cubicBezTo>
                    <a:pt x="155" y="1013"/>
                    <a:pt x="131" y="1060"/>
                    <a:pt x="119" y="1108"/>
                  </a:cubicBezTo>
                  <a:cubicBezTo>
                    <a:pt x="119" y="1099"/>
                    <a:pt x="117" y="1094"/>
                    <a:pt x="113" y="1094"/>
                  </a:cubicBezTo>
                  <a:cubicBezTo>
                    <a:pt x="103" y="1094"/>
                    <a:pt x="83" y="1127"/>
                    <a:pt x="83" y="1180"/>
                  </a:cubicBezTo>
                  <a:cubicBezTo>
                    <a:pt x="83" y="1251"/>
                    <a:pt x="143" y="1370"/>
                    <a:pt x="298" y="1430"/>
                  </a:cubicBezTo>
                  <a:cubicBezTo>
                    <a:pt x="345" y="1453"/>
                    <a:pt x="381" y="1465"/>
                    <a:pt x="429" y="1465"/>
                  </a:cubicBezTo>
                  <a:lnTo>
                    <a:pt x="512" y="1465"/>
                  </a:lnTo>
                  <a:lnTo>
                    <a:pt x="500" y="1477"/>
                  </a:lnTo>
                  <a:lnTo>
                    <a:pt x="488" y="1525"/>
                  </a:lnTo>
                  <a:cubicBezTo>
                    <a:pt x="476" y="1549"/>
                    <a:pt x="464" y="1596"/>
                    <a:pt x="464" y="1632"/>
                  </a:cubicBezTo>
                  <a:cubicBezTo>
                    <a:pt x="464" y="1775"/>
                    <a:pt x="524" y="1870"/>
                    <a:pt x="595" y="1942"/>
                  </a:cubicBezTo>
                  <a:cubicBezTo>
                    <a:pt x="621" y="1967"/>
                    <a:pt x="653" y="1984"/>
                    <a:pt x="687" y="1996"/>
                  </a:cubicBezTo>
                  <a:lnTo>
                    <a:pt x="687" y="1996"/>
                  </a:lnTo>
                  <a:cubicBezTo>
                    <a:pt x="837" y="2607"/>
                    <a:pt x="1159" y="2973"/>
                    <a:pt x="1357" y="3216"/>
                  </a:cubicBezTo>
                  <a:cubicBezTo>
                    <a:pt x="1572" y="3489"/>
                    <a:pt x="1715" y="3608"/>
                    <a:pt x="1715" y="3608"/>
                  </a:cubicBezTo>
                  <a:cubicBezTo>
                    <a:pt x="1715" y="3608"/>
                    <a:pt x="1619" y="3442"/>
                    <a:pt x="1488" y="3156"/>
                  </a:cubicBezTo>
                  <a:cubicBezTo>
                    <a:pt x="1334" y="2846"/>
                    <a:pt x="1084" y="2406"/>
                    <a:pt x="1024" y="1822"/>
                  </a:cubicBezTo>
                  <a:lnTo>
                    <a:pt x="802" y="1752"/>
                  </a:lnTo>
                  <a:lnTo>
                    <a:pt x="802" y="1752"/>
                  </a:lnTo>
                  <a:cubicBezTo>
                    <a:pt x="806" y="1744"/>
                    <a:pt x="815" y="1728"/>
                    <a:pt x="834" y="1703"/>
                  </a:cubicBezTo>
                  <a:cubicBezTo>
                    <a:pt x="837" y="1694"/>
                    <a:pt x="840" y="1687"/>
                    <a:pt x="843" y="1682"/>
                  </a:cubicBezTo>
                  <a:lnTo>
                    <a:pt x="843" y="1682"/>
                  </a:lnTo>
                  <a:cubicBezTo>
                    <a:pt x="850" y="1685"/>
                    <a:pt x="859" y="1688"/>
                    <a:pt x="869" y="1692"/>
                  </a:cubicBezTo>
                  <a:lnTo>
                    <a:pt x="869" y="1668"/>
                  </a:lnTo>
                  <a:lnTo>
                    <a:pt x="893" y="1656"/>
                  </a:lnTo>
                  <a:cubicBezTo>
                    <a:pt x="929" y="1608"/>
                    <a:pt x="1024" y="1572"/>
                    <a:pt x="1107" y="1525"/>
                  </a:cubicBezTo>
                  <a:lnTo>
                    <a:pt x="1107" y="1406"/>
                  </a:lnTo>
                  <a:lnTo>
                    <a:pt x="1107" y="1370"/>
                  </a:lnTo>
                  <a:cubicBezTo>
                    <a:pt x="1107" y="1346"/>
                    <a:pt x="1107" y="1334"/>
                    <a:pt x="1096" y="1299"/>
                  </a:cubicBezTo>
                  <a:cubicBezTo>
                    <a:pt x="1048" y="1191"/>
                    <a:pt x="988" y="1132"/>
                    <a:pt x="905" y="1108"/>
                  </a:cubicBezTo>
                  <a:cubicBezTo>
                    <a:pt x="834" y="1081"/>
                    <a:pt x="755" y="1068"/>
                    <a:pt x="676" y="1068"/>
                  </a:cubicBezTo>
                  <a:cubicBezTo>
                    <a:pt x="649" y="1068"/>
                    <a:pt x="622" y="1069"/>
                    <a:pt x="595" y="1072"/>
                  </a:cubicBezTo>
                  <a:lnTo>
                    <a:pt x="536" y="1096"/>
                  </a:lnTo>
                  <a:lnTo>
                    <a:pt x="512" y="1096"/>
                  </a:lnTo>
                  <a:cubicBezTo>
                    <a:pt x="509" y="1098"/>
                    <a:pt x="507" y="1098"/>
                    <a:pt x="504" y="1098"/>
                  </a:cubicBezTo>
                  <a:cubicBezTo>
                    <a:pt x="488" y="1098"/>
                    <a:pt x="476" y="1070"/>
                    <a:pt x="452" y="1070"/>
                  </a:cubicBezTo>
                  <a:cubicBezTo>
                    <a:pt x="448" y="1070"/>
                    <a:pt x="445" y="1071"/>
                    <a:pt x="441" y="1072"/>
                  </a:cubicBezTo>
                  <a:cubicBezTo>
                    <a:pt x="441" y="1060"/>
                    <a:pt x="453" y="1060"/>
                    <a:pt x="453" y="1049"/>
                  </a:cubicBezTo>
                  <a:cubicBezTo>
                    <a:pt x="476" y="1037"/>
                    <a:pt x="476" y="1013"/>
                    <a:pt x="488" y="1001"/>
                  </a:cubicBezTo>
                  <a:cubicBezTo>
                    <a:pt x="536" y="941"/>
                    <a:pt x="560" y="894"/>
                    <a:pt x="572" y="834"/>
                  </a:cubicBezTo>
                  <a:cubicBezTo>
                    <a:pt x="607" y="739"/>
                    <a:pt x="607" y="620"/>
                    <a:pt x="595" y="560"/>
                  </a:cubicBezTo>
                  <a:cubicBezTo>
                    <a:pt x="582" y="483"/>
                    <a:pt x="559" y="465"/>
                    <a:pt x="540" y="465"/>
                  </a:cubicBezTo>
                  <a:cubicBezTo>
                    <a:pt x="524" y="465"/>
                    <a:pt x="512" y="477"/>
                    <a:pt x="512" y="477"/>
                  </a:cubicBezTo>
                  <a:lnTo>
                    <a:pt x="357" y="477"/>
                  </a:lnTo>
                  <a:cubicBezTo>
                    <a:pt x="322" y="477"/>
                    <a:pt x="298" y="465"/>
                    <a:pt x="262" y="453"/>
                  </a:cubicBezTo>
                  <a:cubicBezTo>
                    <a:pt x="203" y="418"/>
                    <a:pt x="155" y="394"/>
                    <a:pt x="131" y="346"/>
                  </a:cubicBezTo>
                  <a:cubicBezTo>
                    <a:pt x="60" y="275"/>
                    <a:pt x="36" y="203"/>
                    <a:pt x="24" y="144"/>
                  </a:cubicBezTo>
                  <a:cubicBezTo>
                    <a:pt x="12" y="37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5" name="Google Shape;17505;p59"/>
            <p:cNvSpPr/>
            <p:nvPr/>
          </p:nvSpPr>
          <p:spPr>
            <a:xfrm>
              <a:off x="5214625" y="2416800"/>
              <a:ext cx="19975" cy="180400"/>
            </a:xfrm>
            <a:custGeom>
              <a:avLst/>
              <a:gdLst/>
              <a:ahLst/>
              <a:cxnLst/>
              <a:rect l="l" t="t" r="r" b="b"/>
              <a:pathLst>
                <a:path w="799" h="7216" extrusionOk="0">
                  <a:moveTo>
                    <a:pt x="24" y="0"/>
                  </a:moveTo>
                  <a:lnTo>
                    <a:pt x="24" y="0"/>
                  </a:lnTo>
                  <a:cubicBezTo>
                    <a:pt x="24" y="1"/>
                    <a:pt x="1" y="1644"/>
                    <a:pt x="203" y="3632"/>
                  </a:cubicBezTo>
                  <a:cubicBezTo>
                    <a:pt x="417" y="5632"/>
                    <a:pt x="786" y="7216"/>
                    <a:pt x="786" y="7216"/>
                  </a:cubicBezTo>
                  <a:cubicBezTo>
                    <a:pt x="786" y="7216"/>
                    <a:pt x="798" y="5584"/>
                    <a:pt x="608" y="3584"/>
                  </a:cubicBezTo>
                  <a:cubicBezTo>
                    <a:pt x="394" y="1596"/>
                    <a:pt x="25" y="1"/>
                    <a:pt x="2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6" name="Google Shape;17506;p59"/>
            <p:cNvSpPr/>
            <p:nvPr/>
          </p:nvSpPr>
          <p:spPr>
            <a:xfrm>
              <a:off x="5228325" y="2611750"/>
              <a:ext cx="13425" cy="41100"/>
            </a:xfrm>
            <a:custGeom>
              <a:avLst/>
              <a:gdLst/>
              <a:ahLst/>
              <a:cxnLst/>
              <a:rect l="l" t="t" r="r" b="b"/>
              <a:pathLst>
                <a:path w="537" h="1644" extrusionOk="0">
                  <a:moveTo>
                    <a:pt x="155" y="1"/>
                  </a:moveTo>
                  <a:cubicBezTo>
                    <a:pt x="155" y="1"/>
                    <a:pt x="0" y="382"/>
                    <a:pt x="72" y="846"/>
                  </a:cubicBezTo>
                  <a:cubicBezTo>
                    <a:pt x="131" y="1299"/>
                    <a:pt x="393" y="1644"/>
                    <a:pt x="393" y="1644"/>
                  </a:cubicBezTo>
                  <a:cubicBezTo>
                    <a:pt x="393" y="1644"/>
                    <a:pt x="536" y="1239"/>
                    <a:pt x="465" y="787"/>
                  </a:cubicBezTo>
                  <a:cubicBezTo>
                    <a:pt x="405" y="346"/>
                    <a:pt x="155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7" name="Google Shape;17507;p59"/>
            <p:cNvSpPr/>
            <p:nvPr/>
          </p:nvSpPr>
          <p:spPr>
            <a:xfrm>
              <a:off x="5233675" y="2668625"/>
              <a:ext cx="12525" cy="25325"/>
            </a:xfrm>
            <a:custGeom>
              <a:avLst/>
              <a:gdLst/>
              <a:ahLst/>
              <a:cxnLst/>
              <a:rect l="l" t="t" r="r" b="b"/>
              <a:pathLst>
                <a:path w="501" h="1013" extrusionOk="0">
                  <a:moveTo>
                    <a:pt x="143" y="0"/>
                  </a:moveTo>
                  <a:cubicBezTo>
                    <a:pt x="143" y="0"/>
                    <a:pt x="1" y="274"/>
                    <a:pt x="60" y="560"/>
                  </a:cubicBezTo>
                  <a:cubicBezTo>
                    <a:pt x="120" y="833"/>
                    <a:pt x="358" y="1012"/>
                    <a:pt x="358" y="1012"/>
                  </a:cubicBezTo>
                  <a:cubicBezTo>
                    <a:pt x="358" y="1012"/>
                    <a:pt x="501" y="750"/>
                    <a:pt x="441" y="464"/>
                  </a:cubicBezTo>
                  <a:cubicBezTo>
                    <a:pt x="382" y="179"/>
                    <a:pt x="143" y="0"/>
                    <a:pt x="14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8" name="Google Shape;17508;p59"/>
            <p:cNvSpPr/>
            <p:nvPr/>
          </p:nvSpPr>
          <p:spPr>
            <a:xfrm>
              <a:off x="4231775" y="2555500"/>
              <a:ext cx="211050" cy="113725"/>
            </a:xfrm>
            <a:custGeom>
              <a:avLst/>
              <a:gdLst/>
              <a:ahLst/>
              <a:cxnLst/>
              <a:rect l="l" t="t" r="r" b="b"/>
              <a:pathLst>
                <a:path w="8442" h="4549" extrusionOk="0">
                  <a:moveTo>
                    <a:pt x="8442" y="1"/>
                  </a:moveTo>
                  <a:cubicBezTo>
                    <a:pt x="8442" y="1"/>
                    <a:pt x="7882" y="48"/>
                    <a:pt x="6989" y="167"/>
                  </a:cubicBezTo>
                  <a:cubicBezTo>
                    <a:pt x="6072" y="286"/>
                    <a:pt x="4834" y="501"/>
                    <a:pt x="3536" y="1060"/>
                  </a:cubicBezTo>
                  <a:cubicBezTo>
                    <a:pt x="2239" y="1608"/>
                    <a:pt x="1238" y="2489"/>
                    <a:pt x="703" y="3239"/>
                  </a:cubicBezTo>
                  <a:cubicBezTo>
                    <a:pt x="441" y="3608"/>
                    <a:pt x="262" y="3930"/>
                    <a:pt x="155" y="4168"/>
                  </a:cubicBezTo>
                  <a:cubicBezTo>
                    <a:pt x="48" y="4406"/>
                    <a:pt x="0" y="4549"/>
                    <a:pt x="0" y="4549"/>
                  </a:cubicBezTo>
                  <a:cubicBezTo>
                    <a:pt x="0" y="4549"/>
                    <a:pt x="84" y="4406"/>
                    <a:pt x="214" y="4204"/>
                  </a:cubicBezTo>
                  <a:cubicBezTo>
                    <a:pt x="345" y="3989"/>
                    <a:pt x="572" y="3692"/>
                    <a:pt x="869" y="3370"/>
                  </a:cubicBezTo>
                  <a:cubicBezTo>
                    <a:pt x="1465" y="2703"/>
                    <a:pt x="2465" y="1953"/>
                    <a:pt x="3703" y="1417"/>
                  </a:cubicBezTo>
                  <a:cubicBezTo>
                    <a:pt x="4929" y="882"/>
                    <a:pt x="6132" y="584"/>
                    <a:pt x="7013" y="358"/>
                  </a:cubicBezTo>
                  <a:cubicBezTo>
                    <a:pt x="7894" y="144"/>
                    <a:pt x="8442" y="1"/>
                    <a:pt x="844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9" name="Google Shape;17509;p59"/>
            <p:cNvSpPr/>
            <p:nvPr/>
          </p:nvSpPr>
          <p:spPr>
            <a:xfrm>
              <a:off x="4238625" y="2543600"/>
              <a:ext cx="122050" cy="84850"/>
            </a:xfrm>
            <a:custGeom>
              <a:avLst/>
              <a:gdLst/>
              <a:ahLst/>
              <a:cxnLst/>
              <a:rect l="l" t="t" r="r" b="b"/>
              <a:pathLst>
                <a:path w="4882" h="3394" extrusionOk="0">
                  <a:moveTo>
                    <a:pt x="4882" y="0"/>
                  </a:moveTo>
                  <a:cubicBezTo>
                    <a:pt x="4881" y="0"/>
                    <a:pt x="4560" y="60"/>
                    <a:pt x="4012" y="262"/>
                  </a:cubicBezTo>
                  <a:cubicBezTo>
                    <a:pt x="3500" y="441"/>
                    <a:pt x="2798" y="762"/>
                    <a:pt x="2107" y="1239"/>
                  </a:cubicBezTo>
                  <a:cubicBezTo>
                    <a:pt x="1429" y="1715"/>
                    <a:pt x="893" y="2263"/>
                    <a:pt x="536" y="2679"/>
                  </a:cubicBezTo>
                  <a:cubicBezTo>
                    <a:pt x="179" y="3120"/>
                    <a:pt x="0" y="3394"/>
                    <a:pt x="0" y="3394"/>
                  </a:cubicBezTo>
                  <a:cubicBezTo>
                    <a:pt x="0" y="3394"/>
                    <a:pt x="250" y="3191"/>
                    <a:pt x="667" y="2834"/>
                  </a:cubicBezTo>
                  <a:cubicBezTo>
                    <a:pt x="1083" y="2489"/>
                    <a:pt x="1667" y="2024"/>
                    <a:pt x="2334" y="1572"/>
                  </a:cubicBezTo>
                  <a:cubicBezTo>
                    <a:pt x="3000" y="1096"/>
                    <a:pt x="3643" y="703"/>
                    <a:pt x="4108" y="441"/>
                  </a:cubicBezTo>
                  <a:cubicBezTo>
                    <a:pt x="4584" y="167"/>
                    <a:pt x="4882" y="0"/>
                    <a:pt x="48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0" name="Google Shape;17510;p59"/>
            <p:cNvSpPr/>
            <p:nvPr/>
          </p:nvSpPr>
          <p:spPr>
            <a:xfrm>
              <a:off x="4257375" y="2538825"/>
              <a:ext cx="64000" cy="44675"/>
            </a:xfrm>
            <a:custGeom>
              <a:avLst/>
              <a:gdLst/>
              <a:ahLst/>
              <a:cxnLst/>
              <a:rect l="l" t="t" r="r" b="b"/>
              <a:pathLst>
                <a:path w="2560" h="1787" extrusionOk="0">
                  <a:moveTo>
                    <a:pt x="2560" y="1"/>
                  </a:moveTo>
                  <a:cubicBezTo>
                    <a:pt x="2560" y="1"/>
                    <a:pt x="2381" y="13"/>
                    <a:pt x="2096" y="96"/>
                  </a:cubicBezTo>
                  <a:cubicBezTo>
                    <a:pt x="1810" y="179"/>
                    <a:pt x="1429" y="334"/>
                    <a:pt x="1048" y="584"/>
                  </a:cubicBezTo>
                  <a:cubicBezTo>
                    <a:pt x="679" y="834"/>
                    <a:pt x="393" y="1144"/>
                    <a:pt x="238" y="1382"/>
                  </a:cubicBezTo>
                  <a:cubicBezTo>
                    <a:pt x="72" y="1620"/>
                    <a:pt x="0" y="1787"/>
                    <a:pt x="0" y="1787"/>
                  </a:cubicBezTo>
                  <a:cubicBezTo>
                    <a:pt x="0" y="1787"/>
                    <a:pt x="572" y="1382"/>
                    <a:pt x="1274" y="894"/>
                  </a:cubicBezTo>
                  <a:cubicBezTo>
                    <a:pt x="1977" y="406"/>
                    <a:pt x="2560" y="1"/>
                    <a:pt x="256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1" name="Google Shape;17511;p59"/>
            <p:cNvSpPr/>
            <p:nvPr/>
          </p:nvSpPr>
          <p:spPr>
            <a:xfrm>
              <a:off x="4278200" y="2525450"/>
              <a:ext cx="26225" cy="21450"/>
            </a:xfrm>
            <a:custGeom>
              <a:avLst/>
              <a:gdLst/>
              <a:ahLst/>
              <a:cxnLst/>
              <a:rect l="l" t="t" r="r" b="b"/>
              <a:pathLst>
                <a:path w="1049" h="858" extrusionOk="0">
                  <a:moveTo>
                    <a:pt x="1048" y="0"/>
                  </a:moveTo>
                  <a:cubicBezTo>
                    <a:pt x="1048" y="0"/>
                    <a:pt x="691" y="48"/>
                    <a:pt x="393" y="286"/>
                  </a:cubicBezTo>
                  <a:cubicBezTo>
                    <a:pt x="96" y="524"/>
                    <a:pt x="1" y="857"/>
                    <a:pt x="1" y="857"/>
                  </a:cubicBezTo>
                  <a:cubicBezTo>
                    <a:pt x="1" y="857"/>
                    <a:pt x="358" y="822"/>
                    <a:pt x="655" y="584"/>
                  </a:cubicBezTo>
                  <a:cubicBezTo>
                    <a:pt x="953" y="345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2" name="Google Shape;17512;p59"/>
            <p:cNvSpPr/>
            <p:nvPr/>
          </p:nvSpPr>
          <p:spPr>
            <a:xfrm>
              <a:off x="4466025" y="1966875"/>
              <a:ext cx="222975" cy="82350"/>
            </a:xfrm>
            <a:custGeom>
              <a:avLst/>
              <a:gdLst/>
              <a:ahLst/>
              <a:cxnLst/>
              <a:rect l="l" t="t" r="r" b="b"/>
              <a:pathLst>
                <a:path w="8919" h="3294" extrusionOk="0">
                  <a:moveTo>
                    <a:pt x="7223" y="1"/>
                  </a:moveTo>
                  <a:cubicBezTo>
                    <a:pt x="6834" y="1"/>
                    <a:pt x="6386" y="43"/>
                    <a:pt x="5906" y="102"/>
                  </a:cubicBezTo>
                  <a:cubicBezTo>
                    <a:pt x="5322" y="198"/>
                    <a:pt x="4680" y="340"/>
                    <a:pt x="4049" y="567"/>
                  </a:cubicBezTo>
                  <a:cubicBezTo>
                    <a:pt x="3406" y="805"/>
                    <a:pt x="2810" y="1090"/>
                    <a:pt x="2298" y="1388"/>
                  </a:cubicBezTo>
                  <a:cubicBezTo>
                    <a:pt x="1798" y="1698"/>
                    <a:pt x="1370" y="2019"/>
                    <a:pt x="1024" y="2293"/>
                  </a:cubicBezTo>
                  <a:cubicBezTo>
                    <a:pt x="703" y="2579"/>
                    <a:pt x="429" y="2829"/>
                    <a:pt x="262" y="3007"/>
                  </a:cubicBezTo>
                  <a:cubicBezTo>
                    <a:pt x="84" y="3186"/>
                    <a:pt x="0" y="3293"/>
                    <a:pt x="0" y="3293"/>
                  </a:cubicBezTo>
                  <a:cubicBezTo>
                    <a:pt x="0" y="3293"/>
                    <a:pt x="108" y="3198"/>
                    <a:pt x="298" y="3055"/>
                  </a:cubicBezTo>
                  <a:cubicBezTo>
                    <a:pt x="489" y="2888"/>
                    <a:pt x="786" y="2686"/>
                    <a:pt x="1143" y="2448"/>
                  </a:cubicBezTo>
                  <a:cubicBezTo>
                    <a:pt x="1512" y="2186"/>
                    <a:pt x="1965" y="1936"/>
                    <a:pt x="2465" y="1674"/>
                  </a:cubicBezTo>
                  <a:cubicBezTo>
                    <a:pt x="2989" y="1400"/>
                    <a:pt x="3560" y="1150"/>
                    <a:pt x="4179" y="924"/>
                  </a:cubicBezTo>
                  <a:cubicBezTo>
                    <a:pt x="4787" y="698"/>
                    <a:pt x="5406" y="543"/>
                    <a:pt x="5965" y="424"/>
                  </a:cubicBezTo>
                  <a:cubicBezTo>
                    <a:pt x="6537" y="305"/>
                    <a:pt x="7049" y="221"/>
                    <a:pt x="7489" y="186"/>
                  </a:cubicBezTo>
                  <a:cubicBezTo>
                    <a:pt x="7930" y="138"/>
                    <a:pt x="8275" y="126"/>
                    <a:pt x="8525" y="126"/>
                  </a:cubicBezTo>
                  <a:lnTo>
                    <a:pt x="8918" y="126"/>
                  </a:lnTo>
                  <a:lnTo>
                    <a:pt x="8513" y="78"/>
                  </a:lnTo>
                  <a:cubicBezTo>
                    <a:pt x="8275" y="43"/>
                    <a:pt x="7918" y="19"/>
                    <a:pt x="7466" y="7"/>
                  </a:cubicBezTo>
                  <a:cubicBezTo>
                    <a:pt x="7388" y="3"/>
                    <a:pt x="7307" y="1"/>
                    <a:pt x="72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3" name="Google Shape;17513;p59"/>
            <p:cNvSpPr/>
            <p:nvPr/>
          </p:nvSpPr>
          <p:spPr>
            <a:xfrm>
              <a:off x="4457400" y="2007825"/>
              <a:ext cx="164025" cy="72350"/>
            </a:xfrm>
            <a:custGeom>
              <a:avLst/>
              <a:gdLst/>
              <a:ahLst/>
              <a:cxnLst/>
              <a:rect l="l" t="t" r="r" b="b"/>
              <a:pathLst>
                <a:path w="6561" h="2894" extrusionOk="0">
                  <a:moveTo>
                    <a:pt x="6299" y="0"/>
                  </a:moveTo>
                  <a:cubicBezTo>
                    <a:pt x="6120" y="0"/>
                    <a:pt x="5834" y="0"/>
                    <a:pt x="5513" y="36"/>
                  </a:cubicBezTo>
                  <a:cubicBezTo>
                    <a:pt x="4834" y="95"/>
                    <a:pt x="3917" y="286"/>
                    <a:pt x="2977" y="715"/>
                  </a:cubicBezTo>
                  <a:cubicBezTo>
                    <a:pt x="2024" y="1155"/>
                    <a:pt x="1298" y="1750"/>
                    <a:pt x="822" y="2203"/>
                  </a:cubicBezTo>
                  <a:cubicBezTo>
                    <a:pt x="584" y="2441"/>
                    <a:pt x="381" y="2620"/>
                    <a:pt x="238" y="2727"/>
                  </a:cubicBezTo>
                  <a:cubicBezTo>
                    <a:pt x="83" y="2834"/>
                    <a:pt x="0" y="2893"/>
                    <a:pt x="0" y="2893"/>
                  </a:cubicBezTo>
                  <a:cubicBezTo>
                    <a:pt x="0" y="2893"/>
                    <a:pt x="107" y="2858"/>
                    <a:pt x="274" y="2786"/>
                  </a:cubicBezTo>
                  <a:cubicBezTo>
                    <a:pt x="429" y="2703"/>
                    <a:pt x="667" y="2560"/>
                    <a:pt x="941" y="2370"/>
                  </a:cubicBezTo>
                  <a:cubicBezTo>
                    <a:pt x="1476" y="2000"/>
                    <a:pt x="2215" y="1512"/>
                    <a:pt x="3131" y="1096"/>
                  </a:cubicBezTo>
                  <a:cubicBezTo>
                    <a:pt x="4024" y="655"/>
                    <a:pt x="4882" y="405"/>
                    <a:pt x="5525" y="238"/>
                  </a:cubicBezTo>
                  <a:cubicBezTo>
                    <a:pt x="5834" y="167"/>
                    <a:pt x="6096" y="107"/>
                    <a:pt x="6275" y="84"/>
                  </a:cubicBezTo>
                  <a:cubicBezTo>
                    <a:pt x="6453" y="48"/>
                    <a:pt x="6560" y="36"/>
                    <a:pt x="6560" y="36"/>
                  </a:cubicBezTo>
                  <a:cubicBezTo>
                    <a:pt x="6560" y="36"/>
                    <a:pt x="6465" y="36"/>
                    <a:pt x="629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4" name="Google Shape;17514;p59"/>
            <p:cNvSpPr/>
            <p:nvPr/>
          </p:nvSpPr>
          <p:spPr>
            <a:xfrm>
              <a:off x="4442800" y="2046225"/>
              <a:ext cx="112250" cy="59550"/>
            </a:xfrm>
            <a:custGeom>
              <a:avLst/>
              <a:gdLst/>
              <a:ahLst/>
              <a:cxnLst/>
              <a:rect l="l" t="t" r="r" b="b"/>
              <a:pathLst>
                <a:path w="4490" h="2382" extrusionOk="0">
                  <a:moveTo>
                    <a:pt x="4489" y="0"/>
                  </a:moveTo>
                  <a:cubicBezTo>
                    <a:pt x="4489" y="0"/>
                    <a:pt x="4192" y="36"/>
                    <a:pt x="3739" y="83"/>
                  </a:cubicBezTo>
                  <a:cubicBezTo>
                    <a:pt x="3275" y="191"/>
                    <a:pt x="2656" y="381"/>
                    <a:pt x="2013" y="726"/>
                  </a:cubicBezTo>
                  <a:cubicBezTo>
                    <a:pt x="1370" y="1072"/>
                    <a:pt x="870" y="1488"/>
                    <a:pt x="525" y="1822"/>
                  </a:cubicBezTo>
                  <a:cubicBezTo>
                    <a:pt x="179" y="2143"/>
                    <a:pt x="1" y="2381"/>
                    <a:pt x="1" y="2381"/>
                  </a:cubicBezTo>
                  <a:cubicBezTo>
                    <a:pt x="1" y="2381"/>
                    <a:pt x="263" y="2238"/>
                    <a:pt x="644" y="1977"/>
                  </a:cubicBezTo>
                  <a:cubicBezTo>
                    <a:pt x="1037" y="1726"/>
                    <a:pt x="1584" y="1417"/>
                    <a:pt x="2191" y="1084"/>
                  </a:cubicBezTo>
                  <a:cubicBezTo>
                    <a:pt x="2799" y="762"/>
                    <a:pt x="3382" y="488"/>
                    <a:pt x="3799" y="298"/>
                  </a:cubicBezTo>
                  <a:cubicBezTo>
                    <a:pt x="4215" y="119"/>
                    <a:pt x="4489" y="0"/>
                    <a:pt x="448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5" name="Google Shape;17515;p59"/>
            <p:cNvSpPr/>
            <p:nvPr/>
          </p:nvSpPr>
          <p:spPr>
            <a:xfrm>
              <a:off x="4435075" y="2082225"/>
              <a:ext cx="90200" cy="46775"/>
            </a:xfrm>
            <a:custGeom>
              <a:avLst/>
              <a:gdLst/>
              <a:ahLst/>
              <a:cxnLst/>
              <a:rect l="l" t="t" r="r" b="b"/>
              <a:pathLst>
                <a:path w="3608" h="1871" extrusionOk="0">
                  <a:moveTo>
                    <a:pt x="3608" y="1"/>
                  </a:moveTo>
                  <a:cubicBezTo>
                    <a:pt x="3608" y="1"/>
                    <a:pt x="3358" y="25"/>
                    <a:pt x="2977" y="108"/>
                  </a:cubicBezTo>
                  <a:cubicBezTo>
                    <a:pt x="2620" y="179"/>
                    <a:pt x="2119" y="334"/>
                    <a:pt x="1607" y="596"/>
                  </a:cubicBezTo>
                  <a:cubicBezTo>
                    <a:pt x="1107" y="858"/>
                    <a:pt x="691" y="1179"/>
                    <a:pt x="417" y="1429"/>
                  </a:cubicBezTo>
                  <a:cubicBezTo>
                    <a:pt x="155" y="1691"/>
                    <a:pt x="0" y="1870"/>
                    <a:pt x="0" y="1870"/>
                  </a:cubicBezTo>
                  <a:cubicBezTo>
                    <a:pt x="0" y="1870"/>
                    <a:pt x="810" y="1453"/>
                    <a:pt x="1798" y="941"/>
                  </a:cubicBezTo>
                  <a:cubicBezTo>
                    <a:pt x="2798" y="417"/>
                    <a:pt x="3608" y="1"/>
                    <a:pt x="360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6" name="Google Shape;17516;p59"/>
            <p:cNvSpPr/>
            <p:nvPr/>
          </p:nvSpPr>
          <p:spPr>
            <a:xfrm>
              <a:off x="4438050" y="2117350"/>
              <a:ext cx="52100" cy="29500"/>
            </a:xfrm>
            <a:custGeom>
              <a:avLst/>
              <a:gdLst/>
              <a:ahLst/>
              <a:cxnLst/>
              <a:rect l="l" t="t" r="r" b="b"/>
              <a:pathLst>
                <a:path w="2084" h="1180" extrusionOk="0">
                  <a:moveTo>
                    <a:pt x="2084" y="1"/>
                  </a:moveTo>
                  <a:lnTo>
                    <a:pt x="2084" y="1"/>
                  </a:lnTo>
                  <a:cubicBezTo>
                    <a:pt x="2084" y="1"/>
                    <a:pt x="1953" y="1"/>
                    <a:pt x="1715" y="60"/>
                  </a:cubicBezTo>
                  <a:cubicBezTo>
                    <a:pt x="1488" y="108"/>
                    <a:pt x="1191" y="191"/>
                    <a:pt x="893" y="358"/>
                  </a:cubicBezTo>
                  <a:cubicBezTo>
                    <a:pt x="607" y="525"/>
                    <a:pt x="369" y="727"/>
                    <a:pt x="226" y="894"/>
                  </a:cubicBezTo>
                  <a:cubicBezTo>
                    <a:pt x="72" y="1060"/>
                    <a:pt x="0" y="1179"/>
                    <a:pt x="0" y="1179"/>
                  </a:cubicBezTo>
                  <a:cubicBezTo>
                    <a:pt x="0" y="1179"/>
                    <a:pt x="131" y="1132"/>
                    <a:pt x="345" y="1037"/>
                  </a:cubicBezTo>
                  <a:cubicBezTo>
                    <a:pt x="548" y="965"/>
                    <a:pt x="822" y="846"/>
                    <a:pt x="1096" y="679"/>
                  </a:cubicBezTo>
                  <a:cubicBezTo>
                    <a:pt x="1381" y="525"/>
                    <a:pt x="1619" y="358"/>
                    <a:pt x="1798" y="227"/>
                  </a:cubicBezTo>
                  <a:cubicBezTo>
                    <a:pt x="1977" y="84"/>
                    <a:pt x="2084" y="1"/>
                    <a:pt x="208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7" name="Google Shape;17517;p59"/>
            <p:cNvSpPr/>
            <p:nvPr/>
          </p:nvSpPr>
          <p:spPr>
            <a:xfrm>
              <a:off x="4570800" y="2554600"/>
              <a:ext cx="372400" cy="176550"/>
            </a:xfrm>
            <a:custGeom>
              <a:avLst/>
              <a:gdLst/>
              <a:ahLst/>
              <a:cxnLst/>
              <a:rect l="l" t="t" r="r" b="b"/>
              <a:pathLst>
                <a:path w="14896" h="7062" extrusionOk="0">
                  <a:moveTo>
                    <a:pt x="0" y="1"/>
                  </a:moveTo>
                  <a:cubicBezTo>
                    <a:pt x="0" y="1"/>
                    <a:pt x="227" y="72"/>
                    <a:pt x="631" y="191"/>
                  </a:cubicBezTo>
                  <a:cubicBezTo>
                    <a:pt x="1036" y="310"/>
                    <a:pt x="1596" y="489"/>
                    <a:pt x="2310" y="739"/>
                  </a:cubicBezTo>
                  <a:cubicBezTo>
                    <a:pt x="3727" y="1227"/>
                    <a:pt x="5644" y="1977"/>
                    <a:pt x="7716" y="2954"/>
                  </a:cubicBezTo>
                  <a:cubicBezTo>
                    <a:pt x="9764" y="3942"/>
                    <a:pt x="11573" y="4966"/>
                    <a:pt x="12847" y="5752"/>
                  </a:cubicBezTo>
                  <a:cubicBezTo>
                    <a:pt x="13490" y="6145"/>
                    <a:pt x="14002" y="6466"/>
                    <a:pt x="14347" y="6704"/>
                  </a:cubicBezTo>
                  <a:cubicBezTo>
                    <a:pt x="14705" y="6930"/>
                    <a:pt x="14895" y="7061"/>
                    <a:pt x="14895" y="7061"/>
                  </a:cubicBezTo>
                  <a:cubicBezTo>
                    <a:pt x="14895" y="7061"/>
                    <a:pt x="14728" y="6918"/>
                    <a:pt x="14395" y="6680"/>
                  </a:cubicBezTo>
                  <a:cubicBezTo>
                    <a:pt x="14062" y="6406"/>
                    <a:pt x="13574" y="6037"/>
                    <a:pt x="12966" y="5609"/>
                  </a:cubicBezTo>
                  <a:cubicBezTo>
                    <a:pt x="11740" y="4728"/>
                    <a:pt x="9978" y="3609"/>
                    <a:pt x="7894" y="2620"/>
                  </a:cubicBezTo>
                  <a:cubicBezTo>
                    <a:pt x="5811" y="1632"/>
                    <a:pt x="3822" y="965"/>
                    <a:pt x="2370" y="561"/>
                  </a:cubicBezTo>
                  <a:cubicBezTo>
                    <a:pt x="1655" y="358"/>
                    <a:pt x="1060" y="215"/>
                    <a:pt x="643" y="132"/>
                  </a:cubicBezTo>
                  <a:cubicBezTo>
                    <a:pt x="227" y="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8" name="Google Shape;17518;p59"/>
            <p:cNvSpPr/>
            <p:nvPr/>
          </p:nvSpPr>
          <p:spPr>
            <a:xfrm>
              <a:off x="4950000" y="2734100"/>
              <a:ext cx="74450" cy="44375"/>
            </a:xfrm>
            <a:custGeom>
              <a:avLst/>
              <a:gdLst/>
              <a:ahLst/>
              <a:cxnLst/>
              <a:rect l="l" t="t" r="r" b="b"/>
              <a:pathLst>
                <a:path w="2978" h="1775" extrusionOk="0">
                  <a:moveTo>
                    <a:pt x="1" y="0"/>
                  </a:moveTo>
                  <a:cubicBezTo>
                    <a:pt x="1" y="0"/>
                    <a:pt x="108" y="167"/>
                    <a:pt x="334" y="405"/>
                  </a:cubicBezTo>
                  <a:cubicBezTo>
                    <a:pt x="549" y="643"/>
                    <a:pt x="894" y="941"/>
                    <a:pt x="1311" y="1191"/>
                  </a:cubicBezTo>
                  <a:cubicBezTo>
                    <a:pt x="1739" y="1429"/>
                    <a:pt x="2156" y="1596"/>
                    <a:pt x="2477" y="1667"/>
                  </a:cubicBezTo>
                  <a:cubicBezTo>
                    <a:pt x="2787" y="1762"/>
                    <a:pt x="2978" y="1774"/>
                    <a:pt x="2978" y="1774"/>
                  </a:cubicBezTo>
                  <a:cubicBezTo>
                    <a:pt x="2978" y="1774"/>
                    <a:pt x="2811" y="1655"/>
                    <a:pt x="2561" y="1501"/>
                  </a:cubicBezTo>
                  <a:cubicBezTo>
                    <a:pt x="2299" y="1346"/>
                    <a:pt x="1918" y="1108"/>
                    <a:pt x="1513" y="870"/>
                  </a:cubicBezTo>
                  <a:cubicBezTo>
                    <a:pt x="1120" y="608"/>
                    <a:pt x="751" y="405"/>
                    <a:pt x="465" y="250"/>
                  </a:cubicBezTo>
                  <a:cubicBezTo>
                    <a:pt x="180" y="96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9" name="Google Shape;17519;p59"/>
            <p:cNvSpPr/>
            <p:nvPr/>
          </p:nvSpPr>
          <p:spPr>
            <a:xfrm>
              <a:off x="4655625" y="2552225"/>
              <a:ext cx="205125" cy="107475"/>
            </a:xfrm>
            <a:custGeom>
              <a:avLst/>
              <a:gdLst/>
              <a:ahLst/>
              <a:cxnLst/>
              <a:rect l="l" t="t" r="r" b="b"/>
              <a:pathLst>
                <a:path w="8205" h="42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4" y="36"/>
                    <a:pt x="358" y="108"/>
                  </a:cubicBezTo>
                  <a:cubicBezTo>
                    <a:pt x="584" y="167"/>
                    <a:pt x="917" y="275"/>
                    <a:pt x="1298" y="417"/>
                  </a:cubicBezTo>
                  <a:cubicBezTo>
                    <a:pt x="1703" y="572"/>
                    <a:pt x="2144" y="763"/>
                    <a:pt x="2656" y="1001"/>
                  </a:cubicBezTo>
                  <a:cubicBezTo>
                    <a:pt x="3156" y="1251"/>
                    <a:pt x="3692" y="1537"/>
                    <a:pt x="4251" y="1846"/>
                  </a:cubicBezTo>
                  <a:cubicBezTo>
                    <a:pt x="5347" y="2489"/>
                    <a:pt x="6335" y="3132"/>
                    <a:pt x="7049" y="3573"/>
                  </a:cubicBezTo>
                  <a:cubicBezTo>
                    <a:pt x="7764" y="4037"/>
                    <a:pt x="8204" y="4299"/>
                    <a:pt x="8204" y="4299"/>
                  </a:cubicBezTo>
                  <a:cubicBezTo>
                    <a:pt x="8204" y="4299"/>
                    <a:pt x="7799" y="3965"/>
                    <a:pt x="7144" y="3406"/>
                  </a:cubicBezTo>
                  <a:cubicBezTo>
                    <a:pt x="6490" y="2870"/>
                    <a:pt x="5573" y="2156"/>
                    <a:pt x="4442" y="1501"/>
                  </a:cubicBezTo>
                  <a:cubicBezTo>
                    <a:pt x="3870" y="1179"/>
                    <a:pt x="3311" y="906"/>
                    <a:pt x="2787" y="703"/>
                  </a:cubicBezTo>
                  <a:cubicBezTo>
                    <a:pt x="2251" y="489"/>
                    <a:pt x="1775" y="346"/>
                    <a:pt x="1358" y="239"/>
                  </a:cubicBezTo>
                  <a:cubicBezTo>
                    <a:pt x="953" y="132"/>
                    <a:pt x="620" y="72"/>
                    <a:pt x="382" y="48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0" name="Google Shape;17520;p59"/>
            <p:cNvSpPr/>
            <p:nvPr/>
          </p:nvSpPr>
          <p:spPr>
            <a:xfrm>
              <a:off x="4708600" y="2537050"/>
              <a:ext cx="118200" cy="58650"/>
            </a:xfrm>
            <a:custGeom>
              <a:avLst/>
              <a:gdLst/>
              <a:ahLst/>
              <a:cxnLst/>
              <a:rect l="l" t="t" r="r" b="b"/>
              <a:pathLst>
                <a:path w="4728" h="2346" extrusionOk="0">
                  <a:moveTo>
                    <a:pt x="1" y="0"/>
                  </a:moveTo>
                  <a:cubicBezTo>
                    <a:pt x="1" y="0"/>
                    <a:pt x="251" y="143"/>
                    <a:pt x="680" y="370"/>
                  </a:cubicBezTo>
                  <a:cubicBezTo>
                    <a:pt x="1096" y="596"/>
                    <a:pt x="1680" y="893"/>
                    <a:pt x="2335" y="1215"/>
                  </a:cubicBezTo>
                  <a:cubicBezTo>
                    <a:pt x="2989" y="1548"/>
                    <a:pt x="3585" y="1810"/>
                    <a:pt x="4013" y="2025"/>
                  </a:cubicBezTo>
                  <a:cubicBezTo>
                    <a:pt x="4442" y="2227"/>
                    <a:pt x="4728" y="2346"/>
                    <a:pt x="4728" y="2346"/>
                  </a:cubicBezTo>
                  <a:cubicBezTo>
                    <a:pt x="4728" y="2346"/>
                    <a:pt x="4513" y="2155"/>
                    <a:pt x="4121" y="1858"/>
                  </a:cubicBezTo>
                  <a:cubicBezTo>
                    <a:pt x="3740" y="1572"/>
                    <a:pt x="3168" y="1203"/>
                    <a:pt x="2513" y="882"/>
                  </a:cubicBezTo>
                  <a:cubicBezTo>
                    <a:pt x="1858" y="548"/>
                    <a:pt x="1215" y="322"/>
                    <a:pt x="763" y="191"/>
                  </a:cubicBezTo>
                  <a:cubicBezTo>
                    <a:pt x="299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1" name="Google Shape;17521;p59"/>
            <p:cNvSpPr/>
            <p:nvPr/>
          </p:nvSpPr>
          <p:spPr>
            <a:xfrm>
              <a:off x="4738075" y="2521275"/>
              <a:ext cx="82775" cy="47350"/>
            </a:xfrm>
            <a:custGeom>
              <a:avLst/>
              <a:gdLst/>
              <a:ahLst/>
              <a:cxnLst/>
              <a:rect l="l" t="t" r="r" b="b"/>
              <a:pathLst>
                <a:path w="3311" h="189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91" y="512"/>
                    <a:pt x="1608" y="1036"/>
                  </a:cubicBezTo>
                  <a:cubicBezTo>
                    <a:pt x="2513" y="1536"/>
                    <a:pt x="3311" y="1894"/>
                    <a:pt x="3311" y="1894"/>
                  </a:cubicBezTo>
                  <a:cubicBezTo>
                    <a:pt x="3311" y="1894"/>
                    <a:pt x="3168" y="1715"/>
                    <a:pt x="2894" y="1513"/>
                  </a:cubicBezTo>
                  <a:cubicBezTo>
                    <a:pt x="2644" y="1274"/>
                    <a:pt x="2263" y="977"/>
                    <a:pt x="1799" y="703"/>
                  </a:cubicBezTo>
                  <a:cubicBezTo>
                    <a:pt x="1334" y="441"/>
                    <a:pt x="894" y="262"/>
                    <a:pt x="548" y="155"/>
                  </a:cubicBezTo>
                  <a:cubicBezTo>
                    <a:pt x="215" y="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2" name="Google Shape;17522;p59"/>
            <p:cNvSpPr/>
            <p:nvPr/>
          </p:nvSpPr>
          <p:spPr>
            <a:xfrm>
              <a:off x="4749100" y="2504300"/>
              <a:ext cx="72650" cy="36050"/>
            </a:xfrm>
            <a:custGeom>
              <a:avLst/>
              <a:gdLst/>
              <a:ahLst/>
              <a:cxnLst/>
              <a:rect l="l" t="t" r="r" b="b"/>
              <a:pathLst>
                <a:path w="2906" h="1442" extrusionOk="0">
                  <a:moveTo>
                    <a:pt x="0" y="1"/>
                  </a:moveTo>
                  <a:cubicBezTo>
                    <a:pt x="0" y="1"/>
                    <a:pt x="596" y="465"/>
                    <a:pt x="1381" y="858"/>
                  </a:cubicBezTo>
                  <a:cubicBezTo>
                    <a:pt x="2179" y="1263"/>
                    <a:pt x="2905" y="1441"/>
                    <a:pt x="2905" y="1441"/>
                  </a:cubicBezTo>
                  <a:cubicBezTo>
                    <a:pt x="2905" y="1441"/>
                    <a:pt x="2370" y="906"/>
                    <a:pt x="1548" y="501"/>
                  </a:cubicBezTo>
                  <a:cubicBezTo>
                    <a:pt x="750" y="10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3" name="Google Shape;17523;p59"/>
            <p:cNvSpPr/>
            <p:nvPr/>
          </p:nvSpPr>
          <p:spPr>
            <a:xfrm>
              <a:off x="4533300" y="2299175"/>
              <a:ext cx="410775" cy="172125"/>
            </a:xfrm>
            <a:custGeom>
              <a:avLst/>
              <a:gdLst/>
              <a:ahLst/>
              <a:cxnLst/>
              <a:rect l="l" t="t" r="r" b="b"/>
              <a:pathLst>
                <a:path w="16431" h="6885" extrusionOk="0">
                  <a:moveTo>
                    <a:pt x="2455" y="1"/>
                  </a:moveTo>
                  <a:cubicBezTo>
                    <a:pt x="1720" y="1"/>
                    <a:pt x="1127" y="56"/>
                    <a:pt x="703" y="121"/>
                  </a:cubicBezTo>
                  <a:cubicBezTo>
                    <a:pt x="476" y="157"/>
                    <a:pt x="298" y="193"/>
                    <a:pt x="179" y="217"/>
                  </a:cubicBezTo>
                  <a:cubicBezTo>
                    <a:pt x="60" y="229"/>
                    <a:pt x="0" y="241"/>
                    <a:pt x="0" y="241"/>
                  </a:cubicBezTo>
                  <a:cubicBezTo>
                    <a:pt x="0" y="241"/>
                    <a:pt x="60" y="241"/>
                    <a:pt x="179" y="229"/>
                  </a:cubicBezTo>
                  <a:cubicBezTo>
                    <a:pt x="310" y="229"/>
                    <a:pt x="476" y="193"/>
                    <a:pt x="715" y="181"/>
                  </a:cubicBezTo>
                  <a:cubicBezTo>
                    <a:pt x="963" y="168"/>
                    <a:pt x="1269" y="156"/>
                    <a:pt x="1625" y="156"/>
                  </a:cubicBezTo>
                  <a:cubicBezTo>
                    <a:pt x="1936" y="156"/>
                    <a:pt x="2285" y="165"/>
                    <a:pt x="2667" y="193"/>
                  </a:cubicBezTo>
                  <a:cubicBezTo>
                    <a:pt x="4298" y="312"/>
                    <a:pt x="6537" y="848"/>
                    <a:pt x="8799" y="1943"/>
                  </a:cubicBezTo>
                  <a:cubicBezTo>
                    <a:pt x="11061" y="3015"/>
                    <a:pt x="12930" y="4336"/>
                    <a:pt x="14276" y="5289"/>
                  </a:cubicBezTo>
                  <a:cubicBezTo>
                    <a:pt x="14943" y="5777"/>
                    <a:pt x="15478" y="6182"/>
                    <a:pt x="15847" y="6444"/>
                  </a:cubicBezTo>
                  <a:cubicBezTo>
                    <a:pt x="16217" y="6729"/>
                    <a:pt x="16431" y="6884"/>
                    <a:pt x="16431" y="6884"/>
                  </a:cubicBezTo>
                  <a:cubicBezTo>
                    <a:pt x="16431" y="6884"/>
                    <a:pt x="16240" y="6717"/>
                    <a:pt x="15895" y="6408"/>
                  </a:cubicBezTo>
                  <a:cubicBezTo>
                    <a:pt x="15538" y="6110"/>
                    <a:pt x="15038" y="5658"/>
                    <a:pt x="14395" y="5134"/>
                  </a:cubicBezTo>
                  <a:cubicBezTo>
                    <a:pt x="13097" y="4098"/>
                    <a:pt x="11264" y="2681"/>
                    <a:pt x="8966" y="1586"/>
                  </a:cubicBezTo>
                  <a:cubicBezTo>
                    <a:pt x="6656" y="479"/>
                    <a:pt x="4334" y="14"/>
                    <a:pt x="2667" y="2"/>
                  </a:cubicBezTo>
                  <a:cubicBezTo>
                    <a:pt x="2595" y="1"/>
                    <a:pt x="2524" y="1"/>
                    <a:pt x="24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4" name="Google Shape;17524;p59"/>
            <p:cNvSpPr/>
            <p:nvPr/>
          </p:nvSpPr>
          <p:spPr>
            <a:xfrm>
              <a:off x="4605925" y="2269450"/>
              <a:ext cx="239925" cy="89625"/>
            </a:xfrm>
            <a:custGeom>
              <a:avLst/>
              <a:gdLst/>
              <a:ahLst/>
              <a:cxnLst/>
              <a:rect l="l" t="t" r="r" b="b"/>
              <a:pathLst>
                <a:path w="9597" h="3585" extrusionOk="0">
                  <a:moveTo>
                    <a:pt x="0" y="1"/>
                  </a:moveTo>
                  <a:cubicBezTo>
                    <a:pt x="0" y="1"/>
                    <a:pt x="143" y="36"/>
                    <a:pt x="393" y="96"/>
                  </a:cubicBezTo>
                  <a:cubicBezTo>
                    <a:pt x="655" y="156"/>
                    <a:pt x="1024" y="239"/>
                    <a:pt x="1477" y="358"/>
                  </a:cubicBezTo>
                  <a:cubicBezTo>
                    <a:pt x="2382" y="596"/>
                    <a:pt x="3596" y="965"/>
                    <a:pt x="4930" y="1465"/>
                  </a:cubicBezTo>
                  <a:cubicBezTo>
                    <a:pt x="6251" y="1953"/>
                    <a:pt x="7430" y="2477"/>
                    <a:pt x="8263" y="2894"/>
                  </a:cubicBezTo>
                  <a:cubicBezTo>
                    <a:pt x="8680" y="3096"/>
                    <a:pt x="9013" y="3275"/>
                    <a:pt x="9240" y="3394"/>
                  </a:cubicBezTo>
                  <a:cubicBezTo>
                    <a:pt x="9466" y="3513"/>
                    <a:pt x="9597" y="3585"/>
                    <a:pt x="9597" y="3585"/>
                  </a:cubicBezTo>
                  <a:cubicBezTo>
                    <a:pt x="9597" y="3585"/>
                    <a:pt x="9478" y="3513"/>
                    <a:pt x="9251" y="3335"/>
                  </a:cubicBezTo>
                  <a:cubicBezTo>
                    <a:pt x="9049" y="3168"/>
                    <a:pt x="8728" y="2965"/>
                    <a:pt x="8335" y="2703"/>
                  </a:cubicBezTo>
                  <a:cubicBezTo>
                    <a:pt x="7525" y="2215"/>
                    <a:pt x="6382" y="1596"/>
                    <a:pt x="5049" y="1084"/>
                  </a:cubicBezTo>
                  <a:cubicBezTo>
                    <a:pt x="3703" y="584"/>
                    <a:pt x="2429" y="298"/>
                    <a:pt x="1501" y="167"/>
                  </a:cubicBezTo>
                  <a:cubicBezTo>
                    <a:pt x="1036" y="84"/>
                    <a:pt x="667" y="48"/>
                    <a:pt x="393" y="36"/>
                  </a:cubicBezTo>
                  <a:cubicBezTo>
                    <a:pt x="143" y="1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5" name="Google Shape;17525;p59"/>
            <p:cNvSpPr/>
            <p:nvPr/>
          </p:nvSpPr>
          <p:spPr>
            <a:xfrm>
              <a:off x="4695525" y="2253075"/>
              <a:ext cx="99725" cy="43200"/>
            </a:xfrm>
            <a:custGeom>
              <a:avLst/>
              <a:gdLst/>
              <a:ahLst/>
              <a:cxnLst/>
              <a:rect l="l" t="t" r="r" b="b"/>
              <a:pathLst>
                <a:path w="3989" h="1728" extrusionOk="0">
                  <a:moveTo>
                    <a:pt x="0" y="1"/>
                  </a:moveTo>
                  <a:cubicBezTo>
                    <a:pt x="0" y="1"/>
                    <a:pt x="869" y="513"/>
                    <a:pt x="1953" y="989"/>
                  </a:cubicBezTo>
                  <a:cubicBezTo>
                    <a:pt x="3036" y="1465"/>
                    <a:pt x="3989" y="1727"/>
                    <a:pt x="3989" y="1727"/>
                  </a:cubicBezTo>
                  <a:cubicBezTo>
                    <a:pt x="3989" y="1727"/>
                    <a:pt x="3215" y="1108"/>
                    <a:pt x="2096" y="608"/>
                  </a:cubicBezTo>
                  <a:cubicBezTo>
                    <a:pt x="977" y="13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6" name="Google Shape;17526;p59"/>
            <p:cNvSpPr/>
            <p:nvPr/>
          </p:nvSpPr>
          <p:spPr>
            <a:xfrm>
              <a:off x="4717550" y="2234025"/>
              <a:ext cx="58050" cy="26825"/>
            </a:xfrm>
            <a:custGeom>
              <a:avLst/>
              <a:gdLst/>
              <a:ahLst/>
              <a:cxnLst/>
              <a:rect l="l" t="t" r="r" b="b"/>
              <a:pathLst>
                <a:path w="2322" h="1073" extrusionOk="0">
                  <a:moveTo>
                    <a:pt x="0" y="1"/>
                  </a:moveTo>
                  <a:cubicBezTo>
                    <a:pt x="0" y="1"/>
                    <a:pt x="488" y="358"/>
                    <a:pt x="1119" y="644"/>
                  </a:cubicBezTo>
                  <a:cubicBezTo>
                    <a:pt x="1738" y="930"/>
                    <a:pt x="2322" y="1072"/>
                    <a:pt x="2322" y="1072"/>
                  </a:cubicBezTo>
                  <a:cubicBezTo>
                    <a:pt x="2322" y="1072"/>
                    <a:pt x="2227" y="953"/>
                    <a:pt x="2048" y="799"/>
                  </a:cubicBezTo>
                  <a:cubicBezTo>
                    <a:pt x="1869" y="632"/>
                    <a:pt x="1608" y="441"/>
                    <a:pt x="1274" y="287"/>
                  </a:cubicBezTo>
                  <a:cubicBezTo>
                    <a:pt x="953" y="144"/>
                    <a:pt x="619" y="60"/>
                    <a:pt x="381" y="37"/>
                  </a:cubicBezTo>
                  <a:cubicBezTo>
                    <a:pt x="143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7" name="Google Shape;17527;p59"/>
            <p:cNvSpPr/>
            <p:nvPr/>
          </p:nvSpPr>
          <p:spPr>
            <a:xfrm>
              <a:off x="4739875" y="2215275"/>
              <a:ext cx="63125" cy="34275"/>
            </a:xfrm>
            <a:custGeom>
              <a:avLst/>
              <a:gdLst/>
              <a:ahLst/>
              <a:cxnLst/>
              <a:rect l="l" t="t" r="r" b="b"/>
              <a:pathLst>
                <a:path w="2525" h="1371" extrusionOk="0">
                  <a:moveTo>
                    <a:pt x="0" y="1"/>
                  </a:moveTo>
                  <a:cubicBezTo>
                    <a:pt x="0" y="1"/>
                    <a:pt x="524" y="429"/>
                    <a:pt x="1203" y="799"/>
                  </a:cubicBezTo>
                  <a:cubicBezTo>
                    <a:pt x="1893" y="1168"/>
                    <a:pt x="2524" y="1370"/>
                    <a:pt x="2524" y="1370"/>
                  </a:cubicBezTo>
                  <a:cubicBezTo>
                    <a:pt x="2524" y="1370"/>
                    <a:pt x="2096" y="846"/>
                    <a:pt x="1381" y="453"/>
                  </a:cubicBezTo>
                  <a:cubicBezTo>
                    <a:pt x="679" y="7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8" name="Google Shape;17528;p59"/>
            <p:cNvSpPr/>
            <p:nvPr/>
          </p:nvSpPr>
          <p:spPr>
            <a:xfrm>
              <a:off x="3982925" y="2403400"/>
              <a:ext cx="247675" cy="245000"/>
            </a:xfrm>
            <a:custGeom>
              <a:avLst/>
              <a:gdLst/>
              <a:ahLst/>
              <a:cxnLst/>
              <a:rect l="l" t="t" r="r" b="b"/>
              <a:pathLst>
                <a:path w="9907" h="9800" extrusionOk="0">
                  <a:moveTo>
                    <a:pt x="1" y="1"/>
                  </a:moveTo>
                  <a:cubicBezTo>
                    <a:pt x="1" y="1"/>
                    <a:pt x="203" y="72"/>
                    <a:pt x="524" y="239"/>
                  </a:cubicBezTo>
                  <a:cubicBezTo>
                    <a:pt x="691" y="310"/>
                    <a:pt x="894" y="405"/>
                    <a:pt x="1120" y="524"/>
                  </a:cubicBezTo>
                  <a:cubicBezTo>
                    <a:pt x="1346" y="643"/>
                    <a:pt x="1608" y="763"/>
                    <a:pt x="1894" y="929"/>
                  </a:cubicBezTo>
                  <a:cubicBezTo>
                    <a:pt x="2179" y="1072"/>
                    <a:pt x="2489" y="1251"/>
                    <a:pt x="2799" y="1465"/>
                  </a:cubicBezTo>
                  <a:cubicBezTo>
                    <a:pt x="3132" y="1656"/>
                    <a:pt x="3453" y="1894"/>
                    <a:pt x="3811" y="2132"/>
                  </a:cubicBezTo>
                  <a:cubicBezTo>
                    <a:pt x="4501" y="2632"/>
                    <a:pt x="5227" y="3227"/>
                    <a:pt x="5930" y="3918"/>
                  </a:cubicBezTo>
                  <a:cubicBezTo>
                    <a:pt x="6632" y="4596"/>
                    <a:pt x="7228" y="5311"/>
                    <a:pt x="7740" y="6001"/>
                  </a:cubicBezTo>
                  <a:cubicBezTo>
                    <a:pt x="7978" y="6347"/>
                    <a:pt x="8240" y="6668"/>
                    <a:pt x="8430" y="7001"/>
                  </a:cubicBezTo>
                  <a:cubicBezTo>
                    <a:pt x="8644" y="7311"/>
                    <a:pt x="8811" y="7621"/>
                    <a:pt x="8978" y="7906"/>
                  </a:cubicBezTo>
                  <a:cubicBezTo>
                    <a:pt x="9145" y="8192"/>
                    <a:pt x="9264" y="8454"/>
                    <a:pt x="9383" y="8680"/>
                  </a:cubicBezTo>
                  <a:cubicBezTo>
                    <a:pt x="9502" y="8906"/>
                    <a:pt x="9585" y="9109"/>
                    <a:pt x="9668" y="9276"/>
                  </a:cubicBezTo>
                  <a:cubicBezTo>
                    <a:pt x="9811" y="9621"/>
                    <a:pt x="9907" y="9799"/>
                    <a:pt x="9907" y="9799"/>
                  </a:cubicBezTo>
                  <a:cubicBezTo>
                    <a:pt x="9907" y="9799"/>
                    <a:pt x="9835" y="9597"/>
                    <a:pt x="9728" y="9264"/>
                  </a:cubicBezTo>
                  <a:cubicBezTo>
                    <a:pt x="9680" y="9085"/>
                    <a:pt x="9609" y="8871"/>
                    <a:pt x="9502" y="8633"/>
                  </a:cubicBezTo>
                  <a:cubicBezTo>
                    <a:pt x="9406" y="8383"/>
                    <a:pt x="9311" y="8109"/>
                    <a:pt x="9156" y="7811"/>
                  </a:cubicBezTo>
                  <a:cubicBezTo>
                    <a:pt x="9025" y="7513"/>
                    <a:pt x="8859" y="7192"/>
                    <a:pt x="8668" y="6859"/>
                  </a:cubicBezTo>
                  <a:cubicBezTo>
                    <a:pt x="8490" y="6525"/>
                    <a:pt x="8263" y="6180"/>
                    <a:pt x="8025" y="5811"/>
                  </a:cubicBezTo>
                  <a:cubicBezTo>
                    <a:pt x="7525" y="5096"/>
                    <a:pt x="6930" y="4346"/>
                    <a:pt x="6216" y="3632"/>
                  </a:cubicBezTo>
                  <a:cubicBezTo>
                    <a:pt x="5477" y="2929"/>
                    <a:pt x="4727" y="2334"/>
                    <a:pt x="4013" y="1846"/>
                  </a:cubicBezTo>
                  <a:cubicBezTo>
                    <a:pt x="3632" y="1608"/>
                    <a:pt x="3299" y="1382"/>
                    <a:pt x="2953" y="1203"/>
                  </a:cubicBezTo>
                  <a:cubicBezTo>
                    <a:pt x="2608" y="1013"/>
                    <a:pt x="2287" y="870"/>
                    <a:pt x="1989" y="727"/>
                  </a:cubicBezTo>
                  <a:cubicBezTo>
                    <a:pt x="1691" y="584"/>
                    <a:pt x="1405" y="477"/>
                    <a:pt x="1167" y="393"/>
                  </a:cubicBezTo>
                  <a:cubicBezTo>
                    <a:pt x="929" y="286"/>
                    <a:pt x="715" y="227"/>
                    <a:pt x="536" y="167"/>
                  </a:cubicBezTo>
                  <a:cubicBezTo>
                    <a:pt x="203" y="6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9" name="Google Shape;17529;p59"/>
            <p:cNvSpPr/>
            <p:nvPr/>
          </p:nvSpPr>
          <p:spPr>
            <a:xfrm>
              <a:off x="4076400" y="2410250"/>
              <a:ext cx="165500" cy="196175"/>
            </a:xfrm>
            <a:custGeom>
              <a:avLst/>
              <a:gdLst/>
              <a:ahLst/>
              <a:cxnLst/>
              <a:rect l="l" t="t" r="r" b="b"/>
              <a:pathLst>
                <a:path w="6620" h="784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31" y="72"/>
                    <a:pt x="345" y="227"/>
                  </a:cubicBezTo>
                  <a:cubicBezTo>
                    <a:pt x="464" y="286"/>
                    <a:pt x="595" y="381"/>
                    <a:pt x="762" y="489"/>
                  </a:cubicBezTo>
                  <a:cubicBezTo>
                    <a:pt x="917" y="584"/>
                    <a:pt x="1095" y="691"/>
                    <a:pt x="1298" y="846"/>
                  </a:cubicBezTo>
                  <a:cubicBezTo>
                    <a:pt x="1691" y="1108"/>
                    <a:pt x="2131" y="1465"/>
                    <a:pt x="2608" y="1882"/>
                  </a:cubicBezTo>
                  <a:cubicBezTo>
                    <a:pt x="3060" y="2298"/>
                    <a:pt x="3560" y="2786"/>
                    <a:pt x="4013" y="3346"/>
                  </a:cubicBezTo>
                  <a:cubicBezTo>
                    <a:pt x="4477" y="3894"/>
                    <a:pt x="4882" y="4453"/>
                    <a:pt x="5227" y="4977"/>
                  </a:cubicBezTo>
                  <a:cubicBezTo>
                    <a:pt x="5548" y="5513"/>
                    <a:pt x="5822" y="6013"/>
                    <a:pt x="6025" y="6442"/>
                  </a:cubicBezTo>
                  <a:cubicBezTo>
                    <a:pt x="6144" y="6644"/>
                    <a:pt x="6215" y="6835"/>
                    <a:pt x="6299" y="7013"/>
                  </a:cubicBezTo>
                  <a:cubicBezTo>
                    <a:pt x="6370" y="7180"/>
                    <a:pt x="6429" y="7347"/>
                    <a:pt x="6477" y="7466"/>
                  </a:cubicBezTo>
                  <a:cubicBezTo>
                    <a:pt x="6560" y="7716"/>
                    <a:pt x="6620" y="7847"/>
                    <a:pt x="6620" y="7847"/>
                  </a:cubicBezTo>
                  <a:lnTo>
                    <a:pt x="6537" y="7454"/>
                  </a:lnTo>
                  <a:cubicBezTo>
                    <a:pt x="6501" y="7323"/>
                    <a:pt x="6477" y="7156"/>
                    <a:pt x="6418" y="6977"/>
                  </a:cubicBezTo>
                  <a:cubicBezTo>
                    <a:pt x="6370" y="6775"/>
                    <a:pt x="6310" y="6573"/>
                    <a:pt x="6215" y="6346"/>
                  </a:cubicBezTo>
                  <a:cubicBezTo>
                    <a:pt x="6072" y="5906"/>
                    <a:pt x="5834" y="5370"/>
                    <a:pt x="5525" y="4799"/>
                  </a:cubicBezTo>
                  <a:cubicBezTo>
                    <a:pt x="5203" y="4239"/>
                    <a:pt x="4810" y="3644"/>
                    <a:pt x="4334" y="3072"/>
                  </a:cubicBezTo>
                  <a:cubicBezTo>
                    <a:pt x="3834" y="2513"/>
                    <a:pt x="3334" y="2013"/>
                    <a:pt x="2822" y="1620"/>
                  </a:cubicBezTo>
                  <a:cubicBezTo>
                    <a:pt x="2322" y="1215"/>
                    <a:pt x="1846" y="905"/>
                    <a:pt x="1417" y="667"/>
                  </a:cubicBezTo>
                  <a:cubicBezTo>
                    <a:pt x="1203" y="548"/>
                    <a:pt x="1012" y="453"/>
                    <a:pt x="834" y="369"/>
                  </a:cubicBezTo>
                  <a:cubicBezTo>
                    <a:pt x="667" y="274"/>
                    <a:pt x="500" y="203"/>
                    <a:pt x="381" y="155"/>
                  </a:cubicBezTo>
                  <a:cubicBezTo>
                    <a:pt x="131" y="6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0" name="Google Shape;17530;p59"/>
            <p:cNvSpPr/>
            <p:nvPr/>
          </p:nvSpPr>
          <p:spPr>
            <a:xfrm>
              <a:off x="4180875" y="2454000"/>
              <a:ext cx="75925" cy="120575"/>
            </a:xfrm>
            <a:custGeom>
              <a:avLst/>
              <a:gdLst/>
              <a:ahLst/>
              <a:cxnLst/>
              <a:rect l="l" t="t" r="r" b="b"/>
              <a:pathLst>
                <a:path w="3037" h="4823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60" y="48"/>
                    <a:pt x="167" y="167"/>
                  </a:cubicBezTo>
                  <a:cubicBezTo>
                    <a:pt x="286" y="251"/>
                    <a:pt x="453" y="405"/>
                    <a:pt x="631" y="596"/>
                  </a:cubicBezTo>
                  <a:cubicBezTo>
                    <a:pt x="1000" y="965"/>
                    <a:pt x="1477" y="1525"/>
                    <a:pt x="1893" y="2191"/>
                  </a:cubicBezTo>
                  <a:cubicBezTo>
                    <a:pt x="2310" y="2858"/>
                    <a:pt x="2608" y="3513"/>
                    <a:pt x="2786" y="4001"/>
                  </a:cubicBezTo>
                  <a:cubicBezTo>
                    <a:pt x="2882" y="4263"/>
                    <a:pt x="2941" y="4454"/>
                    <a:pt x="2977" y="4596"/>
                  </a:cubicBezTo>
                  <a:cubicBezTo>
                    <a:pt x="3012" y="4751"/>
                    <a:pt x="3036" y="4823"/>
                    <a:pt x="3036" y="4823"/>
                  </a:cubicBezTo>
                  <a:lnTo>
                    <a:pt x="3036" y="4585"/>
                  </a:lnTo>
                  <a:cubicBezTo>
                    <a:pt x="3036" y="4442"/>
                    <a:pt x="3024" y="4215"/>
                    <a:pt x="2977" y="3942"/>
                  </a:cubicBezTo>
                  <a:cubicBezTo>
                    <a:pt x="2893" y="3406"/>
                    <a:pt x="2667" y="2680"/>
                    <a:pt x="2227" y="1965"/>
                  </a:cubicBezTo>
                  <a:cubicBezTo>
                    <a:pt x="1774" y="1251"/>
                    <a:pt x="1215" y="751"/>
                    <a:pt x="762" y="429"/>
                  </a:cubicBezTo>
                  <a:cubicBezTo>
                    <a:pt x="536" y="286"/>
                    <a:pt x="345" y="167"/>
                    <a:pt x="215" y="108"/>
                  </a:cubicBezTo>
                  <a:cubicBezTo>
                    <a:pt x="84" y="48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1" name="Google Shape;17531;p59"/>
            <p:cNvSpPr/>
            <p:nvPr/>
          </p:nvSpPr>
          <p:spPr>
            <a:xfrm>
              <a:off x="4220450" y="2450725"/>
              <a:ext cx="54800" cy="87550"/>
            </a:xfrm>
            <a:custGeom>
              <a:avLst/>
              <a:gdLst/>
              <a:ahLst/>
              <a:cxnLst/>
              <a:rect l="l" t="t" r="r" b="b"/>
              <a:pathLst>
                <a:path w="2192" h="3502" extrusionOk="0">
                  <a:moveTo>
                    <a:pt x="1" y="1"/>
                  </a:moveTo>
                  <a:cubicBezTo>
                    <a:pt x="1" y="1"/>
                    <a:pt x="144" y="191"/>
                    <a:pt x="382" y="489"/>
                  </a:cubicBezTo>
                  <a:cubicBezTo>
                    <a:pt x="620" y="786"/>
                    <a:pt x="918" y="1203"/>
                    <a:pt x="1215" y="1679"/>
                  </a:cubicBezTo>
                  <a:cubicBezTo>
                    <a:pt x="1501" y="2156"/>
                    <a:pt x="1751" y="2608"/>
                    <a:pt x="1918" y="2941"/>
                  </a:cubicBezTo>
                  <a:cubicBezTo>
                    <a:pt x="2084" y="3275"/>
                    <a:pt x="2191" y="3501"/>
                    <a:pt x="2191" y="3501"/>
                  </a:cubicBezTo>
                  <a:cubicBezTo>
                    <a:pt x="2191" y="3501"/>
                    <a:pt x="2191" y="3263"/>
                    <a:pt x="2108" y="2870"/>
                  </a:cubicBezTo>
                  <a:cubicBezTo>
                    <a:pt x="2037" y="2489"/>
                    <a:pt x="1858" y="1965"/>
                    <a:pt x="1549" y="1453"/>
                  </a:cubicBezTo>
                  <a:cubicBezTo>
                    <a:pt x="1215" y="953"/>
                    <a:pt x="834" y="584"/>
                    <a:pt x="525" y="346"/>
                  </a:cubicBezTo>
                  <a:cubicBezTo>
                    <a:pt x="203" y="10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2" name="Google Shape;17532;p59"/>
            <p:cNvSpPr/>
            <p:nvPr/>
          </p:nvSpPr>
          <p:spPr>
            <a:xfrm>
              <a:off x="4244275" y="2440900"/>
              <a:ext cx="44675" cy="59900"/>
            </a:xfrm>
            <a:custGeom>
              <a:avLst/>
              <a:gdLst/>
              <a:ahLst/>
              <a:cxnLst/>
              <a:rect l="l" t="t" r="r" b="b"/>
              <a:pathLst>
                <a:path w="1787" h="2396" extrusionOk="0">
                  <a:moveTo>
                    <a:pt x="0" y="1"/>
                  </a:moveTo>
                  <a:cubicBezTo>
                    <a:pt x="0" y="1"/>
                    <a:pt x="226" y="679"/>
                    <a:pt x="679" y="1358"/>
                  </a:cubicBezTo>
                  <a:cubicBezTo>
                    <a:pt x="917" y="1691"/>
                    <a:pt x="1191" y="1965"/>
                    <a:pt x="1381" y="2168"/>
                  </a:cubicBezTo>
                  <a:cubicBezTo>
                    <a:pt x="1489" y="2251"/>
                    <a:pt x="1560" y="2346"/>
                    <a:pt x="1655" y="2382"/>
                  </a:cubicBezTo>
                  <a:cubicBezTo>
                    <a:pt x="1678" y="2392"/>
                    <a:pt x="1698" y="2395"/>
                    <a:pt x="1715" y="2395"/>
                  </a:cubicBezTo>
                  <a:cubicBezTo>
                    <a:pt x="1761" y="2395"/>
                    <a:pt x="1786" y="2370"/>
                    <a:pt x="1786" y="2370"/>
                  </a:cubicBezTo>
                  <a:lnTo>
                    <a:pt x="1786" y="2370"/>
                  </a:lnTo>
                  <a:cubicBezTo>
                    <a:pt x="1786" y="2370"/>
                    <a:pt x="1782" y="2371"/>
                    <a:pt x="1776" y="2371"/>
                  </a:cubicBezTo>
                  <a:cubicBezTo>
                    <a:pt x="1759" y="2371"/>
                    <a:pt x="1725" y="2365"/>
                    <a:pt x="1691" y="2322"/>
                  </a:cubicBezTo>
                  <a:cubicBezTo>
                    <a:pt x="1655" y="2287"/>
                    <a:pt x="1619" y="2168"/>
                    <a:pt x="1560" y="2049"/>
                  </a:cubicBezTo>
                  <a:cubicBezTo>
                    <a:pt x="1441" y="1787"/>
                    <a:pt x="1262" y="1465"/>
                    <a:pt x="1024" y="1120"/>
                  </a:cubicBezTo>
                  <a:cubicBezTo>
                    <a:pt x="548" y="44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3" name="Google Shape;17533;p59"/>
            <p:cNvSpPr/>
            <p:nvPr/>
          </p:nvSpPr>
          <p:spPr>
            <a:xfrm>
              <a:off x="4265700" y="2432875"/>
              <a:ext cx="28000" cy="34550"/>
            </a:xfrm>
            <a:custGeom>
              <a:avLst/>
              <a:gdLst/>
              <a:ahLst/>
              <a:cxnLst/>
              <a:rect l="l" t="t" r="r" b="b"/>
              <a:pathLst>
                <a:path w="1120" h="1382" extrusionOk="0">
                  <a:moveTo>
                    <a:pt x="0" y="0"/>
                  </a:moveTo>
                  <a:cubicBezTo>
                    <a:pt x="0" y="0"/>
                    <a:pt x="96" y="429"/>
                    <a:pt x="405" y="822"/>
                  </a:cubicBezTo>
                  <a:cubicBezTo>
                    <a:pt x="715" y="1203"/>
                    <a:pt x="1120" y="1381"/>
                    <a:pt x="1120" y="1381"/>
                  </a:cubicBezTo>
                  <a:cubicBezTo>
                    <a:pt x="1120" y="1381"/>
                    <a:pt x="1024" y="953"/>
                    <a:pt x="715" y="560"/>
                  </a:cubicBezTo>
                  <a:cubicBezTo>
                    <a:pt x="405" y="179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4" name="Google Shape;17534;p59"/>
            <p:cNvSpPr/>
            <p:nvPr/>
          </p:nvSpPr>
          <p:spPr>
            <a:xfrm>
              <a:off x="4266900" y="2416500"/>
              <a:ext cx="31575" cy="29500"/>
            </a:xfrm>
            <a:custGeom>
              <a:avLst/>
              <a:gdLst/>
              <a:ahLst/>
              <a:cxnLst/>
              <a:rect l="l" t="t" r="r" b="b"/>
              <a:pathLst>
                <a:path w="1263" h="118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9" y="381"/>
                    <a:pt x="524" y="703"/>
                  </a:cubicBezTo>
                  <a:cubicBezTo>
                    <a:pt x="857" y="1012"/>
                    <a:pt x="1262" y="1179"/>
                    <a:pt x="1262" y="1179"/>
                  </a:cubicBezTo>
                  <a:cubicBezTo>
                    <a:pt x="1262" y="1179"/>
                    <a:pt x="1167" y="762"/>
                    <a:pt x="810" y="417"/>
                  </a:cubicBezTo>
                  <a:cubicBezTo>
                    <a:pt x="429" y="7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5" name="Google Shape;17535;p59"/>
            <p:cNvSpPr/>
            <p:nvPr/>
          </p:nvSpPr>
          <p:spPr>
            <a:xfrm>
              <a:off x="4235925" y="1856600"/>
              <a:ext cx="175650" cy="132500"/>
            </a:xfrm>
            <a:custGeom>
              <a:avLst/>
              <a:gdLst/>
              <a:ahLst/>
              <a:cxnLst/>
              <a:rect l="l" t="t" r="r" b="b"/>
              <a:pathLst>
                <a:path w="7026" h="5300" extrusionOk="0">
                  <a:moveTo>
                    <a:pt x="1" y="1"/>
                  </a:moveTo>
                  <a:cubicBezTo>
                    <a:pt x="1" y="1"/>
                    <a:pt x="120" y="37"/>
                    <a:pt x="346" y="96"/>
                  </a:cubicBezTo>
                  <a:cubicBezTo>
                    <a:pt x="465" y="132"/>
                    <a:pt x="596" y="179"/>
                    <a:pt x="751" y="239"/>
                  </a:cubicBezTo>
                  <a:cubicBezTo>
                    <a:pt x="894" y="298"/>
                    <a:pt x="1072" y="334"/>
                    <a:pt x="1275" y="429"/>
                  </a:cubicBezTo>
                  <a:cubicBezTo>
                    <a:pt x="1656" y="572"/>
                    <a:pt x="2084" y="787"/>
                    <a:pt x="2561" y="1037"/>
                  </a:cubicBezTo>
                  <a:cubicBezTo>
                    <a:pt x="3025" y="1311"/>
                    <a:pt x="3537" y="1620"/>
                    <a:pt x="4025" y="1989"/>
                  </a:cubicBezTo>
                  <a:cubicBezTo>
                    <a:pt x="4513" y="2358"/>
                    <a:pt x="4942" y="2763"/>
                    <a:pt x="5335" y="3132"/>
                  </a:cubicBezTo>
                  <a:cubicBezTo>
                    <a:pt x="5704" y="3513"/>
                    <a:pt x="6037" y="3882"/>
                    <a:pt x="6275" y="4204"/>
                  </a:cubicBezTo>
                  <a:cubicBezTo>
                    <a:pt x="6406" y="4370"/>
                    <a:pt x="6514" y="4525"/>
                    <a:pt x="6597" y="4656"/>
                  </a:cubicBezTo>
                  <a:cubicBezTo>
                    <a:pt x="6704" y="4775"/>
                    <a:pt x="6776" y="4894"/>
                    <a:pt x="6835" y="5001"/>
                  </a:cubicBezTo>
                  <a:cubicBezTo>
                    <a:pt x="6954" y="5192"/>
                    <a:pt x="7026" y="5299"/>
                    <a:pt x="7026" y="5299"/>
                  </a:cubicBezTo>
                  <a:cubicBezTo>
                    <a:pt x="7026" y="5299"/>
                    <a:pt x="6990" y="5180"/>
                    <a:pt x="6883" y="4954"/>
                  </a:cubicBezTo>
                  <a:cubicBezTo>
                    <a:pt x="6835" y="4847"/>
                    <a:pt x="6776" y="4716"/>
                    <a:pt x="6704" y="4561"/>
                  </a:cubicBezTo>
                  <a:cubicBezTo>
                    <a:pt x="6633" y="4418"/>
                    <a:pt x="6549" y="4251"/>
                    <a:pt x="6430" y="4073"/>
                  </a:cubicBezTo>
                  <a:cubicBezTo>
                    <a:pt x="6228" y="3716"/>
                    <a:pt x="5930" y="3299"/>
                    <a:pt x="5573" y="2882"/>
                  </a:cubicBezTo>
                  <a:cubicBezTo>
                    <a:pt x="5216" y="2465"/>
                    <a:pt x="4763" y="2037"/>
                    <a:pt x="4263" y="1644"/>
                  </a:cubicBezTo>
                  <a:cubicBezTo>
                    <a:pt x="3739" y="1275"/>
                    <a:pt x="3216" y="965"/>
                    <a:pt x="2715" y="727"/>
                  </a:cubicBezTo>
                  <a:cubicBezTo>
                    <a:pt x="2204" y="501"/>
                    <a:pt x="1727" y="334"/>
                    <a:pt x="1334" y="239"/>
                  </a:cubicBezTo>
                  <a:cubicBezTo>
                    <a:pt x="1120" y="179"/>
                    <a:pt x="941" y="144"/>
                    <a:pt x="775" y="120"/>
                  </a:cubicBezTo>
                  <a:cubicBezTo>
                    <a:pt x="620" y="72"/>
                    <a:pt x="477" y="60"/>
                    <a:pt x="358" y="37"/>
                  </a:cubicBezTo>
                  <a:cubicBezTo>
                    <a:pt x="144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6" name="Google Shape;17536;p59"/>
            <p:cNvSpPr/>
            <p:nvPr/>
          </p:nvSpPr>
          <p:spPr>
            <a:xfrm>
              <a:off x="4233850" y="1902150"/>
              <a:ext cx="169700" cy="120275"/>
            </a:xfrm>
            <a:custGeom>
              <a:avLst/>
              <a:gdLst/>
              <a:ahLst/>
              <a:cxnLst/>
              <a:rect l="l" t="t" r="r" b="b"/>
              <a:pathLst>
                <a:path w="6788" h="4811" extrusionOk="0">
                  <a:moveTo>
                    <a:pt x="1" y="0"/>
                  </a:moveTo>
                  <a:cubicBezTo>
                    <a:pt x="1" y="0"/>
                    <a:pt x="120" y="24"/>
                    <a:pt x="322" y="60"/>
                  </a:cubicBezTo>
                  <a:cubicBezTo>
                    <a:pt x="536" y="108"/>
                    <a:pt x="846" y="203"/>
                    <a:pt x="1203" y="322"/>
                  </a:cubicBezTo>
                  <a:cubicBezTo>
                    <a:pt x="1929" y="560"/>
                    <a:pt x="2882" y="1048"/>
                    <a:pt x="3799" y="1775"/>
                  </a:cubicBezTo>
                  <a:cubicBezTo>
                    <a:pt x="4703" y="2501"/>
                    <a:pt x="5430" y="3275"/>
                    <a:pt x="5954" y="3858"/>
                  </a:cubicBezTo>
                  <a:cubicBezTo>
                    <a:pt x="6478" y="4441"/>
                    <a:pt x="6787" y="4811"/>
                    <a:pt x="6787" y="4811"/>
                  </a:cubicBezTo>
                  <a:cubicBezTo>
                    <a:pt x="6787" y="4811"/>
                    <a:pt x="6561" y="4394"/>
                    <a:pt x="6120" y="3739"/>
                  </a:cubicBezTo>
                  <a:cubicBezTo>
                    <a:pt x="5680" y="3084"/>
                    <a:pt x="5001" y="2227"/>
                    <a:pt x="4049" y="1465"/>
                  </a:cubicBezTo>
                  <a:cubicBezTo>
                    <a:pt x="3072" y="703"/>
                    <a:pt x="2036" y="286"/>
                    <a:pt x="1263" y="120"/>
                  </a:cubicBezTo>
                  <a:cubicBezTo>
                    <a:pt x="870" y="36"/>
                    <a:pt x="560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7" name="Google Shape;17537;p59"/>
            <p:cNvSpPr/>
            <p:nvPr/>
          </p:nvSpPr>
          <p:spPr>
            <a:xfrm>
              <a:off x="4283250" y="1946200"/>
              <a:ext cx="80100" cy="65500"/>
            </a:xfrm>
            <a:custGeom>
              <a:avLst/>
              <a:gdLst/>
              <a:ahLst/>
              <a:cxnLst/>
              <a:rect l="l" t="t" r="r" b="b"/>
              <a:pathLst>
                <a:path w="3204" h="262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91" y="132"/>
                    <a:pt x="513" y="346"/>
                  </a:cubicBezTo>
                  <a:cubicBezTo>
                    <a:pt x="822" y="548"/>
                    <a:pt x="1239" y="858"/>
                    <a:pt x="1668" y="1215"/>
                  </a:cubicBezTo>
                  <a:cubicBezTo>
                    <a:pt x="2096" y="1572"/>
                    <a:pt x="2489" y="1917"/>
                    <a:pt x="2751" y="2191"/>
                  </a:cubicBezTo>
                  <a:cubicBezTo>
                    <a:pt x="3037" y="2453"/>
                    <a:pt x="3204" y="2620"/>
                    <a:pt x="3204" y="2620"/>
                  </a:cubicBezTo>
                  <a:cubicBezTo>
                    <a:pt x="3204" y="2620"/>
                    <a:pt x="3108" y="2394"/>
                    <a:pt x="2930" y="2072"/>
                  </a:cubicBezTo>
                  <a:cubicBezTo>
                    <a:pt x="2727" y="1739"/>
                    <a:pt x="2394" y="1310"/>
                    <a:pt x="1942" y="917"/>
                  </a:cubicBezTo>
                  <a:cubicBezTo>
                    <a:pt x="1465" y="548"/>
                    <a:pt x="965" y="310"/>
                    <a:pt x="608" y="179"/>
                  </a:cubicBezTo>
                  <a:cubicBezTo>
                    <a:pt x="239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8" name="Google Shape;17538;p59"/>
            <p:cNvSpPr/>
            <p:nvPr/>
          </p:nvSpPr>
          <p:spPr>
            <a:xfrm>
              <a:off x="4294875" y="2002925"/>
              <a:ext cx="52700" cy="48075"/>
            </a:xfrm>
            <a:custGeom>
              <a:avLst/>
              <a:gdLst/>
              <a:ahLst/>
              <a:cxnLst/>
              <a:rect l="l" t="t" r="r" b="b"/>
              <a:pathLst>
                <a:path w="2108" h="1923" extrusionOk="0">
                  <a:moveTo>
                    <a:pt x="193" y="1"/>
                  </a:moveTo>
                  <a:cubicBezTo>
                    <a:pt x="151" y="1"/>
                    <a:pt x="117" y="9"/>
                    <a:pt x="84" y="18"/>
                  </a:cubicBezTo>
                  <a:cubicBezTo>
                    <a:pt x="0" y="53"/>
                    <a:pt x="12" y="125"/>
                    <a:pt x="12" y="125"/>
                  </a:cubicBezTo>
                  <a:cubicBezTo>
                    <a:pt x="12" y="125"/>
                    <a:pt x="24" y="77"/>
                    <a:pt x="107" y="77"/>
                  </a:cubicBezTo>
                  <a:cubicBezTo>
                    <a:pt x="179" y="77"/>
                    <a:pt x="250" y="137"/>
                    <a:pt x="357" y="232"/>
                  </a:cubicBezTo>
                  <a:cubicBezTo>
                    <a:pt x="560" y="387"/>
                    <a:pt x="834" y="613"/>
                    <a:pt x="1119" y="887"/>
                  </a:cubicBezTo>
                  <a:cubicBezTo>
                    <a:pt x="1393" y="1149"/>
                    <a:pt x="1643" y="1411"/>
                    <a:pt x="1822" y="1601"/>
                  </a:cubicBezTo>
                  <a:cubicBezTo>
                    <a:pt x="2012" y="1792"/>
                    <a:pt x="2108" y="1923"/>
                    <a:pt x="2108" y="1923"/>
                  </a:cubicBezTo>
                  <a:cubicBezTo>
                    <a:pt x="2108" y="1923"/>
                    <a:pt x="2096" y="1768"/>
                    <a:pt x="1989" y="1506"/>
                  </a:cubicBezTo>
                  <a:cubicBezTo>
                    <a:pt x="1893" y="1244"/>
                    <a:pt x="1691" y="899"/>
                    <a:pt x="1381" y="601"/>
                  </a:cubicBezTo>
                  <a:cubicBezTo>
                    <a:pt x="1072" y="303"/>
                    <a:pt x="715" y="125"/>
                    <a:pt x="441" y="53"/>
                  </a:cubicBezTo>
                  <a:cubicBezTo>
                    <a:pt x="369" y="41"/>
                    <a:pt x="322" y="18"/>
                    <a:pt x="250" y="6"/>
                  </a:cubicBezTo>
                  <a:cubicBezTo>
                    <a:pt x="229" y="2"/>
                    <a:pt x="211" y="1"/>
                    <a:pt x="19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9" name="Google Shape;17539;p59"/>
            <p:cNvSpPr/>
            <p:nvPr/>
          </p:nvSpPr>
          <p:spPr>
            <a:xfrm>
              <a:off x="4289225" y="2038775"/>
              <a:ext cx="37225" cy="29200"/>
            </a:xfrm>
            <a:custGeom>
              <a:avLst/>
              <a:gdLst/>
              <a:ahLst/>
              <a:cxnLst/>
              <a:rect l="l" t="t" r="r" b="b"/>
              <a:pathLst>
                <a:path w="1489" h="116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72" y="96"/>
                    <a:pt x="191" y="227"/>
                  </a:cubicBezTo>
                  <a:cubicBezTo>
                    <a:pt x="310" y="358"/>
                    <a:pt x="476" y="524"/>
                    <a:pt x="667" y="667"/>
                  </a:cubicBezTo>
                  <a:cubicBezTo>
                    <a:pt x="857" y="834"/>
                    <a:pt x="1072" y="941"/>
                    <a:pt x="1226" y="1024"/>
                  </a:cubicBezTo>
                  <a:cubicBezTo>
                    <a:pt x="1381" y="1120"/>
                    <a:pt x="1488" y="1167"/>
                    <a:pt x="1488" y="1167"/>
                  </a:cubicBezTo>
                  <a:cubicBezTo>
                    <a:pt x="1488" y="1167"/>
                    <a:pt x="1453" y="1060"/>
                    <a:pt x="1369" y="870"/>
                  </a:cubicBezTo>
                  <a:cubicBezTo>
                    <a:pt x="1286" y="715"/>
                    <a:pt x="1131" y="512"/>
                    <a:pt x="929" y="346"/>
                  </a:cubicBezTo>
                  <a:cubicBezTo>
                    <a:pt x="703" y="179"/>
                    <a:pt x="476" y="96"/>
                    <a:pt x="298" y="48"/>
                  </a:cubicBezTo>
                  <a:cubicBezTo>
                    <a:pt x="119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0" name="Google Shape;17540;p59"/>
            <p:cNvSpPr/>
            <p:nvPr/>
          </p:nvSpPr>
          <p:spPr>
            <a:xfrm>
              <a:off x="3982625" y="2187600"/>
              <a:ext cx="289650" cy="171175"/>
            </a:xfrm>
            <a:custGeom>
              <a:avLst/>
              <a:gdLst/>
              <a:ahLst/>
              <a:cxnLst/>
              <a:rect l="l" t="t" r="r" b="b"/>
              <a:pathLst>
                <a:path w="11586" h="6847" extrusionOk="0">
                  <a:moveTo>
                    <a:pt x="1" y="1"/>
                  </a:moveTo>
                  <a:cubicBezTo>
                    <a:pt x="1" y="1"/>
                    <a:pt x="179" y="60"/>
                    <a:pt x="513" y="167"/>
                  </a:cubicBezTo>
                  <a:cubicBezTo>
                    <a:pt x="846" y="274"/>
                    <a:pt x="1310" y="429"/>
                    <a:pt x="1894" y="655"/>
                  </a:cubicBezTo>
                  <a:cubicBezTo>
                    <a:pt x="2453" y="882"/>
                    <a:pt x="3144" y="1167"/>
                    <a:pt x="3870" y="1501"/>
                  </a:cubicBezTo>
                  <a:cubicBezTo>
                    <a:pt x="4620" y="1858"/>
                    <a:pt x="5406" y="2263"/>
                    <a:pt x="6204" y="2739"/>
                  </a:cubicBezTo>
                  <a:cubicBezTo>
                    <a:pt x="7013" y="3215"/>
                    <a:pt x="7752" y="3703"/>
                    <a:pt x="8406" y="4180"/>
                  </a:cubicBezTo>
                  <a:cubicBezTo>
                    <a:pt x="9061" y="4656"/>
                    <a:pt x="9645" y="5108"/>
                    <a:pt x="10109" y="5513"/>
                  </a:cubicBezTo>
                  <a:cubicBezTo>
                    <a:pt x="10573" y="5906"/>
                    <a:pt x="10942" y="6239"/>
                    <a:pt x="11193" y="6478"/>
                  </a:cubicBezTo>
                  <a:cubicBezTo>
                    <a:pt x="11443" y="6716"/>
                    <a:pt x="11585" y="6847"/>
                    <a:pt x="11585" y="6847"/>
                  </a:cubicBezTo>
                  <a:cubicBezTo>
                    <a:pt x="11585" y="6847"/>
                    <a:pt x="11466" y="6704"/>
                    <a:pt x="11240" y="6430"/>
                  </a:cubicBezTo>
                  <a:cubicBezTo>
                    <a:pt x="11014" y="6156"/>
                    <a:pt x="10692" y="5787"/>
                    <a:pt x="10240" y="5358"/>
                  </a:cubicBezTo>
                  <a:cubicBezTo>
                    <a:pt x="9799" y="4930"/>
                    <a:pt x="9240" y="4430"/>
                    <a:pt x="8609" y="3918"/>
                  </a:cubicBezTo>
                  <a:cubicBezTo>
                    <a:pt x="7966" y="3406"/>
                    <a:pt x="7216" y="2882"/>
                    <a:pt x="6406" y="2394"/>
                  </a:cubicBezTo>
                  <a:cubicBezTo>
                    <a:pt x="5585" y="1906"/>
                    <a:pt x="4763" y="1513"/>
                    <a:pt x="4001" y="1191"/>
                  </a:cubicBezTo>
                  <a:cubicBezTo>
                    <a:pt x="3251" y="882"/>
                    <a:pt x="2549" y="643"/>
                    <a:pt x="1953" y="465"/>
                  </a:cubicBezTo>
                  <a:cubicBezTo>
                    <a:pt x="1358" y="298"/>
                    <a:pt x="870" y="167"/>
                    <a:pt x="525" y="108"/>
                  </a:cubicBezTo>
                  <a:cubicBezTo>
                    <a:pt x="191" y="4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1" name="Google Shape;17541;p59"/>
            <p:cNvSpPr/>
            <p:nvPr/>
          </p:nvSpPr>
          <p:spPr>
            <a:xfrm>
              <a:off x="4128175" y="2210825"/>
              <a:ext cx="99450" cy="64900"/>
            </a:xfrm>
            <a:custGeom>
              <a:avLst/>
              <a:gdLst/>
              <a:ahLst/>
              <a:cxnLst/>
              <a:rect l="l" t="t" r="r" b="b"/>
              <a:pathLst>
                <a:path w="3978" h="2596" extrusionOk="0">
                  <a:moveTo>
                    <a:pt x="1" y="0"/>
                  </a:moveTo>
                  <a:cubicBezTo>
                    <a:pt x="1" y="0"/>
                    <a:pt x="870" y="572"/>
                    <a:pt x="1977" y="1310"/>
                  </a:cubicBezTo>
                  <a:cubicBezTo>
                    <a:pt x="3085" y="2024"/>
                    <a:pt x="3977" y="2596"/>
                    <a:pt x="3977" y="2596"/>
                  </a:cubicBezTo>
                  <a:cubicBezTo>
                    <a:pt x="3977" y="2596"/>
                    <a:pt x="3811" y="2381"/>
                    <a:pt x="3513" y="2084"/>
                  </a:cubicBezTo>
                  <a:cubicBezTo>
                    <a:pt x="3215" y="1750"/>
                    <a:pt x="2763" y="1346"/>
                    <a:pt x="2203" y="977"/>
                  </a:cubicBezTo>
                  <a:cubicBezTo>
                    <a:pt x="1632" y="607"/>
                    <a:pt x="1084" y="357"/>
                    <a:pt x="668" y="203"/>
                  </a:cubicBezTo>
                  <a:cubicBezTo>
                    <a:pt x="263" y="6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2" name="Google Shape;17542;p59"/>
            <p:cNvSpPr/>
            <p:nvPr/>
          </p:nvSpPr>
          <p:spPr>
            <a:xfrm>
              <a:off x="4185025" y="2212900"/>
              <a:ext cx="47950" cy="35150"/>
            </a:xfrm>
            <a:custGeom>
              <a:avLst/>
              <a:gdLst/>
              <a:ahLst/>
              <a:cxnLst/>
              <a:rect l="l" t="t" r="r" b="b"/>
              <a:pathLst>
                <a:path w="1918" h="140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0" y="477"/>
                    <a:pt x="846" y="870"/>
                  </a:cubicBezTo>
                  <a:cubicBezTo>
                    <a:pt x="1370" y="1251"/>
                    <a:pt x="1918" y="1406"/>
                    <a:pt x="1918" y="1406"/>
                  </a:cubicBezTo>
                  <a:cubicBezTo>
                    <a:pt x="1918" y="1406"/>
                    <a:pt x="1608" y="929"/>
                    <a:pt x="1072" y="536"/>
                  </a:cubicBezTo>
                  <a:cubicBezTo>
                    <a:pt x="549" y="155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3" name="Google Shape;17543;p59"/>
            <p:cNvSpPr/>
            <p:nvPr/>
          </p:nvSpPr>
          <p:spPr>
            <a:xfrm>
              <a:off x="4198125" y="2195925"/>
              <a:ext cx="44675" cy="26225"/>
            </a:xfrm>
            <a:custGeom>
              <a:avLst/>
              <a:gdLst/>
              <a:ahLst/>
              <a:cxnLst/>
              <a:rect l="l" t="t" r="r" b="b"/>
              <a:pathLst>
                <a:path w="1787" h="1049" extrusionOk="0">
                  <a:moveTo>
                    <a:pt x="1" y="1"/>
                  </a:moveTo>
                  <a:cubicBezTo>
                    <a:pt x="1" y="1"/>
                    <a:pt x="334" y="370"/>
                    <a:pt x="822" y="656"/>
                  </a:cubicBezTo>
                  <a:cubicBezTo>
                    <a:pt x="1299" y="930"/>
                    <a:pt x="1787" y="1049"/>
                    <a:pt x="1787" y="1049"/>
                  </a:cubicBezTo>
                  <a:cubicBezTo>
                    <a:pt x="1787" y="1049"/>
                    <a:pt x="1513" y="620"/>
                    <a:pt x="1013" y="310"/>
                  </a:cubicBezTo>
                  <a:cubicBezTo>
                    <a:pt x="501" y="1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4" name="Google Shape;17544;p59"/>
            <p:cNvSpPr/>
            <p:nvPr/>
          </p:nvSpPr>
          <p:spPr>
            <a:xfrm>
              <a:off x="4220150" y="2186850"/>
              <a:ext cx="28900" cy="14625"/>
            </a:xfrm>
            <a:custGeom>
              <a:avLst/>
              <a:gdLst/>
              <a:ahLst/>
              <a:cxnLst/>
              <a:rect l="l" t="t" r="r" b="b"/>
              <a:pathLst>
                <a:path w="1156" h="585" extrusionOk="0">
                  <a:moveTo>
                    <a:pt x="123" y="0"/>
                  </a:moveTo>
                  <a:cubicBezTo>
                    <a:pt x="48" y="0"/>
                    <a:pt x="1" y="7"/>
                    <a:pt x="1" y="7"/>
                  </a:cubicBezTo>
                  <a:cubicBezTo>
                    <a:pt x="1" y="7"/>
                    <a:pt x="156" y="304"/>
                    <a:pt x="489" y="459"/>
                  </a:cubicBezTo>
                  <a:cubicBezTo>
                    <a:pt x="686" y="565"/>
                    <a:pt x="902" y="585"/>
                    <a:pt x="1033" y="585"/>
                  </a:cubicBezTo>
                  <a:cubicBezTo>
                    <a:pt x="1108" y="585"/>
                    <a:pt x="1156" y="578"/>
                    <a:pt x="1156" y="578"/>
                  </a:cubicBezTo>
                  <a:cubicBezTo>
                    <a:pt x="1156" y="578"/>
                    <a:pt x="977" y="269"/>
                    <a:pt x="668" y="126"/>
                  </a:cubicBezTo>
                  <a:cubicBezTo>
                    <a:pt x="471" y="20"/>
                    <a:pt x="254" y="0"/>
                    <a:pt x="1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5" name="Google Shape;17545;p59"/>
            <p:cNvSpPr/>
            <p:nvPr/>
          </p:nvSpPr>
          <p:spPr>
            <a:xfrm>
              <a:off x="4228200" y="2167775"/>
              <a:ext cx="32175" cy="13300"/>
            </a:xfrm>
            <a:custGeom>
              <a:avLst/>
              <a:gdLst/>
              <a:ahLst/>
              <a:cxnLst/>
              <a:rect l="l" t="t" r="r" b="b"/>
              <a:pathLst>
                <a:path w="1287" h="532" extrusionOk="0">
                  <a:moveTo>
                    <a:pt x="241" y="0"/>
                  </a:moveTo>
                  <a:cubicBezTo>
                    <a:pt x="98" y="0"/>
                    <a:pt x="0" y="20"/>
                    <a:pt x="0" y="20"/>
                  </a:cubicBezTo>
                  <a:cubicBezTo>
                    <a:pt x="0" y="20"/>
                    <a:pt x="215" y="317"/>
                    <a:pt x="572" y="448"/>
                  </a:cubicBezTo>
                  <a:cubicBezTo>
                    <a:pt x="731" y="514"/>
                    <a:pt x="896" y="532"/>
                    <a:pt x="1026" y="532"/>
                  </a:cubicBezTo>
                  <a:cubicBezTo>
                    <a:pt x="1179" y="532"/>
                    <a:pt x="1286" y="508"/>
                    <a:pt x="1286" y="508"/>
                  </a:cubicBezTo>
                  <a:cubicBezTo>
                    <a:pt x="1286" y="508"/>
                    <a:pt x="1072" y="210"/>
                    <a:pt x="715" y="79"/>
                  </a:cubicBezTo>
                  <a:cubicBezTo>
                    <a:pt x="544" y="17"/>
                    <a:pt x="373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6" name="Google Shape;17546;p59"/>
            <p:cNvSpPr/>
            <p:nvPr/>
          </p:nvSpPr>
          <p:spPr>
            <a:xfrm>
              <a:off x="4240400" y="2145775"/>
              <a:ext cx="32175" cy="16025"/>
            </a:xfrm>
            <a:custGeom>
              <a:avLst/>
              <a:gdLst/>
              <a:ahLst/>
              <a:cxnLst/>
              <a:rect l="l" t="t" r="r" b="b"/>
              <a:pathLst>
                <a:path w="1287" h="641" extrusionOk="0">
                  <a:moveTo>
                    <a:pt x="118" y="1"/>
                  </a:moveTo>
                  <a:cubicBezTo>
                    <a:pt x="45" y="1"/>
                    <a:pt x="0" y="7"/>
                    <a:pt x="0" y="7"/>
                  </a:cubicBezTo>
                  <a:cubicBezTo>
                    <a:pt x="0" y="7"/>
                    <a:pt x="191" y="316"/>
                    <a:pt x="548" y="495"/>
                  </a:cubicBezTo>
                  <a:cubicBezTo>
                    <a:pt x="812" y="622"/>
                    <a:pt x="1075" y="641"/>
                    <a:pt x="1205" y="641"/>
                  </a:cubicBezTo>
                  <a:cubicBezTo>
                    <a:pt x="1256" y="641"/>
                    <a:pt x="1286" y="638"/>
                    <a:pt x="1286" y="638"/>
                  </a:cubicBezTo>
                  <a:cubicBezTo>
                    <a:pt x="1286" y="638"/>
                    <a:pt x="1096" y="316"/>
                    <a:pt x="727" y="138"/>
                  </a:cubicBezTo>
                  <a:cubicBezTo>
                    <a:pt x="494" y="21"/>
                    <a:pt x="256" y="1"/>
                    <a:pt x="1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7" name="Google Shape;17547;p59"/>
            <p:cNvSpPr/>
            <p:nvPr/>
          </p:nvSpPr>
          <p:spPr>
            <a:xfrm>
              <a:off x="4261825" y="2129550"/>
              <a:ext cx="18475" cy="12825"/>
            </a:xfrm>
            <a:custGeom>
              <a:avLst/>
              <a:gdLst/>
              <a:ahLst/>
              <a:cxnLst/>
              <a:rect l="l" t="t" r="r" b="b"/>
              <a:pathLst>
                <a:path w="739" h="513" extrusionOk="0">
                  <a:moveTo>
                    <a:pt x="1" y="1"/>
                  </a:moveTo>
                  <a:cubicBezTo>
                    <a:pt x="1" y="1"/>
                    <a:pt x="13" y="72"/>
                    <a:pt x="36" y="168"/>
                  </a:cubicBezTo>
                  <a:cubicBezTo>
                    <a:pt x="72" y="251"/>
                    <a:pt x="144" y="358"/>
                    <a:pt x="251" y="429"/>
                  </a:cubicBezTo>
                  <a:cubicBezTo>
                    <a:pt x="358" y="489"/>
                    <a:pt x="489" y="513"/>
                    <a:pt x="572" y="513"/>
                  </a:cubicBezTo>
                  <a:cubicBezTo>
                    <a:pt x="679" y="513"/>
                    <a:pt x="739" y="477"/>
                    <a:pt x="739" y="477"/>
                  </a:cubicBezTo>
                  <a:lnTo>
                    <a:pt x="667" y="334"/>
                  </a:lnTo>
                  <a:cubicBezTo>
                    <a:pt x="620" y="239"/>
                    <a:pt x="548" y="144"/>
                    <a:pt x="453" y="96"/>
                  </a:cubicBezTo>
                  <a:cubicBezTo>
                    <a:pt x="370" y="25"/>
                    <a:pt x="251" y="13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8" name="Google Shape;17548;p59"/>
            <p:cNvSpPr/>
            <p:nvPr/>
          </p:nvSpPr>
          <p:spPr>
            <a:xfrm>
              <a:off x="3927550" y="1657175"/>
              <a:ext cx="105400" cy="101525"/>
            </a:xfrm>
            <a:custGeom>
              <a:avLst/>
              <a:gdLst/>
              <a:ahLst/>
              <a:cxnLst/>
              <a:rect l="l" t="t" r="r" b="b"/>
              <a:pathLst>
                <a:path w="4216" h="4061" extrusionOk="0">
                  <a:moveTo>
                    <a:pt x="1" y="1"/>
                  </a:moveTo>
                  <a:cubicBezTo>
                    <a:pt x="1" y="1"/>
                    <a:pt x="144" y="298"/>
                    <a:pt x="442" y="739"/>
                  </a:cubicBezTo>
                  <a:cubicBezTo>
                    <a:pt x="739" y="1191"/>
                    <a:pt x="1192" y="1787"/>
                    <a:pt x="1787" y="2358"/>
                  </a:cubicBezTo>
                  <a:cubicBezTo>
                    <a:pt x="2382" y="2930"/>
                    <a:pt x="2989" y="3358"/>
                    <a:pt x="3454" y="3644"/>
                  </a:cubicBezTo>
                  <a:cubicBezTo>
                    <a:pt x="3918" y="3930"/>
                    <a:pt x="4216" y="4061"/>
                    <a:pt x="4216" y="4061"/>
                  </a:cubicBezTo>
                  <a:cubicBezTo>
                    <a:pt x="4216" y="4061"/>
                    <a:pt x="3966" y="3834"/>
                    <a:pt x="3561" y="3489"/>
                  </a:cubicBezTo>
                  <a:cubicBezTo>
                    <a:pt x="3168" y="3132"/>
                    <a:pt x="2632" y="2644"/>
                    <a:pt x="2049" y="2084"/>
                  </a:cubicBezTo>
                  <a:cubicBezTo>
                    <a:pt x="1477" y="1525"/>
                    <a:pt x="965" y="1001"/>
                    <a:pt x="596" y="620"/>
                  </a:cubicBezTo>
                  <a:cubicBezTo>
                    <a:pt x="227" y="22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9" name="Google Shape;17549;p59"/>
            <p:cNvSpPr/>
            <p:nvPr/>
          </p:nvSpPr>
          <p:spPr>
            <a:xfrm>
              <a:off x="3920425" y="1678025"/>
              <a:ext cx="44075" cy="55075"/>
            </a:xfrm>
            <a:custGeom>
              <a:avLst/>
              <a:gdLst/>
              <a:ahLst/>
              <a:cxnLst/>
              <a:rect l="l" t="t" r="r" b="b"/>
              <a:pathLst>
                <a:path w="1763" h="2203" extrusionOk="0">
                  <a:moveTo>
                    <a:pt x="0" y="0"/>
                  </a:moveTo>
                  <a:cubicBezTo>
                    <a:pt x="0" y="0"/>
                    <a:pt x="48" y="155"/>
                    <a:pt x="143" y="393"/>
                  </a:cubicBezTo>
                  <a:cubicBezTo>
                    <a:pt x="238" y="631"/>
                    <a:pt x="393" y="964"/>
                    <a:pt x="643" y="1274"/>
                  </a:cubicBezTo>
                  <a:cubicBezTo>
                    <a:pt x="893" y="1584"/>
                    <a:pt x="1179" y="1822"/>
                    <a:pt x="1393" y="1977"/>
                  </a:cubicBezTo>
                  <a:cubicBezTo>
                    <a:pt x="1608" y="2119"/>
                    <a:pt x="1762" y="2203"/>
                    <a:pt x="1762" y="2203"/>
                  </a:cubicBezTo>
                  <a:cubicBezTo>
                    <a:pt x="1762" y="2203"/>
                    <a:pt x="1691" y="2048"/>
                    <a:pt x="1524" y="1846"/>
                  </a:cubicBezTo>
                  <a:cubicBezTo>
                    <a:pt x="1369" y="1619"/>
                    <a:pt x="1179" y="1334"/>
                    <a:pt x="941" y="1036"/>
                  </a:cubicBezTo>
                  <a:cubicBezTo>
                    <a:pt x="715" y="738"/>
                    <a:pt x="476" y="488"/>
                    <a:pt x="298" y="2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0" name="Google Shape;17550;p59"/>
            <p:cNvSpPr/>
            <p:nvPr/>
          </p:nvSpPr>
          <p:spPr>
            <a:xfrm>
              <a:off x="3854625" y="1739325"/>
              <a:ext cx="52425" cy="40800"/>
            </a:xfrm>
            <a:custGeom>
              <a:avLst/>
              <a:gdLst/>
              <a:ahLst/>
              <a:cxnLst/>
              <a:rect l="l" t="t" r="r" b="b"/>
              <a:pathLst>
                <a:path w="2097" h="1632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1" y="132"/>
                    <a:pt x="215" y="346"/>
                  </a:cubicBezTo>
                  <a:cubicBezTo>
                    <a:pt x="358" y="548"/>
                    <a:pt x="584" y="798"/>
                    <a:pt x="882" y="1037"/>
                  </a:cubicBezTo>
                  <a:cubicBezTo>
                    <a:pt x="1180" y="1275"/>
                    <a:pt x="1477" y="1430"/>
                    <a:pt x="1715" y="1513"/>
                  </a:cubicBezTo>
                  <a:cubicBezTo>
                    <a:pt x="1954" y="1608"/>
                    <a:pt x="2096" y="1632"/>
                    <a:pt x="2096" y="1632"/>
                  </a:cubicBezTo>
                  <a:cubicBezTo>
                    <a:pt x="2096" y="1632"/>
                    <a:pt x="1680" y="1156"/>
                    <a:pt x="1132" y="727"/>
                  </a:cubicBezTo>
                  <a:cubicBezTo>
                    <a:pt x="549" y="287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1" name="Google Shape;17551;p59"/>
            <p:cNvSpPr/>
            <p:nvPr/>
          </p:nvSpPr>
          <p:spPr>
            <a:xfrm>
              <a:off x="3530500" y="2110500"/>
              <a:ext cx="175025" cy="115525"/>
            </a:xfrm>
            <a:custGeom>
              <a:avLst/>
              <a:gdLst/>
              <a:ahLst/>
              <a:cxnLst/>
              <a:rect l="l" t="t" r="r" b="b"/>
              <a:pathLst>
                <a:path w="7001" h="4621" extrusionOk="0">
                  <a:moveTo>
                    <a:pt x="0" y="1"/>
                  </a:moveTo>
                  <a:cubicBezTo>
                    <a:pt x="0" y="1"/>
                    <a:pt x="310" y="358"/>
                    <a:pt x="869" y="894"/>
                  </a:cubicBezTo>
                  <a:cubicBezTo>
                    <a:pt x="1417" y="1418"/>
                    <a:pt x="2227" y="2120"/>
                    <a:pt x="3203" y="2763"/>
                  </a:cubicBezTo>
                  <a:cubicBezTo>
                    <a:pt x="4191" y="3394"/>
                    <a:pt x="5144" y="3870"/>
                    <a:pt x="5834" y="4168"/>
                  </a:cubicBezTo>
                  <a:cubicBezTo>
                    <a:pt x="6548" y="4466"/>
                    <a:pt x="7001" y="4620"/>
                    <a:pt x="7001" y="4620"/>
                  </a:cubicBezTo>
                  <a:cubicBezTo>
                    <a:pt x="7001" y="4620"/>
                    <a:pt x="6596" y="4382"/>
                    <a:pt x="5929" y="3978"/>
                  </a:cubicBezTo>
                  <a:cubicBezTo>
                    <a:pt x="5263" y="3585"/>
                    <a:pt x="4382" y="3061"/>
                    <a:pt x="3417" y="2418"/>
                  </a:cubicBezTo>
                  <a:cubicBezTo>
                    <a:pt x="2465" y="1787"/>
                    <a:pt x="1595" y="1180"/>
                    <a:pt x="988" y="739"/>
                  </a:cubicBezTo>
                  <a:cubicBezTo>
                    <a:pt x="381" y="28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2" name="Google Shape;17552;p59"/>
            <p:cNvSpPr/>
            <p:nvPr/>
          </p:nvSpPr>
          <p:spPr>
            <a:xfrm>
              <a:off x="3556375" y="2081925"/>
              <a:ext cx="44675" cy="31275"/>
            </a:xfrm>
            <a:custGeom>
              <a:avLst/>
              <a:gdLst/>
              <a:ahLst/>
              <a:cxnLst/>
              <a:rect l="l" t="t" r="r" b="b"/>
              <a:pathLst>
                <a:path w="1787" h="125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75" y="441"/>
                    <a:pt x="775" y="787"/>
                  </a:cubicBezTo>
                  <a:cubicBezTo>
                    <a:pt x="1275" y="1132"/>
                    <a:pt x="1787" y="1251"/>
                    <a:pt x="1787" y="1251"/>
                  </a:cubicBezTo>
                  <a:cubicBezTo>
                    <a:pt x="1787" y="1251"/>
                    <a:pt x="1513" y="810"/>
                    <a:pt x="1001" y="465"/>
                  </a:cubicBezTo>
                  <a:cubicBezTo>
                    <a:pt x="501" y="12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3" name="Google Shape;17553;p59"/>
            <p:cNvSpPr/>
            <p:nvPr/>
          </p:nvSpPr>
          <p:spPr>
            <a:xfrm>
              <a:off x="3575725" y="2060800"/>
              <a:ext cx="44675" cy="27100"/>
            </a:xfrm>
            <a:custGeom>
              <a:avLst/>
              <a:gdLst/>
              <a:ahLst/>
              <a:cxnLst/>
              <a:rect l="l" t="t" r="r" b="b"/>
              <a:pathLst>
                <a:path w="1787" h="1084" extrusionOk="0">
                  <a:moveTo>
                    <a:pt x="1" y="0"/>
                  </a:moveTo>
                  <a:cubicBezTo>
                    <a:pt x="1" y="1"/>
                    <a:pt x="298" y="417"/>
                    <a:pt x="787" y="715"/>
                  </a:cubicBezTo>
                  <a:cubicBezTo>
                    <a:pt x="1275" y="1013"/>
                    <a:pt x="1787" y="1084"/>
                    <a:pt x="1787" y="1084"/>
                  </a:cubicBezTo>
                  <a:cubicBezTo>
                    <a:pt x="1787" y="1084"/>
                    <a:pt x="1501" y="667"/>
                    <a:pt x="989" y="370"/>
                  </a:cubicBezTo>
                  <a:cubicBezTo>
                    <a:pt x="501" y="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4" name="Google Shape;17554;p59"/>
            <p:cNvSpPr/>
            <p:nvPr/>
          </p:nvSpPr>
          <p:spPr>
            <a:xfrm>
              <a:off x="3595975" y="2038475"/>
              <a:ext cx="25925" cy="19675"/>
            </a:xfrm>
            <a:custGeom>
              <a:avLst/>
              <a:gdLst/>
              <a:ahLst/>
              <a:cxnLst/>
              <a:rect l="l" t="t" r="r" b="b"/>
              <a:pathLst>
                <a:path w="1037" h="787" extrusionOk="0">
                  <a:moveTo>
                    <a:pt x="0" y="1"/>
                  </a:moveTo>
                  <a:cubicBezTo>
                    <a:pt x="0" y="1"/>
                    <a:pt x="108" y="322"/>
                    <a:pt x="393" y="548"/>
                  </a:cubicBezTo>
                  <a:cubicBezTo>
                    <a:pt x="679" y="774"/>
                    <a:pt x="1036" y="786"/>
                    <a:pt x="1036" y="786"/>
                  </a:cubicBezTo>
                  <a:cubicBezTo>
                    <a:pt x="1036" y="786"/>
                    <a:pt x="929" y="453"/>
                    <a:pt x="643" y="239"/>
                  </a:cubicBezTo>
                  <a:cubicBezTo>
                    <a:pt x="358" y="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5" name="Google Shape;17555;p59"/>
            <p:cNvSpPr/>
            <p:nvPr/>
          </p:nvSpPr>
          <p:spPr>
            <a:xfrm>
              <a:off x="3611450" y="2019575"/>
              <a:ext cx="24125" cy="12350"/>
            </a:xfrm>
            <a:custGeom>
              <a:avLst/>
              <a:gdLst/>
              <a:ahLst/>
              <a:cxnLst/>
              <a:rect l="l" t="t" r="r" b="b"/>
              <a:pathLst>
                <a:path w="965" h="494" extrusionOk="0">
                  <a:moveTo>
                    <a:pt x="282" y="0"/>
                  </a:moveTo>
                  <a:cubicBezTo>
                    <a:pt x="244" y="0"/>
                    <a:pt x="209" y="3"/>
                    <a:pt x="179" y="6"/>
                  </a:cubicBezTo>
                  <a:cubicBezTo>
                    <a:pt x="72" y="30"/>
                    <a:pt x="1" y="54"/>
                    <a:pt x="1" y="54"/>
                  </a:cubicBezTo>
                  <a:cubicBezTo>
                    <a:pt x="1" y="54"/>
                    <a:pt x="36" y="114"/>
                    <a:pt x="120" y="185"/>
                  </a:cubicBezTo>
                  <a:cubicBezTo>
                    <a:pt x="191" y="268"/>
                    <a:pt x="274" y="352"/>
                    <a:pt x="417" y="411"/>
                  </a:cubicBezTo>
                  <a:cubicBezTo>
                    <a:pt x="548" y="471"/>
                    <a:pt x="679" y="483"/>
                    <a:pt x="786" y="483"/>
                  </a:cubicBezTo>
                  <a:cubicBezTo>
                    <a:pt x="822" y="491"/>
                    <a:pt x="854" y="493"/>
                    <a:pt x="880" y="493"/>
                  </a:cubicBezTo>
                  <a:cubicBezTo>
                    <a:pt x="933" y="493"/>
                    <a:pt x="965" y="483"/>
                    <a:pt x="965" y="483"/>
                  </a:cubicBezTo>
                  <a:cubicBezTo>
                    <a:pt x="965" y="483"/>
                    <a:pt x="929" y="411"/>
                    <a:pt x="894" y="328"/>
                  </a:cubicBezTo>
                  <a:cubicBezTo>
                    <a:pt x="810" y="221"/>
                    <a:pt x="727" y="114"/>
                    <a:pt x="572" y="54"/>
                  </a:cubicBezTo>
                  <a:cubicBezTo>
                    <a:pt x="473" y="13"/>
                    <a:pt x="369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6" name="Google Shape;17556;p59"/>
            <p:cNvSpPr/>
            <p:nvPr/>
          </p:nvSpPr>
          <p:spPr>
            <a:xfrm>
              <a:off x="3350400" y="2217075"/>
              <a:ext cx="106600" cy="25450"/>
            </a:xfrm>
            <a:custGeom>
              <a:avLst/>
              <a:gdLst/>
              <a:ahLst/>
              <a:cxnLst/>
              <a:rect l="l" t="t" r="r" b="b"/>
              <a:pathLst>
                <a:path w="4264" h="101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15" y="131"/>
                    <a:pt x="584" y="298"/>
                  </a:cubicBezTo>
                  <a:cubicBezTo>
                    <a:pt x="941" y="465"/>
                    <a:pt x="1465" y="655"/>
                    <a:pt x="2061" y="798"/>
                  </a:cubicBezTo>
                  <a:cubicBezTo>
                    <a:pt x="2656" y="953"/>
                    <a:pt x="3204" y="1000"/>
                    <a:pt x="3608" y="1012"/>
                  </a:cubicBezTo>
                  <a:cubicBezTo>
                    <a:pt x="3743" y="1016"/>
                    <a:pt x="3861" y="1018"/>
                    <a:pt x="3958" y="1018"/>
                  </a:cubicBezTo>
                  <a:cubicBezTo>
                    <a:pt x="4152" y="1018"/>
                    <a:pt x="4263" y="1012"/>
                    <a:pt x="4263" y="1012"/>
                  </a:cubicBezTo>
                  <a:cubicBezTo>
                    <a:pt x="4263" y="1012"/>
                    <a:pt x="3323" y="715"/>
                    <a:pt x="2144" y="429"/>
                  </a:cubicBezTo>
                  <a:cubicBezTo>
                    <a:pt x="989" y="143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7" name="Google Shape;17557;p59"/>
            <p:cNvSpPr/>
            <p:nvPr/>
          </p:nvSpPr>
          <p:spPr>
            <a:xfrm>
              <a:off x="3366475" y="2199750"/>
              <a:ext cx="48850" cy="13675"/>
            </a:xfrm>
            <a:custGeom>
              <a:avLst/>
              <a:gdLst/>
              <a:ahLst/>
              <a:cxnLst/>
              <a:rect l="l" t="t" r="r" b="b"/>
              <a:pathLst>
                <a:path w="1954" h="547" extrusionOk="0">
                  <a:moveTo>
                    <a:pt x="487" y="1"/>
                  </a:moveTo>
                  <a:cubicBezTo>
                    <a:pt x="199" y="1"/>
                    <a:pt x="1" y="50"/>
                    <a:pt x="1" y="50"/>
                  </a:cubicBezTo>
                  <a:cubicBezTo>
                    <a:pt x="1" y="50"/>
                    <a:pt x="417" y="324"/>
                    <a:pt x="941" y="455"/>
                  </a:cubicBezTo>
                  <a:cubicBezTo>
                    <a:pt x="1251" y="531"/>
                    <a:pt x="1542" y="547"/>
                    <a:pt x="1731" y="547"/>
                  </a:cubicBezTo>
                  <a:cubicBezTo>
                    <a:pt x="1869" y="547"/>
                    <a:pt x="1953" y="538"/>
                    <a:pt x="1953" y="538"/>
                  </a:cubicBezTo>
                  <a:cubicBezTo>
                    <a:pt x="1953" y="538"/>
                    <a:pt x="1584" y="217"/>
                    <a:pt x="1025" y="62"/>
                  </a:cubicBezTo>
                  <a:cubicBezTo>
                    <a:pt x="830" y="16"/>
                    <a:pt x="645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8" name="Google Shape;17558;p59"/>
            <p:cNvSpPr/>
            <p:nvPr/>
          </p:nvSpPr>
          <p:spPr>
            <a:xfrm>
              <a:off x="3390600" y="2171725"/>
              <a:ext cx="31275" cy="11725"/>
            </a:xfrm>
            <a:custGeom>
              <a:avLst/>
              <a:gdLst/>
              <a:ahLst/>
              <a:cxnLst/>
              <a:rect l="l" t="t" r="r" b="b"/>
              <a:pathLst>
                <a:path w="1251" h="469" extrusionOk="0">
                  <a:moveTo>
                    <a:pt x="415" y="0"/>
                  </a:moveTo>
                  <a:cubicBezTo>
                    <a:pt x="176" y="0"/>
                    <a:pt x="0" y="76"/>
                    <a:pt x="0" y="76"/>
                  </a:cubicBezTo>
                  <a:cubicBezTo>
                    <a:pt x="0" y="76"/>
                    <a:pt x="262" y="314"/>
                    <a:pt x="584" y="409"/>
                  </a:cubicBezTo>
                  <a:cubicBezTo>
                    <a:pt x="726" y="455"/>
                    <a:pt x="869" y="468"/>
                    <a:pt x="986" y="468"/>
                  </a:cubicBezTo>
                  <a:cubicBezTo>
                    <a:pt x="1141" y="468"/>
                    <a:pt x="1250" y="445"/>
                    <a:pt x="1250" y="445"/>
                  </a:cubicBezTo>
                  <a:cubicBezTo>
                    <a:pt x="1250" y="445"/>
                    <a:pt x="1048" y="147"/>
                    <a:pt x="703" y="40"/>
                  </a:cubicBezTo>
                  <a:cubicBezTo>
                    <a:pt x="602" y="11"/>
                    <a:pt x="504" y="0"/>
                    <a:pt x="41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9" name="Google Shape;17559;p59"/>
            <p:cNvSpPr/>
            <p:nvPr/>
          </p:nvSpPr>
          <p:spPr>
            <a:xfrm>
              <a:off x="3495950" y="2066750"/>
              <a:ext cx="35750" cy="12850"/>
            </a:xfrm>
            <a:custGeom>
              <a:avLst/>
              <a:gdLst/>
              <a:ahLst/>
              <a:cxnLst/>
              <a:rect l="l" t="t" r="r" b="b"/>
              <a:pathLst>
                <a:path w="1430" h="514" extrusionOk="0">
                  <a:moveTo>
                    <a:pt x="1" y="1"/>
                  </a:moveTo>
                  <a:cubicBezTo>
                    <a:pt x="1" y="1"/>
                    <a:pt x="60" y="72"/>
                    <a:pt x="168" y="179"/>
                  </a:cubicBezTo>
                  <a:cubicBezTo>
                    <a:pt x="275" y="286"/>
                    <a:pt x="430" y="405"/>
                    <a:pt x="644" y="465"/>
                  </a:cubicBezTo>
                  <a:cubicBezTo>
                    <a:pt x="758" y="499"/>
                    <a:pt x="872" y="513"/>
                    <a:pt x="975" y="513"/>
                  </a:cubicBezTo>
                  <a:cubicBezTo>
                    <a:pt x="1055" y="513"/>
                    <a:pt x="1129" y="504"/>
                    <a:pt x="1192" y="489"/>
                  </a:cubicBezTo>
                  <a:cubicBezTo>
                    <a:pt x="1346" y="477"/>
                    <a:pt x="1430" y="429"/>
                    <a:pt x="1430" y="429"/>
                  </a:cubicBezTo>
                  <a:cubicBezTo>
                    <a:pt x="1430" y="429"/>
                    <a:pt x="1358" y="370"/>
                    <a:pt x="1239" y="298"/>
                  </a:cubicBezTo>
                  <a:cubicBezTo>
                    <a:pt x="1120" y="239"/>
                    <a:pt x="953" y="143"/>
                    <a:pt x="763" y="84"/>
                  </a:cubicBezTo>
                  <a:cubicBezTo>
                    <a:pt x="572" y="24"/>
                    <a:pt x="394" y="13"/>
                    <a:pt x="23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0" name="Google Shape;17560;p59"/>
            <p:cNvSpPr/>
            <p:nvPr/>
          </p:nvSpPr>
          <p:spPr>
            <a:xfrm>
              <a:off x="3512625" y="2047400"/>
              <a:ext cx="24725" cy="11650"/>
            </a:xfrm>
            <a:custGeom>
              <a:avLst/>
              <a:gdLst/>
              <a:ahLst/>
              <a:cxnLst/>
              <a:rect l="l" t="t" r="r" b="b"/>
              <a:pathLst>
                <a:path w="989" h="466" extrusionOk="0">
                  <a:moveTo>
                    <a:pt x="302" y="1"/>
                  </a:moveTo>
                  <a:cubicBezTo>
                    <a:pt x="133" y="1"/>
                    <a:pt x="1" y="48"/>
                    <a:pt x="1" y="48"/>
                  </a:cubicBezTo>
                  <a:cubicBezTo>
                    <a:pt x="1" y="48"/>
                    <a:pt x="155" y="310"/>
                    <a:pt x="417" y="417"/>
                  </a:cubicBezTo>
                  <a:cubicBezTo>
                    <a:pt x="509" y="453"/>
                    <a:pt x="603" y="465"/>
                    <a:pt x="687" y="465"/>
                  </a:cubicBezTo>
                  <a:cubicBezTo>
                    <a:pt x="857" y="465"/>
                    <a:pt x="989" y="417"/>
                    <a:pt x="989" y="417"/>
                  </a:cubicBezTo>
                  <a:cubicBezTo>
                    <a:pt x="989" y="417"/>
                    <a:pt x="834" y="144"/>
                    <a:pt x="572" y="48"/>
                  </a:cubicBezTo>
                  <a:cubicBezTo>
                    <a:pt x="481" y="13"/>
                    <a:pt x="387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1" name="Google Shape;17561;p59"/>
            <p:cNvSpPr/>
            <p:nvPr/>
          </p:nvSpPr>
          <p:spPr>
            <a:xfrm>
              <a:off x="3541800" y="2027850"/>
              <a:ext cx="21450" cy="11150"/>
            </a:xfrm>
            <a:custGeom>
              <a:avLst/>
              <a:gdLst/>
              <a:ahLst/>
              <a:cxnLst/>
              <a:rect l="l" t="t" r="r" b="b"/>
              <a:pathLst>
                <a:path w="858" h="446" extrusionOk="0">
                  <a:moveTo>
                    <a:pt x="301" y="1"/>
                  </a:moveTo>
                  <a:cubicBezTo>
                    <a:pt x="136" y="1"/>
                    <a:pt x="0" y="56"/>
                    <a:pt x="0" y="56"/>
                  </a:cubicBezTo>
                  <a:cubicBezTo>
                    <a:pt x="0" y="56"/>
                    <a:pt x="120" y="318"/>
                    <a:pt x="358" y="414"/>
                  </a:cubicBezTo>
                  <a:cubicBezTo>
                    <a:pt x="424" y="437"/>
                    <a:pt x="493" y="445"/>
                    <a:pt x="557" y="445"/>
                  </a:cubicBezTo>
                  <a:cubicBezTo>
                    <a:pt x="722" y="445"/>
                    <a:pt x="858" y="390"/>
                    <a:pt x="858" y="390"/>
                  </a:cubicBezTo>
                  <a:cubicBezTo>
                    <a:pt x="858" y="390"/>
                    <a:pt x="739" y="128"/>
                    <a:pt x="501" y="33"/>
                  </a:cubicBezTo>
                  <a:cubicBezTo>
                    <a:pt x="434" y="9"/>
                    <a:pt x="365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2" name="Google Shape;17562;p59"/>
            <p:cNvSpPr/>
            <p:nvPr/>
          </p:nvSpPr>
          <p:spPr>
            <a:xfrm>
              <a:off x="3503400" y="2281375"/>
              <a:ext cx="359000" cy="107175"/>
            </a:xfrm>
            <a:custGeom>
              <a:avLst/>
              <a:gdLst/>
              <a:ahLst/>
              <a:cxnLst/>
              <a:rect l="l" t="t" r="r" b="b"/>
              <a:pathLst>
                <a:path w="14360" h="4287" extrusionOk="0">
                  <a:moveTo>
                    <a:pt x="1" y="0"/>
                  </a:moveTo>
                  <a:cubicBezTo>
                    <a:pt x="1" y="0"/>
                    <a:pt x="3168" y="1143"/>
                    <a:pt x="7132" y="2334"/>
                  </a:cubicBezTo>
                  <a:cubicBezTo>
                    <a:pt x="11085" y="3512"/>
                    <a:pt x="14360" y="4286"/>
                    <a:pt x="14360" y="4286"/>
                  </a:cubicBezTo>
                  <a:cubicBezTo>
                    <a:pt x="14360" y="4286"/>
                    <a:pt x="11192" y="3143"/>
                    <a:pt x="7240" y="1953"/>
                  </a:cubicBezTo>
                  <a:cubicBezTo>
                    <a:pt x="3275" y="774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3" name="Google Shape;17563;p59"/>
            <p:cNvSpPr/>
            <p:nvPr/>
          </p:nvSpPr>
          <p:spPr>
            <a:xfrm>
              <a:off x="3535850" y="2266775"/>
              <a:ext cx="176225" cy="59550"/>
            </a:xfrm>
            <a:custGeom>
              <a:avLst/>
              <a:gdLst/>
              <a:ahLst/>
              <a:cxnLst/>
              <a:rect l="l" t="t" r="r" b="b"/>
              <a:pathLst>
                <a:path w="7049" h="2382" extrusionOk="0">
                  <a:moveTo>
                    <a:pt x="0" y="1"/>
                  </a:moveTo>
                  <a:cubicBezTo>
                    <a:pt x="0" y="1"/>
                    <a:pt x="1560" y="596"/>
                    <a:pt x="3513" y="1251"/>
                  </a:cubicBezTo>
                  <a:cubicBezTo>
                    <a:pt x="5442" y="1906"/>
                    <a:pt x="7049" y="2382"/>
                    <a:pt x="7049" y="2382"/>
                  </a:cubicBezTo>
                  <a:cubicBezTo>
                    <a:pt x="7049" y="2382"/>
                    <a:pt x="6680" y="2179"/>
                    <a:pt x="6073" y="1882"/>
                  </a:cubicBezTo>
                  <a:cubicBezTo>
                    <a:pt x="5453" y="1584"/>
                    <a:pt x="4608" y="1215"/>
                    <a:pt x="3632" y="882"/>
                  </a:cubicBezTo>
                  <a:cubicBezTo>
                    <a:pt x="2667" y="560"/>
                    <a:pt x="1751" y="334"/>
                    <a:pt x="1084" y="203"/>
                  </a:cubicBezTo>
                  <a:cubicBezTo>
                    <a:pt x="417" y="6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4" name="Google Shape;17564;p59"/>
            <p:cNvSpPr/>
            <p:nvPr/>
          </p:nvSpPr>
          <p:spPr>
            <a:xfrm>
              <a:off x="3534650" y="2247425"/>
              <a:ext cx="84575" cy="30400"/>
            </a:xfrm>
            <a:custGeom>
              <a:avLst/>
              <a:gdLst/>
              <a:ahLst/>
              <a:cxnLst/>
              <a:rect l="l" t="t" r="r" b="b"/>
              <a:pathLst>
                <a:path w="3383" h="1216" extrusionOk="0">
                  <a:moveTo>
                    <a:pt x="1" y="1"/>
                  </a:moveTo>
                  <a:cubicBezTo>
                    <a:pt x="1" y="1"/>
                    <a:pt x="703" y="453"/>
                    <a:pt x="1620" y="798"/>
                  </a:cubicBezTo>
                  <a:cubicBezTo>
                    <a:pt x="2561" y="1120"/>
                    <a:pt x="3382" y="1215"/>
                    <a:pt x="3382" y="1215"/>
                  </a:cubicBezTo>
                  <a:cubicBezTo>
                    <a:pt x="3382" y="1215"/>
                    <a:pt x="2692" y="751"/>
                    <a:pt x="1763" y="417"/>
                  </a:cubicBezTo>
                  <a:cubicBezTo>
                    <a:pt x="822" y="9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5" name="Google Shape;17565;p59"/>
            <p:cNvSpPr/>
            <p:nvPr/>
          </p:nvSpPr>
          <p:spPr>
            <a:xfrm>
              <a:off x="3540900" y="2226150"/>
              <a:ext cx="47050" cy="16400"/>
            </a:xfrm>
            <a:custGeom>
              <a:avLst/>
              <a:gdLst/>
              <a:ahLst/>
              <a:cxnLst/>
              <a:rect l="l" t="t" r="r" b="b"/>
              <a:pathLst>
                <a:path w="1882" h="656" extrusionOk="0">
                  <a:moveTo>
                    <a:pt x="161" y="1"/>
                  </a:moveTo>
                  <a:cubicBezTo>
                    <a:pt x="61" y="1"/>
                    <a:pt x="1" y="6"/>
                    <a:pt x="1" y="6"/>
                  </a:cubicBezTo>
                  <a:cubicBezTo>
                    <a:pt x="1" y="6"/>
                    <a:pt x="358" y="352"/>
                    <a:pt x="882" y="518"/>
                  </a:cubicBezTo>
                  <a:cubicBezTo>
                    <a:pt x="1216" y="635"/>
                    <a:pt x="1539" y="655"/>
                    <a:pt x="1724" y="655"/>
                  </a:cubicBezTo>
                  <a:cubicBezTo>
                    <a:pt x="1823" y="655"/>
                    <a:pt x="1882" y="649"/>
                    <a:pt x="1882" y="649"/>
                  </a:cubicBezTo>
                  <a:cubicBezTo>
                    <a:pt x="1882" y="649"/>
                    <a:pt x="1525" y="316"/>
                    <a:pt x="1001" y="137"/>
                  </a:cubicBezTo>
                  <a:cubicBezTo>
                    <a:pt x="675" y="21"/>
                    <a:pt x="349" y="1"/>
                    <a:pt x="16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6" name="Google Shape;17566;p59"/>
            <p:cNvSpPr/>
            <p:nvPr/>
          </p:nvSpPr>
          <p:spPr>
            <a:xfrm>
              <a:off x="3515000" y="2193500"/>
              <a:ext cx="24450" cy="13175"/>
            </a:xfrm>
            <a:custGeom>
              <a:avLst/>
              <a:gdLst/>
              <a:ahLst/>
              <a:cxnLst/>
              <a:rect l="l" t="t" r="r" b="b"/>
              <a:pathLst>
                <a:path w="978" h="527" extrusionOk="0">
                  <a:moveTo>
                    <a:pt x="314" y="0"/>
                  </a:moveTo>
                  <a:cubicBezTo>
                    <a:pt x="264" y="0"/>
                    <a:pt x="219" y="6"/>
                    <a:pt x="180" y="15"/>
                  </a:cubicBezTo>
                  <a:cubicBezTo>
                    <a:pt x="72" y="38"/>
                    <a:pt x="1" y="74"/>
                    <a:pt x="1" y="74"/>
                  </a:cubicBezTo>
                  <a:cubicBezTo>
                    <a:pt x="1" y="74"/>
                    <a:pt x="49" y="134"/>
                    <a:pt x="144" y="217"/>
                  </a:cubicBezTo>
                  <a:cubicBezTo>
                    <a:pt x="227" y="288"/>
                    <a:pt x="322" y="360"/>
                    <a:pt x="441" y="419"/>
                  </a:cubicBezTo>
                  <a:cubicBezTo>
                    <a:pt x="561" y="479"/>
                    <a:pt x="703" y="491"/>
                    <a:pt x="799" y="515"/>
                  </a:cubicBezTo>
                  <a:cubicBezTo>
                    <a:pt x="906" y="527"/>
                    <a:pt x="977" y="527"/>
                    <a:pt x="977" y="527"/>
                  </a:cubicBezTo>
                  <a:cubicBezTo>
                    <a:pt x="977" y="527"/>
                    <a:pt x="965" y="455"/>
                    <a:pt x="906" y="348"/>
                  </a:cubicBezTo>
                  <a:cubicBezTo>
                    <a:pt x="846" y="241"/>
                    <a:pt x="739" y="122"/>
                    <a:pt x="596" y="62"/>
                  </a:cubicBezTo>
                  <a:cubicBezTo>
                    <a:pt x="498" y="17"/>
                    <a:pt x="400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7" name="Google Shape;17567;p59"/>
            <p:cNvSpPr/>
            <p:nvPr/>
          </p:nvSpPr>
          <p:spPr>
            <a:xfrm>
              <a:off x="4025500" y="2731725"/>
              <a:ext cx="351250" cy="135750"/>
            </a:xfrm>
            <a:custGeom>
              <a:avLst/>
              <a:gdLst/>
              <a:ahLst/>
              <a:cxnLst/>
              <a:rect l="l" t="t" r="r" b="b"/>
              <a:pathLst>
                <a:path w="14050" h="5430" extrusionOk="0">
                  <a:moveTo>
                    <a:pt x="0" y="0"/>
                  </a:moveTo>
                  <a:cubicBezTo>
                    <a:pt x="1" y="0"/>
                    <a:pt x="3060" y="1393"/>
                    <a:pt x="6941" y="2893"/>
                  </a:cubicBezTo>
                  <a:cubicBezTo>
                    <a:pt x="10835" y="4405"/>
                    <a:pt x="14050" y="5429"/>
                    <a:pt x="14050" y="5429"/>
                  </a:cubicBezTo>
                  <a:cubicBezTo>
                    <a:pt x="14050" y="5429"/>
                    <a:pt x="10978" y="4024"/>
                    <a:pt x="7096" y="2524"/>
                  </a:cubicBezTo>
                  <a:cubicBezTo>
                    <a:pt x="3215" y="1024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8" name="Google Shape;17568;p59"/>
            <p:cNvSpPr/>
            <p:nvPr/>
          </p:nvSpPr>
          <p:spPr>
            <a:xfrm>
              <a:off x="4029950" y="2719800"/>
              <a:ext cx="156600" cy="59575"/>
            </a:xfrm>
            <a:custGeom>
              <a:avLst/>
              <a:gdLst/>
              <a:ahLst/>
              <a:cxnLst/>
              <a:rect l="l" t="t" r="r" b="b"/>
              <a:pathLst>
                <a:path w="6264" h="2383" extrusionOk="0">
                  <a:moveTo>
                    <a:pt x="1" y="1"/>
                  </a:moveTo>
                  <a:cubicBezTo>
                    <a:pt x="1" y="1"/>
                    <a:pt x="1334" y="715"/>
                    <a:pt x="3061" y="1370"/>
                  </a:cubicBezTo>
                  <a:cubicBezTo>
                    <a:pt x="4787" y="2037"/>
                    <a:pt x="6263" y="2382"/>
                    <a:pt x="6263" y="2382"/>
                  </a:cubicBezTo>
                  <a:cubicBezTo>
                    <a:pt x="6263" y="2382"/>
                    <a:pt x="4930" y="1668"/>
                    <a:pt x="3192" y="1013"/>
                  </a:cubicBezTo>
                  <a:cubicBezTo>
                    <a:pt x="1477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9" name="Google Shape;17569;p59"/>
            <p:cNvSpPr/>
            <p:nvPr/>
          </p:nvSpPr>
          <p:spPr>
            <a:xfrm>
              <a:off x="4058525" y="2714150"/>
              <a:ext cx="124750" cy="47350"/>
            </a:xfrm>
            <a:custGeom>
              <a:avLst/>
              <a:gdLst/>
              <a:ahLst/>
              <a:cxnLst/>
              <a:rect l="l" t="t" r="r" b="b"/>
              <a:pathLst>
                <a:path w="4990" h="1894" extrusionOk="0">
                  <a:moveTo>
                    <a:pt x="1" y="1"/>
                  </a:moveTo>
                  <a:cubicBezTo>
                    <a:pt x="1" y="1"/>
                    <a:pt x="1060" y="608"/>
                    <a:pt x="2430" y="1132"/>
                  </a:cubicBezTo>
                  <a:cubicBezTo>
                    <a:pt x="3799" y="1656"/>
                    <a:pt x="4989" y="1894"/>
                    <a:pt x="4989" y="1894"/>
                  </a:cubicBezTo>
                  <a:cubicBezTo>
                    <a:pt x="4989" y="1894"/>
                    <a:pt x="3942" y="1275"/>
                    <a:pt x="2561" y="763"/>
                  </a:cubicBezTo>
                  <a:cubicBezTo>
                    <a:pt x="1191" y="23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0" name="Google Shape;17570;p59"/>
            <p:cNvSpPr/>
            <p:nvPr/>
          </p:nvSpPr>
          <p:spPr>
            <a:xfrm>
              <a:off x="4118350" y="2718625"/>
              <a:ext cx="130400" cy="49425"/>
            </a:xfrm>
            <a:custGeom>
              <a:avLst/>
              <a:gdLst/>
              <a:ahLst/>
              <a:cxnLst/>
              <a:rect l="l" t="t" r="r" b="b"/>
              <a:pathLst>
                <a:path w="5216" h="1977" extrusionOk="0">
                  <a:moveTo>
                    <a:pt x="1" y="0"/>
                  </a:moveTo>
                  <a:cubicBezTo>
                    <a:pt x="1" y="0"/>
                    <a:pt x="1096" y="619"/>
                    <a:pt x="2537" y="1179"/>
                  </a:cubicBezTo>
                  <a:cubicBezTo>
                    <a:pt x="3978" y="1715"/>
                    <a:pt x="5216" y="1977"/>
                    <a:pt x="5216" y="1977"/>
                  </a:cubicBezTo>
                  <a:cubicBezTo>
                    <a:pt x="5216" y="1977"/>
                    <a:pt x="4120" y="1358"/>
                    <a:pt x="2680" y="798"/>
                  </a:cubicBezTo>
                  <a:cubicBezTo>
                    <a:pt x="1239" y="26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1" name="Google Shape;17571;p59"/>
            <p:cNvSpPr/>
            <p:nvPr/>
          </p:nvSpPr>
          <p:spPr>
            <a:xfrm>
              <a:off x="5117900" y="2785300"/>
              <a:ext cx="11625" cy="60150"/>
            </a:xfrm>
            <a:custGeom>
              <a:avLst/>
              <a:gdLst/>
              <a:ahLst/>
              <a:cxnLst/>
              <a:rect l="l" t="t" r="r" b="b"/>
              <a:pathLst>
                <a:path w="465" h="2406" extrusionOk="0">
                  <a:moveTo>
                    <a:pt x="464" y="0"/>
                  </a:moveTo>
                  <a:lnTo>
                    <a:pt x="464" y="0"/>
                  </a:lnTo>
                  <a:cubicBezTo>
                    <a:pt x="464" y="0"/>
                    <a:pt x="357" y="96"/>
                    <a:pt x="214" y="322"/>
                  </a:cubicBezTo>
                  <a:cubicBezTo>
                    <a:pt x="119" y="512"/>
                    <a:pt x="0" y="846"/>
                    <a:pt x="0" y="1203"/>
                  </a:cubicBezTo>
                  <a:cubicBezTo>
                    <a:pt x="0" y="1572"/>
                    <a:pt x="95" y="1881"/>
                    <a:pt x="202" y="2096"/>
                  </a:cubicBezTo>
                  <a:cubicBezTo>
                    <a:pt x="310" y="2298"/>
                    <a:pt x="417" y="2405"/>
                    <a:pt x="417" y="2405"/>
                  </a:cubicBezTo>
                  <a:cubicBezTo>
                    <a:pt x="417" y="2405"/>
                    <a:pt x="417" y="2262"/>
                    <a:pt x="393" y="2036"/>
                  </a:cubicBezTo>
                  <a:lnTo>
                    <a:pt x="393" y="1203"/>
                  </a:lnTo>
                  <a:cubicBezTo>
                    <a:pt x="417" y="893"/>
                    <a:pt x="417" y="596"/>
                    <a:pt x="429" y="369"/>
                  </a:cubicBezTo>
                  <a:cubicBezTo>
                    <a:pt x="441" y="131"/>
                    <a:pt x="464" y="0"/>
                    <a:pt x="4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2" name="Google Shape;17572;p59"/>
            <p:cNvSpPr/>
            <p:nvPr/>
          </p:nvSpPr>
          <p:spPr>
            <a:xfrm>
              <a:off x="5097050" y="2811200"/>
              <a:ext cx="10750" cy="29775"/>
            </a:xfrm>
            <a:custGeom>
              <a:avLst/>
              <a:gdLst/>
              <a:ahLst/>
              <a:cxnLst/>
              <a:rect l="l" t="t" r="r" b="b"/>
              <a:pathLst>
                <a:path w="430" h="1191" extrusionOk="0">
                  <a:moveTo>
                    <a:pt x="191" y="0"/>
                  </a:moveTo>
                  <a:cubicBezTo>
                    <a:pt x="191" y="0"/>
                    <a:pt x="1" y="262"/>
                    <a:pt x="24" y="607"/>
                  </a:cubicBezTo>
                  <a:cubicBezTo>
                    <a:pt x="48" y="941"/>
                    <a:pt x="251" y="1191"/>
                    <a:pt x="251" y="1191"/>
                  </a:cubicBezTo>
                  <a:cubicBezTo>
                    <a:pt x="251" y="1191"/>
                    <a:pt x="429" y="905"/>
                    <a:pt x="417" y="583"/>
                  </a:cubicBezTo>
                  <a:cubicBezTo>
                    <a:pt x="405" y="250"/>
                    <a:pt x="191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3" name="Google Shape;17573;p59"/>
            <p:cNvSpPr/>
            <p:nvPr/>
          </p:nvSpPr>
          <p:spPr>
            <a:xfrm>
              <a:off x="5064025" y="2168250"/>
              <a:ext cx="10725" cy="52425"/>
            </a:xfrm>
            <a:custGeom>
              <a:avLst/>
              <a:gdLst/>
              <a:ahLst/>
              <a:cxnLst/>
              <a:rect l="l" t="t" r="r" b="b"/>
              <a:pathLst>
                <a:path w="429" h="2097" extrusionOk="0">
                  <a:moveTo>
                    <a:pt x="214" y="1"/>
                  </a:moveTo>
                  <a:cubicBezTo>
                    <a:pt x="214" y="1"/>
                    <a:pt x="60" y="477"/>
                    <a:pt x="24" y="1048"/>
                  </a:cubicBezTo>
                  <a:cubicBezTo>
                    <a:pt x="0" y="1608"/>
                    <a:pt x="95" y="2096"/>
                    <a:pt x="95" y="2096"/>
                  </a:cubicBezTo>
                  <a:cubicBezTo>
                    <a:pt x="95" y="2096"/>
                    <a:pt x="155" y="2001"/>
                    <a:pt x="226" y="1798"/>
                  </a:cubicBezTo>
                  <a:cubicBezTo>
                    <a:pt x="310" y="1608"/>
                    <a:pt x="393" y="1358"/>
                    <a:pt x="417" y="1060"/>
                  </a:cubicBezTo>
                  <a:cubicBezTo>
                    <a:pt x="429" y="763"/>
                    <a:pt x="381" y="489"/>
                    <a:pt x="322" y="298"/>
                  </a:cubicBezTo>
                  <a:cubicBezTo>
                    <a:pt x="274" y="120"/>
                    <a:pt x="214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4" name="Google Shape;17574;p59"/>
            <p:cNvSpPr/>
            <p:nvPr/>
          </p:nvSpPr>
          <p:spPr>
            <a:xfrm>
              <a:off x="3860000" y="2309950"/>
              <a:ext cx="44975" cy="74425"/>
            </a:xfrm>
            <a:custGeom>
              <a:avLst/>
              <a:gdLst/>
              <a:ahLst/>
              <a:cxnLst/>
              <a:rect l="l" t="t" r="r" b="b"/>
              <a:pathLst>
                <a:path w="1799" h="2977" extrusionOk="0">
                  <a:moveTo>
                    <a:pt x="1798" y="0"/>
                  </a:moveTo>
                  <a:lnTo>
                    <a:pt x="1798" y="0"/>
                  </a:lnTo>
                  <a:cubicBezTo>
                    <a:pt x="1798" y="0"/>
                    <a:pt x="1227" y="572"/>
                    <a:pt x="727" y="1393"/>
                  </a:cubicBezTo>
                  <a:cubicBezTo>
                    <a:pt x="238" y="2226"/>
                    <a:pt x="0" y="2977"/>
                    <a:pt x="0" y="2977"/>
                  </a:cubicBezTo>
                  <a:cubicBezTo>
                    <a:pt x="0" y="2977"/>
                    <a:pt x="572" y="2417"/>
                    <a:pt x="1072" y="1595"/>
                  </a:cubicBezTo>
                  <a:cubicBezTo>
                    <a:pt x="1560" y="774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5" name="Google Shape;17575;p59"/>
            <p:cNvSpPr/>
            <p:nvPr/>
          </p:nvSpPr>
          <p:spPr>
            <a:xfrm>
              <a:off x="3877250" y="2371850"/>
              <a:ext cx="14625" cy="20850"/>
            </a:xfrm>
            <a:custGeom>
              <a:avLst/>
              <a:gdLst/>
              <a:ahLst/>
              <a:cxnLst/>
              <a:rect l="l" t="t" r="r" b="b"/>
              <a:pathLst>
                <a:path w="585" h="834" extrusionOk="0">
                  <a:moveTo>
                    <a:pt x="572" y="0"/>
                  </a:moveTo>
                  <a:cubicBezTo>
                    <a:pt x="572" y="0"/>
                    <a:pt x="513" y="24"/>
                    <a:pt x="418" y="84"/>
                  </a:cubicBezTo>
                  <a:cubicBezTo>
                    <a:pt x="346" y="143"/>
                    <a:pt x="239" y="227"/>
                    <a:pt x="168" y="322"/>
                  </a:cubicBezTo>
                  <a:cubicBezTo>
                    <a:pt x="96" y="429"/>
                    <a:pt x="48" y="548"/>
                    <a:pt x="37" y="655"/>
                  </a:cubicBezTo>
                  <a:cubicBezTo>
                    <a:pt x="1" y="762"/>
                    <a:pt x="1" y="834"/>
                    <a:pt x="1" y="834"/>
                  </a:cubicBezTo>
                  <a:cubicBezTo>
                    <a:pt x="1" y="834"/>
                    <a:pt x="72" y="834"/>
                    <a:pt x="179" y="786"/>
                  </a:cubicBezTo>
                  <a:cubicBezTo>
                    <a:pt x="275" y="739"/>
                    <a:pt x="394" y="667"/>
                    <a:pt x="477" y="548"/>
                  </a:cubicBezTo>
                  <a:cubicBezTo>
                    <a:pt x="560" y="429"/>
                    <a:pt x="584" y="274"/>
                    <a:pt x="584" y="179"/>
                  </a:cubicBezTo>
                  <a:cubicBezTo>
                    <a:pt x="584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6" name="Google Shape;17576;p59"/>
            <p:cNvSpPr/>
            <p:nvPr/>
          </p:nvSpPr>
          <p:spPr>
            <a:xfrm>
              <a:off x="3895125" y="2380475"/>
              <a:ext cx="16100" cy="16400"/>
            </a:xfrm>
            <a:custGeom>
              <a:avLst/>
              <a:gdLst/>
              <a:ahLst/>
              <a:cxnLst/>
              <a:rect l="l" t="t" r="r" b="b"/>
              <a:pathLst>
                <a:path w="644" h="656" extrusionOk="0">
                  <a:moveTo>
                    <a:pt x="596" y="1"/>
                  </a:moveTo>
                  <a:lnTo>
                    <a:pt x="596" y="1"/>
                  </a:lnTo>
                  <a:cubicBezTo>
                    <a:pt x="595" y="1"/>
                    <a:pt x="334" y="37"/>
                    <a:pt x="167" y="203"/>
                  </a:cubicBezTo>
                  <a:cubicBezTo>
                    <a:pt x="24" y="382"/>
                    <a:pt x="0" y="656"/>
                    <a:pt x="0" y="656"/>
                  </a:cubicBezTo>
                  <a:cubicBezTo>
                    <a:pt x="0" y="656"/>
                    <a:pt x="4" y="656"/>
                    <a:pt x="10" y="656"/>
                  </a:cubicBezTo>
                  <a:cubicBezTo>
                    <a:pt x="62" y="656"/>
                    <a:pt x="306" y="646"/>
                    <a:pt x="465" y="477"/>
                  </a:cubicBezTo>
                  <a:cubicBezTo>
                    <a:pt x="643" y="275"/>
                    <a:pt x="596" y="1"/>
                    <a:pt x="59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7" name="Google Shape;17577;p59"/>
            <p:cNvSpPr/>
            <p:nvPr/>
          </p:nvSpPr>
          <p:spPr>
            <a:xfrm>
              <a:off x="4099000" y="1753925"/>
              <a:ext cx="31300" cy="50325"/>
            </a:xfrm>
            <a:custGeom>
              <a:avLst/>
              <a:gdLst/>
              <a:ahLst/>
              <a:cxnLst/>
              <a:rect l="l" t="t" r="r" b="b"/>
              <a:pathLst>
                <a:path w="1252" h="2013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251" y="0"/>
                    <a:pt x="811" y="357"/>
                    <a:pt x="465" y="905"/>
                  </a:cubicBezTo>
                  <a:cubicBezTo>
                    <a:pt x="120" y="1465"/>
                    <a:pt x="1" y="2012"/>
                    <a:pt x="1" y="2012"/>
                  </a:cubicBezTo>
                  <a:cubicBezTo>
                    <a:pt x="1" y="2012"/>
                    <a:pt x="453" y="1667"/>
                    <a:pt x="799" y="1107"/>
                  </a:cubicBezTo>
                  <a:cubicBezTo>
                    <a:pt x="1132" y="54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8" name="Google Shape;17578;p59"/>
            <p:cNvSpPr/>
            <p:nvPr/>
          </p:nvSpPr>
          <p:spPr>
            <a:xfrm>
              <a:off x="4130275" y="1766125"/>
              <a:ext cx="14300" cy="18475"/>
            </a:xfrm>
            <a:custGeom>
              <a:avLst/>
              <a:gdLst/>
              <a:ahLst/>
              <a:cxnLst/>
              <a:rect l="l" t="t" r="r" b="b"/>
              <a:pathLst>
                <a:path w="572" h="739" extrusionOk="0">
                  <a:moveTo>
                    <a:pt x="572" y="0"/>
                  </a:moveTo>
                  <a:cubicBezTo>
                    <a:pt x="572" y="0"/>
                    <a:pt x="488" y="0"/>
                    <a:pt x="405" y="24"/>
                  </a:cubicBezTo>
                  <a:cubicBezTo>
                    <a:pt x="298" y="60"/>
                    <a:pt x="179" y="119"/>
                    <a:pt x="107" y="238"/>
                  </a:cubicBezTo>
                  <a:cubicBezTo>
                    <a:pt x="36" y="346"/>
                    <a:pt x="0" y="477"/>
                    <a:pt x="24" y="584"/>
                  </a:cubicBezTo>
                  <a:cubicBezTo>
                    <a:pt x="24" y="679"/>
                    <a:pt x="48" y="739"/>
                    <a:pt x="48" y="739"/>
                  </a:cubicBezTo>
                  <a:lnTo>
                    <a:pt x="191" y="667"/>
                  </a:lnTo>
                  <a:cubicBezTo>
                    <a:pt x="286" y="619"/>
                    <a:pt x="369" y="548"/>
                    <a:pt x="429" y="465"/>
                  </a:cubicBezTo>
                  <a:cubicBezTo>
                    <a:pt x="488" y="358"/>
                    <a:pt x="524" y="250"/>
                    <a:pt x="536" y="167"/>
                  </a:cubicBezTo>
                  <a:cubicBezTo>
                    <a:pt x="572" y="72"/>
                    <a:pt x="572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9" name="Google Shape;17579;p59"/>
            <p:cNvSpPr/>
            <p:nvPr/>
          </p:nvSpPr>
          <p:spPr>
            <a:xfrm>
              <a:off x="3648350" y="2253075"/>
              <a:ext cx="34575" cy="42000"/>
            </a:xfrm>
            <a:custGeom>
              <a:avLst/>
              <a:gdLst/>
              <a:ahLst/>
              <a:cxnLst/>
              <a:rect l="l" t="t" r="r" b="b"/>
              <a:pathLst>
                <a:path w="1383" h="1680" extrusionOk="0">
                  <a:moveTo>
                    <a:pt x="1382" y="1"/>
                  </a:moveTo>
                  <a:lnTo>
                    <a:pt x="1382" y="1"/>
                  </a:lnTo>
                  <a:cubicBezTo>
                    <a:pt x="1382" y="1"/>
                    <a:pt x="918" y="251"/>
                    <a:pt x="549" y="715"/>
                  </a:cubicBezTo>
                  <a:cubicBezTo>
                    <a:pt x="156" y="1180"/>
                    <a:pt x="1" y="1680"/>
                    <a:pt x="1" y="1680"/>
                  </a:cubicBezTo>
                  <a:cubicBezTo>
                    <a:pt x="1" y="1680"/>
                    <a:pt x="465" y="1430"/>
                    <a:pt x="846" y="965"/>
                  </a:cubicBezTo>
                  <a:cubicBezTo>
                    <a:pt x="1227" y="513"/>
                    <a:pt x="1382" y="1"/>
                    <a:pt x="138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0" name="Google Shape;17580;p59"/>
            <p:cNvSpPr/>
            <p:nvPr/>
          </p:nvSpPr>
          <p:spPr>
            <a:xfrm>
              <a:off x="3665325" y="2277200"/>
              <a:ext cx="19975" cy="22950"/>
            </a:xfrm>
            <a:custGeom>
              <a:avLst/>
              <a:gdLst/>
              <a:ahLst/>
              <a:cxnLst/>
              <a:rect l="l" t="t" r="r" b="b"/>
              <a:pathLst>
                <a:path w="799" h="918" extrusionOk="0">
                  <a:moveTo>
                    <a:pt x="798" y="0"/>
                  </a:moveTo>
                  <a:lnTo>
                    <a:pt x="798" y="0"/>
                  </a:lnTo>
                  <a:cubicBezTo>
                    <a:pt x="798" y="0"/>
                    <a:pt x="465" y="84"/>
                    <a:pt x="251" y="334"/>
                  </a:cubicBezTo>
                  <a:cubicBezTo>
                    <a:pt x="24" y="572"/>
                    <a:pt x="1" y="917"/>
                    <a:pt x="1" y="917"/>
                  </a:cubicBezTo>
                  <a:cubicBezTo>
                    <a:pt x="1" y="917"/>
                    <a:pt x="322" y="834"/>
                    <a:pt x="548" y="584"/>
                  </a:cubicBezTo>
                  <a:cubicBezTo>
                    <a:pt x="774" y="346"/>
                    <a:pt x="798" y="0"/>
                    <a:pt x="79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1" name="Google Shape;17581;p59"/>
            <p:cNvSpPr/>
            <p:nvPr/>
          </p:nvSpPr>
          <p:spPr>
            <a:xfrm>
              <a:off x="4449050" y="2891250"/>
              <a:ext cx="460800" cy="175350"/>
            </a:xfrm>
            <a:custGeom>
              <a:avLst/>
              <a:gdLst/>
              <a:ahLst/>
              <a:cxnLst/>
              <a:rect l="l" t="t" r="r" b="b"/>
              <a:pathLst>
                <a:path w="18432" h="7014" extrusionOk="0">
                  <a:moveTo>
                    <a:pt x="1" y="1"/>
                  </a:moveTo>
                  <a:cubicBezTo>
                    <a:pt x="1" y="1"/>
                    <a:pt x="4049" y="1751"/>
                    <a:pt x="9145" y="3692"/>
                  </a:cubicBezTo>
                  <a:cubicBezTo>
                    <a:pt x="14229" y="5621"/>
                    <a:pt x="18432" y="7014"/>
                    <a:pt x="18432" y="7014"/>
                  </a:cubicBezTo>
                  <a:cubicBezTo>
                    <a:pt x="18432" y="7014"/>
                    <a:pt x="14383" y="5252"/>
                    <a:pt x="9288" y="3323"/>
                  </a:cubicBezTo>
                  <a:cubicBezTo>
                    <a:pt x="4204" y="138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2" name="Google Shape;17582;p59"/>
            <p:cNvSpPr/>
            <p:nvPr/>
          </p:nvSpPr>
          <p:spPr>
            <a:xfrm>
              <a:off x="4925600" y="3071050"/>
              <a:ext cx="52125" cy="19675"/>
            </a:xfrm>
            <a:custGeom>
              <a:avLst/>
              <a:gdLst/>
              <a:ahLst/>
              <a:cxnLst/>
              <a:rect l="l" t="t" r="r" b="b"/>
              <a:pathLst>
                <a:path w="2085" h="787" extrusionOk="0">
                  <a:moveTo>
                    <a:pt x="1" y="0"/>
                  </a:moveTo>
                  <a:cubicBezTo>
                    <a:pt x="1" y="0"/>
                    <a:pt x="382" y="357"/>
                    <a:pt x="965" y="572"/>
                  </a:cubicBezTo>
                  <a:cubicBezTo>
                    <a:pt x="1548" y="786"/>
                    <a:pt x="2084" y="786"/>
                    <a:pt x="2084" y="786"/>
                  </a:cubicBezTo>
                  <a:cubicBezTo>
                    <a:pt x="2084" y="786"/>
                    <a:pt x="1691" y="429"/>
                    <a:pt x="1108" y="203"/>
                  </a:cubicBezTo>
                  <a:cubicBezTo>
                    <a:pt x="525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3" name="Google Shape;17583;p59"/>
            <p:cNvSpPr/>
            <p:nvPr/>
          </p:nvSpPr>
          <p:spPr>
            <a:xfrm>
              <a:off x="4994950" y="3093775"/>
              <a:ext cx="31875" cy="13500"/>
            </a:xfrm>
            <a:custGeom>
              <a:avLst/>
              <a:gdLst/>
              <a:ahLst/>
              <a:cxnLst/>
              <a:rect l="l" t="t" r="r" b="b"/>
              <a:pathLst>
                <a:path w="1275" h="540" extrusionOk="0">
                  <a:moveTo>
                    <a:pt x="240" y="0"/>
                  </a:moveTo>
                  <a:cubicBezTo>
                    <a:pt x="98" y="0"/>
                    <a:pt x="1" y="20"/>
                    <a:pt x="1" y="20"/>
                  </a:cubicBezTo>
                  <a:cubicBezTo>
                    <a:pt x="1" y="20"/>
                    <a:pt x="215" y="318"/>
                    <a:pt x="572" y="460"/>
                  </a:cubicBezTo>
                  <a:cubicBezTo>
                    <a:pt x="732" y="523"/>
                    <a:pt x="899" y="539"/>
                    <a:pt x="1031" y="539"/>
                  </a:cubicBezTo>
                  <a:cubicBezTo>
                    <a:pt x="1174" y="539"/>
                    <a:pt x="1275" y="520"/>
                    <a:pt x="1275" y="520"/>
                  </a:cubicBezTo>
                  <a:cubicBezTo>
                    <a:pt x="1275" y="520"/>
                    <a:pt x="1049" y="222"/>
                    <a:pt x="703" y="79"/>
                  </a:cubicBezTo>
                  <a:cubicBezTo>
                    <a:pt x="538" y="17"/>
                    <a:pt x="370" y="0"/>
                    <a:pt x="24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4" name="Google Shape;17584;p59"/>
            <p:cNvSpPr/>
            <p:nvPr/>
          </p:nvSpPr>
          <p:spPr>
            <a:xfrm>
              <a:off x="5042275" y="3114625"/>
              <a:ext cx="26825" cy="11900"/>
            </a:xfrm>
            <a:custGeom>
              <a:avLst/>
              <a:gdLst/>
              <a:ahLst/>
              <a:cxnLst/>
              <a:rect l="l" t="t" r="r" b="b"/>
              <a:pathLst>
                <a:path w="1073" h="476" extrusionOk="0">
                  <a:moveTo>
                    <a:pt x="272" y="0"/>
                  </a:moveTo>
                  <a:cubicBezTo>
                    <a:pt x="116" y="0"/>
                    <a:pt x="1" y="31"/>
                    <a:pt x="1" y="31"/>
                  </a:cubicBezTo>
                  <a:cubicBezTo>
                    <a:pt x="1" y="31"/>
                    <a:pt x="168" y="305"/>
                    <a:pt x="465" y="424"/>
                  </a:cubicBezTo>
                  <a:cubicBezTo>
                    <a:pt x="572" y="463"/>
                    <a:pt x="681" y="475"/>
                    <a:pt x="776" y="475"/>
                  </a:cubicBezTo>
                  <a:cubicBezTo>
                    <a:pt x="946" y="475"/>
                    <a:pt x="1072" y="436"/>
                    <a:pt x="1072" y="436"/>
                  </a:cubicBezTo>
                  <a:cubicBezTo>
                    <a:pt x="1072" y="436"/>
                    <a:pt x="906" y="162"/>
                    <a:pt x="608" y="55"/>
                  </a:cubicBezTo>
                  <a:cubicBezTo>
                    <a:pt x="492" y="13"/>
                    <a:pt x="373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5" name="Google Shape;17585;p59"/>
            <p:cNvSpPr/>
            <p:nvPr/>
          </p:nvSpPr>
          <p:spPr>
            <a:xfrm>
              <a:off x="5104500" y="3139425"/>
              <a:ext cx="44375" cy="16800"/>
            </a:xfrm>
            <a:custGeom>
              <a:avLst/>
              <a:gdLst/>
              <a:ahLst/>
              <a:cxnLst/>
              <a:rect l="l" t="t" r="r" b="b"/>
              <a:pathLst>
                <a:path w="1775" h="672" extrusionOk="0">
                  <a:moveTo>
                    <a:pt x="102" y="1"/>
                  </a:moveTo>
                  <a:cubicBezTo>
                    <a:pt x="37" y="1"/>
                    <a:pt x="0" y="4"/>
                    <a:pt x="0" y="4"/>
                  </a:cubicBezTo>
                  <a:cubicBezTo>
                    <a:pt x="0" y="4"/>
                    <a:pt x="322" y="325"/>
                    <a:pt x="822" y="516"/>
                  </a:cubicBezTo>
                  <a:cubicBezTo>
                    <a:pt x="1207" y="657"/>
                    <a:pt x="1578" y="671"/>
                    <a:pt x="1717" y="671"/>
                  </a:cubicBezTo>
                  <a:cubicBezTo>
                    <a:pt x="1754" y="671"/>
                    <a:pt x="1774" y="670"/>
                    <a:pt x="1774" y="670"/>
                  </a:cubicBezTo>
                  <a:cubicBezTo>
                    <a:pt x="1774" y="670"/>
                    <a:pt x="1441" y="325"/>
                    <a:pt x="953" y="147"/>
                  </a:cubicBezTo>
                  <a:cubicBezTo>
                    <a:pt x="596" y="19"/>
                    <a:pt x="263" y="1"/>
                    <a:pt x="102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6" name="Google Shape;17586;p59"/>
            <p:cNvSpPr/>
            <p:nvPr/>
          </p:nvSpPr>
          <p:spPr>
            <a:xfrm>
              <a:off x="3391175" y="2492100"/>
              <a:ext cx="606350" cy="231000"/>
            </a:xfrm>
            <a:custGeom>
              <a:avLst/>
              <a:gdLst/>
              <a:ahLst/>
              <a:cxnLst/>
              <a:rect l="l" t="t" r="r" b="b"/>
              <a:pathLst>
                <a:path w="24254" h="9240" extrusionOk="0">
                  <a:moveTo>
                    <a:pt x="1" y="1"/>
                  </a:moveTo>
                  <a:cubicBezTo>
                    <a:pt x="2" y="1"/>
                    <a:pt x="5359" y="2263"/>
                    <a:pt x="12050" y="4799"/>
                  </a:cubicBezTo>
                  <a:cubicBezTo>
                    <a:pt x="18753" y="7347"/>
                    <a:pt x="24254" y="9240"/>
                    <a:pt x="24254" y="9240"/>
                  </a:cubicBezTo>
                  <a:cubicBezTo>
                    <a:pt x="24254" y="9240"/>
                    <a:pt x="18896" y="6978"/>
                    <a:pt x="12205" y="4430"/>
                  </a:cubicBezTo>
                  <a:cubicBezTo>
                    <a:pt x="5502" y="1882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7" name="Google Shape;17587;p59"/>
            <p:cNvSpPr/>
            <p:nvPr/>
          </p:nvSpPr>
          <p:spPr>
            <a:xfrm>
              <a:off x="3365875" y="2483750"/>
              <a:ext cx="10450" cy="7200"/>
            </a:xfrm>
            <a:custGeom>
              <a:avLst/>
              <a:gdLst/>
              <a:ahLst/>
              <a:cxnLst/>
              <a:rect l="l" t="t" r="r" b="b"/>
              <a:pathLst>
                <a:path w="418" h="288" extrusionOk="0">
                  <a:moveTo>
                    <a:pt x="178" y="0"/>
                  </a:moveTo>
                  <a:cubicBezTo>
                    <a:pt x="157" y="0"/>
                    <a:pt x="144" y="1"/>
                    <a:pt x="144" y="1"/>
                  </a:cubicBezTo>
                  <a:cubicBezTo>
                    <a:pt x="144" y="1"/>
                    <a:pt x="1" y="156"/>
                    <a:pt x="25" y="227"/>
                  </a:cubicBezTo>
                  <a:cubicBezTo>
                    <a:pt x="51" y="281"/>
                    <a:pt x="172" y="288"/>
                    <a:pt x="231" y="288"/>
                  </a:cubicBezTo>
                  <a:cubicBezTo>
                    <a:pt x="250" y="288"/>
                    <a:pt x="263" y="287"/>
                    <a:pt x="263" y="287"/>
                  </a:cubicBezTo>
                  <a:cubicBezTo>
                    <a:pt x="263" y="287"/>
                    <a:pt x="418" y="132"/>
                    <a:pt x="382" y="61"/>
                  </a:cubicBezTo>
                  <a:cubicBezTo>
                    <a:pt x="364" y="7"/>
                    <a:pt x="239" y="0"/>
                    <a:pt x="1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8" name="Google Shape;17588;p59"/>
            <p:cNvSpPr/>
            <p:nvPr/>
          </p:nvSpPr>
          <p:spPr>
            <a:xfrm>
              <a:off x="3254550" y="2441875"/>
              <a:ext cx="25325" cy="11775"/>
            </a:xfrm>
            <a:custGeom>
              <a:avLst/>
              <a:gdLst/>
              <a:ahLst/>
              <a:cxnLst/>
              <a:rect l="l" t="t" r="r" b="b"/>
              <a:pathLst>
                <a:path w="1013" h="471" extrusionOk="0">
                  <a:moveTo>
                    <a:pt x="288" y="1"/>
                  </a:moveTo>
                  <a:cubicBezTo>
                    <a:pt x="124" y="1"/>
                    <a:pt x="1" y="45"/>
                    <a:pt x="1" y="45"/>
                  </a:cubicBezTo>
                  <a:cubicBezTo>
                    <a:pt x="1" y="45"/>
                    <a:pt x="144" y="307"/>
                    <a:pt x="430" y="414"/>
                  </a:cubicBezTo>
                  <a:cubicBezTo>
                    <a:pt x="532" y="457"/>
                    <a:pt x="635" y="470"/>
                    <a:pt x="726" y="470"/>
                  </a:cubicBezTo>
                  <a:cubicBezTo>
                    <a:pt x="890" y="470"/>
                    <a:pt x="1013" y="426"/>
                    <a:pt x="1013" y="426"/>
                  </a:cubicBezTo>
                  <a:cubicBezTo>
                    <a:pt x="1013" y="426"/>
                    <a:pt x="858" y="164"/>
                    <a:pt x="584" y="57"/>
                  </a:cubicBezTo>
                  <a:cubicBezTo>
                    <a:pt x="482" y="14"/>
                    <a:pt x="379" y="1"/>
                    <a:pt x="28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9" name="Google Shape;17589;p59"/>
            <p:cNvSpPr/>
            <p:nvPr/>
          </p:nvSpPr>
          <p:spPr>
            <a:xfrm>
              <a:off x="4807725" y="3065975"/>
              <a:ext cx="148550" cy="56575"/>
            </a:xfrm>
            <a:custGeom>
              <a:avLst/>
              <a:gdLst/>
              <a:ahLst/>
              <a:cxnLst/>
              <a:rect l="l" t="t" r="r" b="b"/>
              <a:pathLst>
                <a:path w="5942" h="226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75" y="691"/>
                    <a:pt x="2906" y="1310"/>
                  </a:cubicBezTo>
                  <a:cubicBezTo>
                    <a:pt x="4549" y="1942"/>
                    <a:pt x="5942" y="2263"/>
                    <a:pt x="5942" y="2263"/>
                  </a:cubicBezTo>
                  <a:cubicBezTo>
                    <a:pt x="5942" y="2263"/>
                    <a:pt x="4692" y="1572"/>
                    <a:pt x="3037" y="953"/>
                  </a:cubicBezTo>
                  <a:cubicBezTo>
                    <a:pt x="1406" y="33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0" name="Google Shape;17590;p59"/>
            <p:cNvSpPr/>
            <p:nvPr/>
          </p:nvSpPr>
          <p:spPr>
            <a:xfrm>
              <a:off x="3101575" y="21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1" name="Google Shape;17591;p59"/>
            <p:cNvSpPr/>
            <p:nvPr/>
          </p:nvSpPr>
          <p:spPr>
            <a:xfrm>
              <a:off x="3335525" y="197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2" name="Google Shape;17592;p59"/>
            <p:cNvSpPr/>
            <p:nvPr/>
          </p:nvSpPr>
          <p:spPr>
            <a:xfrm>
              <a:off x="4480000" y="1694975"/>
              <a:ext cx="472725" cy="324775"/>
            </a:xfrm>
            <a:custGeom>
              <a:avLst/>
              <a:gdLst/>
              <a:ahLst/>
              <a:cxnLst/>
              <a:rect l="l" t="t" r="r" b="b"/>
              <a:pathLst>
                <a:path w="18909" h="12991" extrusionOk="0">
                  <a:moveTo>
                    <a:pt x="18634" y="1"/>
                  </a:moveTo>
                  <a:lnTo>
                    <a:pt x="18634" y="1"/>
                  </a:lnTo>
                  <a:cubicBezTo>
                    <a:pt x="18682" y="156"/>
                    <a:pt x="18730" y="406"/>
                    <a:pt x="18741" y="715"/>
                  </a:cubicBezTo>
                  <a:cubicBezTo>
                    <a:pt x="18753" y="1346"/>
                    <a:pt x="18587" y="2299"/>
                    <a:pt x="17956" y="3204"/>
                  </a:cubicBezTo>
                  <a:cubicBezTo>
                    <a:pt x="17325" y="4120"/>
                    <a:pt x="16182" y="4894"/>
                    <a:pt x="14777" y="5335"/>
                  </a:cubicBezTo>
                  <a:cubicBezTo>
                    <a:pt x="13384" y="5787"/>
                    <a:pt x="11729" y="5894"/>
                    <a:pt x="9990" y="6109"/>
                  </a:cubicBezTo>
                  <a:cubicBezTo>
                    <a:pt x="8228" y="6299"/>
                    <a:pt x="6561" y="6752"/>
                    <a:pt x="5180" y="7430"/>
                  </a:cubicBezTo>
                  <a:cubicBezTo>
                    <a:pt x="3787" y="8097"/>
                    <a:pt x="2668" y="8966"/>
                    <a:pt x="1882" y="9811"/>
                  </a:cubicBezTo>
                  <a:cubicBezTo>
                    <a:pt x="1073" y="10657"/>
                    <a:pt x="608" y="11478"/>
                    <a:pt x="358" y="12074"/>
                  </a:cubicBezTo>
                  <a:cubicBezTo>
                    <a:pt x="215" y="12359"/>
                    <a:pt x="156" y="12586"/>
                    <a:pt x="96" y="12752"/>
                  </a:cubicBezTo>
                  <a:cubicBezTo>
                    <a:pt x="37" y="12907"/>
                    <a:pt x="1" y="12990"/>
                    <a:pt x="1" y="12990"/>
                  </a:cubicBezTo>
                  <a:cubicBezTo>
                    <a:pt x="1" y="12990"/>
                    <a:pt x="37" y="12907"/>
                    <a:pt x="108" y="12752"/>
                  </a:cubicBezTo>
                  <a:cubicBezTo>
                    <a:pt x="180" y="12609"/>
                    <a:pt x="275" y="12371"/>
                    <a:pt x="442" y="12097"/>
                  </a:cubicBezTo>
                  <a:cubicBezTo>
                    <a:pt x="739" y="11538"/>
                    <a:pt x="1251" y="10764"/>
                    <a:pt x="2085" y="10002"/>
                  </a:cubicBezTo>
                  <a:cubicBezTo>
                    <a:pt x="3692" y="8442"/>
                    <a:pt x="6609" y="7025"/>
                    <a:pt x="10050" y="6704"/>
                  </a:cubicBezTo>
                  <a:cubicBezTo>
                    <a:pt x="11764" y="6502"/>
                    <a:pt x="13467" y="6347"/>
                    <a:pt x="14931" y="5811"/>
                  </a:cubicBezTo>
                  <a:cubicBezTo>
                    <a:pt x="16396" y="5299"/>
                    <a:pt x="17587" y="4394"/>
                    <a:pt x="18194" y="3370"/>
                  </a:cubicBezTo>
                  <a:cubicBezTo>
                    <a:pt x="18813" y="2358"/>
                    <a:pt x="18908" y="1358"/>
                    <a:pt x="18813" y="715"/>
                  </a:cubicBezTo>
                  <a:cubicBezTo>
                    <a:pt x="18777" y="406"/>
                    <a:pt x="18694" y="167"/>
                    <a:pt x="1863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3" name="Google Shape;17593;p59"/>
            <p:cNvSpPr/>
            <p:nvPr/>
          </p:nvSpPr>
          <p:spPr>
            <a:xfrm>
              <a:off x="4942875" y="1689025"/>
              <a:ext cx="163425" cy="922750"/>
            </a:xfrm>
            <a:custGeom>
              <a:avLst/>
              <a:gdLst/>
              <a:ahLst/>
              <a:cxnLst/>
              <a:rect l="l" t="t" r="r" b="b"/>
              <a:pathLst>
                <a:path w="6537" h="36910" extrusionOk="0">
                  <a:moveTo>
                    <a:pt x="0" y="1"/>
                  </a:moveTo>
                  <a:cubicBezTo>
                    <a:pt x="2" y="2"/>
                    <a:pt x="121" y="73"/>
                    <a:pt x="334" y="227"/>
                  </a:cubicBezTo>
                  <a:cubicBezTo>
                    <a:pt x="536" y="370"/>
                    <a:pt x="822" y="608"/>
                    <a:pt x="1155" y="989"/>
                  </a:cubicBezTo>
                  <a:cubicBezTo>
                    <a:pt x="1810" y="1703"/>
                    <a:pt x="2501" y="2953"/>
                    <a:pt x="3060" y="4596"/>
                  </a:cubicBezTo>
                  <a:cubicBezTo>
                    <a:pt x="3620" y="6263"/>
                    <a:pt x="4215" y="8252"/>
                    <a:pt x="4691" y="10514"/>
                  </a:cubicBezTo>
                  <a:cubicBezTo>
                    <a:pt x="5144" y="12776"/>
                    <a:pt x="5501" y="15288"/>
                    <a:pt x="5632" y="17931"/>
                  </a:cubicBezTo>
                  <a:cubicBezTo>
                    <a:pt x="5918" y="23253"/>
                    <a:pt x="5275" y="28075"/>
                    <a:pt x="4465" y="31469"/>
                  </a:cubicBezTo>
                  <a:cubicBezTo>
                    <a:pt x="4275" y="32326"/>
                    <a:pt x="4096" y="33088"/>
                    <a:pt x="3894" y="33755"/>
                  </a:cubicBezTo>
                  <a:cubicBezTo>
                    <a:pt x="3691" y="34422"/>
                    <a:pt x="3536" y="35005"/>
                    <a:pt x="3370" y="35469"/>
                  </a:cubicBezTo>
                  <a:cubicBezTo>
                    <a:pt x="3072" y="36386"/>
                    <a:pt x="2893" y="36910"/>
                    <a:pt x="2893" y="36910"/>
                  </a:cubicBezTo>
                  <a:cubicBezTo>
                    <a:pt x="2893" y="36910"/>
                    <a:pt x="3096" y="36410"/>
                    <a:pt x="3477" y="35457"/>
                  </a:cubicBezTo>
                  <a:cubicBezTo>
                    <a:pt x="3667" y="35005"/>
                    <a:pt x="3858" y="34422"/>
                    <a:pt x="4084" y="33767"/>
                  </a:cubicBezTo>
                  <a:cubicBezTo>
                    <a:pt x="4322" y="33112"/>
                    <a:pt x="4548" y="32362"/>
                    <a:pt x="4787" y="31504"/>
                  </a:cubicBezTo>
                  <a:cubicBezTo>
                    <a:pt x="5739" y="28135"/>
                    <a:pt x="6537" y="23265"/>
                    <a:pt x="6251" y="17872"/>
                  </a:cubicBezTo>
                  <a:cubicBezTo>
                    <a:pt x="6108" y="15193"/>
                    <a:pt x="5715" y="12657"/>
                    <a:pt x="5203" y="10371"/>
                  </a:cubicBezTo>
                  <a:cubicBezTo>
                    <a:pt x="4667" y="8109"/>
                    <a:pt x="3977" y="6120"/>
                    <a:pt x="3358" y="4477"/>
                  </a:cubicBezTo>
                  <a:cubicBezTo>
                    <a:pt x="2715" y="2846"/>
                    <a:pt x="1929" y="1608"/>
                    <a:pt x="1227" y="905"/>
                  </a:cubicBezTo>
                  <a:cubicBezTo>
                    <a:pt x="869" y="572"/>
                    <a:pt x="560" y="346"/>
                    <a:pt x="345" y="191"/>
                  </a:cubicBezTo>
                  <a:cubicBezTo>
                    <a:pt x="121" y="73"/>
                    <a:pt x="2" y="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4" name="Google Shape;17594;p59"/>
            <p:cNvSpPr/>
            <p:nvPr/>
          </p:nvSpPr>
          <p:spPr>
            <a:xfrm>
              <a:off x="4221650" y="2505975"/>
              <a:ext cx="790600" cy="210275"/>
            </a:xfrm>
            <a:custGeom>
              <a:avLst/>
              <a:gdLst/>
              <a:ahLst/>
              <a:cxnLst/>
              <a:rect l="l" t="t" r="r" b="b"/>
              <a:pathLst>
                <a:path w="31624" h="8411" extrusionOk="0">
                  <a:moveTo>
                    <a:pt x="31623" y="3934"/>
                  </a:moveTo>
                  <a:cubicBezTo>
                    <a:pt x="31623" y="3934"/>
                    <a:pt x="31516" y="3994"/>
                    <a:pt x="31314" y="4125"/>
                  </a:cubicBezTo>
                  <a:cubicBezTo>
                    <a:pt x="31516" y="4006"/>
                    <a:pt x="31623" y="3934"/>
                    <a:pt x="31623" y="3934"/>
                  </a:cubicBezTo>
                  <a:close/>
                  <a:moveTo>
                    <a:pt x="14063" y="0"/>
                  </a:moveTo>
                  <a:cubicBezTo>
                    <a:pt x="11743" y="0"/>
                    <a:pt x="9519" y="291"/>
                    <a:pt x="7573" y="910"/>
                  </a:cubicBezTo>
                  <a:cubicBezTo>
                    <a:pt x="5489" y="1589"/>
                    <a:pt x="3751" y="2660"/>
                    <a:pt x="2584" y="3827"/>
                  </a:cubicBezTo>
                  <a:cubicBezTo>
                    <a:pt x="1393" y="4994"/>
                    <a:pt x="739" y="6196"/>
                    <a:pt x="417" y="7042"/>
                  </a:cubicBezTo>
                  <a:cubicBezTo>
                    <a:pt x="238" y="7482"/>
                    <a:pt x="143" y="7816"/>
                    <a:pt x="84" y="8054"/>
                  </a:cubicBezTo>
                  <a:lnTo>
                    <a:pt x="35" y="8264"/>
                  </a:lnTo>
                  <a:lnTo>
                    <a:pt x="35" y="8264"/>
                  </a:lnTo>
                  <a:cubicBezTo>
                    <a:pt x="49" y="8208"/>
                    <a:pt x="69" y="8138"/>
                    <a:pt x="96" y="8054"/>
                  </a:cubicBezTo>
                  <a:cubicBezTo>
                    <a:pt x="179" y="7840"/>
                    <a:pt x="298" y="7506"/>
                    <a:pt x="489" y="7089"/>
                  </a:cubicBezTo>
                  <a:cubicBezTo>
                    <a:pt x="870" y="6268"/>
                    <a:pt x="1572" y="5125"/>
                    <a:pt x="2775" y="4053"/>
                  </a:cubicBezTo>
                  <a:cubicBezTo>
                    <a:pt x="3953" y="2958"/>
                    <a:pt x="5668" y="1982"/>
                    <a:pt x="7704" y="1410"/>
                  </a:cubicBezTo>
                  <a:cubicBezTo>
                    <a:pt x="9608" y="853"/>
                    <a:pt x="11804" y="609"/>
                    <a:pt x="14088" y="609"/>
                  </a:cubicBezTo>
                  <a:cubicBezTo>
                    <a:pt x="14245" y="609"/>
                    <a:pt x="14403" y="610"/>
                    <a:pt x="14562" y="612"/>
                  </a:cubicBezTo>
                  <a:cubicBezTo>
                    <a:pt x="15800" y="648"/>
                    <a:pt x="16991" y="767"/>
                    <a:pt x="18110" y="1053"/>
                  </a:cubicBezTo>
                  <a:cubicBezTo>
                    <a:pt x="19229" y="1315"/>
                    <a:pt x="20229" y="1744"/>
                    <a:pt x="21205" y="2220"/>
                  </a:cubicBezTo>
                  <a:cubicBezTo>
                    <a:pt x="23110" y="3196"/>
                    <a:pt x="24849" y="4184"/>
                    <a:pt x="26468" y="4565"/>
                  </a:cubicBezTo>
                  <a:cubicBezTo>
                    <a:pt x="27191" y="4753"/>
                    <a:pt x="27868" y="4827"/>
                    <a:pt x="28475" y="4827"/>
                  </a:cubicBezTo>
                  <a:cubicBezTo>
                    <a:pt x="29217" y="4827"/>
                    <a:pt x="29853" y="4716"/>
                    <a:pt x="30337" y="4565"/>
                  </a:cubicBezTo>
                  <a:cubicBezTo>
                    <a:pt x="30790" y="4411"/>
                    <a:pt x="31099" y="4244"/>
                    <a:pt x="31314" y="4125"/>
                  </a:cubicBezTo>
                  <a:lnTo>
                    <a:pt x="31314" y="4125"/>
                  </a:lnTo>
                  <a:cubicBezTo>
                    <a:pt x="31088" y="4232"/>
                    <a:pt x="30778" y="4375"/>
                    <a:pt x="30326" y="4482"/>
                  </a:cubicBezTo>
                  <a:cubicBezTo>
                    <a:pt x="29935" y="4582"/>
                    <a:pt x="29455" y="4647"/>
                    <a:pt x="28908" y="4647"/>
                  </a:cubicBezTo>
                  <a:cubicBezTo>
                    <a:pt x="28220" y="4647"/>
                    <a:pt x="27425" y="4545"/>
                    <a:pt x="26563" y="4280"/>
                  </a:cubicBezTo>
                  <a:cubicBezTo>
                    <a:pt x="25003" y="3827"/>
                    <a:pt x="23360" y="2803"/>
                    <a:pt x="21444" y="1779"/>
                  </a:cubicBezTo>
                  <a:cubicBezTo>
                    <a:pt x="20491" y="1267"/>
                    <a:pt x="19419" y="779"/>
                    <a:pt x="18253" y="481"/>
                  </a:cubicBezTo>
                  <a:cubicBezTo>
                    <a:pt x="17098" y="184"/>
                    <a:pt x="15859" y="29"/>
                    <a:pt x="14597" y="5"/>
                  </a:cubicBezTo>
                  <a:cubicBezTo>
                    <a:pt x="14419" y="2"/>
                    <a:pt x="14241" y="0"/>
                    <a:pt x="14063" y="0"/>
                  </a:cubicBezTo>
                  <a:close/>
                  <a:moveTo>
                    <a:pt x="35" y="8264"/>
                  </a:moveTo>
                  <a:cubicBezTo>
                    <a:pt x="10" y="8359"/>
                    <a:pt x="0" y="8411"/>
                    <a:pt x="0" y="8411"/>
                  </a:cubicBezTo>
                  <a:lnTo>
                    <a:pt x="35" y="826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5" name="Google Shape;17595;p59"/>
            <p:cNvSpPr/>
            <p:nvPr/>
          </p:nvSpPr>
          <p:spPr>
            <a:xfrm>
              <a:off x="4967575" y="1766725"/>
              <a:ext cx="70275" cy="246475"/>
            </a:xfrm>
            <a:custGeom>
              <a:avLst/>
              <a:gdLst/>
              <a:ahLst/>
              <a:cxnLst/>
              <a:rect l="l" t="t" r="r" b="b"/>
              <a:pathLst>
                <a:path w="2811" h="985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55" y="560"/>
                    <a:pt x="441" y="1453"/>
                  </a:cubicBezTo>
                  <a:cubicBezTo>
                    <a:pt x="727" y="2346"/>
                    <a:pt x="1084" y="3560"/>
                    <a:pt x="1477" y="4917"/>
                  </a:cubicBezTo>
                  <a:cubicBezTo>
                    <a:pt x="1858" y="6263"/>
                    <a:pt x="2191" y="7501"/>
                    <a:pt x="2429" y="8394"/>
                  </a:cubicBezTo>
                  <a:cubicBezTo>
                    <a:pt x="2644" y="9287"/>
                    <a:pt x="2798" y="9858"/>
                    <a:pt x="2798" y="9858"/>
                  </a:cubicBezTo>
                  <a:cubicBezTo>
                    <a:pt x="2798" y="9858"/>
                    <a:pt x="2810" y="9275"/>
                    <a:pt x="2727" y="8335"/>
                  </a:cubicBezTo>
                  <a:cubicBezTo>
                    <a:pt x="2632" y="7394"/>
                    <a:pt x="2441" y="6120"/>
                    <a:pt x="2048" y="4739"/>
                  </a:cubicBezTo>
                  <a:cubicBezTo>
                    <a:pt x="1667" y="3358"/>
                    <a:pt x="1143" y="2167"/>
                    <a:pt x="727" y="1334"/>
                  </a:cubicBezTo>
                  <a:cubicBezTo>
                    <a:pt x="310" y="50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6" name="Google Shape;17596;p59"/>
            <p:cNvSpPr/>
            <p:nvPr/>
          </p:nvSpPr>
          <p:spPr>
            <a:xfrm>
              <a:off x="4466925" y="1872375"/>
              <a:ext cx="408700" cy="144700"/>
            </a:xfrm>
            <a:custGeom>
              <a:avLst/>
              <a:gdLst/>
              <a:ahLst/>
              <a:cxnLst/>
              <a:rect l="l" t="t" r="r" b="b"/>
              <a:pathLst>
                <a:path w="16348" h="5788" extrusionOk="0">
                  <a:moveTo>
                    <a:pt x="16347" y="1"/>
                  </a:moveTo>
                  <a:cubicBezTo>
                    <a:pt x="16347" y="1"/>
                    <a:pt x="16109" y="96"/>
                    <a:pt x="15657" y="191"/>
                  </a:cubicBezTo>
                  <a:cubicBezTo>
                    <a:pt x="15228" y="310"/>
                    <a:pt x="14585" y="513"/>
                    <a:pt x="13788" y="608"/>
                  </a:cubicBezTo>
                  <a:cubicBezTo>
                    <a:pt x="12990" y="727"/>
                    <a:pt x="12014" y="810"/>
                    <a:pt x="10942" y="846"/>
                  </a:cubicBezTo>
                  <a:cubicBezTo>
                    <a:pt x="9870" y="906"/>
                    <a:pt x="8680" y="941"/>
                    <a:pt x="7430" y="1108"/>
                  </a:cubicBezTo>
                  <a:cubicBezTo>
                    <a:pt x="6191" y="1275"/>
                    <a:pt x="5001" y="1584"/>
                    <a:pt x="4024" y="2073"/>
                  </a:cubicBezTo>
                  <a:cubicBezTo>
                    <a:pt x="3048" y="2549"/>
                    <a:pt x="2238" y="3144"/>
                    <a:pt x="1643" y="3704"/>
                  </a:cubicBezTo>
                  <a:cubicBezTo>
                    <a:pt x="1048" y="4275"/>
                    <a:pt x="643" y="4811"/>
                    <a:pt x="381" y="5180"/>
                  </a:cubicBezTo>
                  <a:cubicBezTo>
                    <a:pt x="262" y="5371"/>
                    <a:pt x="155" y="5525"/>
                    <a:pt x="95" y="5632"/>
                  </a:cubicBezTo>
                  <a:cubicBezTo>
                    <a:pt x="36" y="5740"/>
                    <a:pt x="0" y="5787"/>
                    <a:pt x="0" y="5787"/>
                  </a:cubicBezTo>
                  <a:cubicBezTo>
                    <a:pt x="0" y="5787"/>
                    <a:pt x="36" y="5752"/>
                    <a:pt x="107" y="5644"/>
                  </a:cubicBezTo>
                  <a:cubicBezTo>
                    <a:pt x="167" y="5537"/>
                    <a:pt x="274" y="5406"/>
                    <a:pt x="417" y="5228"/>
                  </a:cubicBezTo>
                  <a:cubicBezTo>
                    <a:pt x="703" y="4882"/>
                    <a:pt x="1131" y="4382"/>
                    <a:pt x="1762" y="3858"/>
                  </a:cubicBezTo>
                  <a:cubicBezTo>
                    <a:pt x="2381" y="3335"/>
                    <a:pt x="3191" y="2787"/>
                    <a:pt x="4155" y="2358"/>
                  </a:cubicBezTo>
                  <a:cubicBezTo>
                    <a:pt x="5120" y="1918"/>
                    <a:pt x="6275" y="1644"/>
                    <a:pt x="7489" y="1477"/>
                  </a:cubicBezTo>
                  <a:cubicBezTo>
                    <a:pt x="8715" y="1311"/>
                    <a:pt x="9906" y="1275"/>
                    <a:pt x="10978" y="1180"/>
                  </a:cubicBezTo>
                  <a:cubicBezTo>
                    <a:pt x="12049" y="1108"/>
                    <a:pt x="13026" y="989"/>
                    <a:pt x="13835" y="822"/>
                  </a:cubicBezTo>
                  <a:cubicBezTo>
                    <a:pt x="14633" y="680"/>
                    <a:pt x="15264" y="453"/>
                    <a:pt x="15693" y="287"/>
                  </a:cubicBezTo>
                  <a:cubicBezTo>
                    <a:pt x="16109" y="108"/>
                    <a:pt x="16347" y="1"/>
                    <a:pt x="1634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7" name="Google Shape;17597;p59"/>
            <p:cNvSpPr/>
            <p:nvPr/>
          </p:nvSpPr>
          <p:spPr>
            <a:xfrm>
              <a:off x="4889875" y="1845000"/>
              <a:ext cx="31575" cy="22050"/>
            </a:xfrm>
            <a:custGeom>
              <a:avLst/>
              <a:gdLst/>
              <a:ahLst/>
              <a:cxnLst/>
              <a:rect l="l" t="t" r="r" b="b"/>
              <a:pathLst>
                <a:path w="1263" h="882" extrusionOk="0">
                  <a:moveTo>
                    <a:pt x="1263" y="0"/>
                  </a:moveTo>
                  <a:cubicBezTo>
                    <a:pt x="1263" y="0"/>
                    <a:pt x="870" y="60"/>
                    <a:pt x="537" y="298"/>
                  </a:cubicBezTo>
                  <a:cubicBezTo>
                    <a:pt x="191" y="536"/>
                    <a:pt x="1" y="882"/>
                    <a:pt x="1" y="882"/>
                  </a:cubicBezTo>
                  <a:cubicBezTo>
                    <a:pt x="1" y="882"/>
                    <a:pt x="370" y="822"/>
                    <a:pt x="727" y="584"/>
                  </a:cubicBezTo>
                  <a:cubicBezTo>
                    <a:pt x="1072" y="346"/>
                    <a:pt x="1263" y="1"/>
                    <a:pt x="12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8" name="Google Shape;17598;p59"/>
            <p:cNvSpPr/>
            <p:nvPr/>
          </p:nvSpPr>
          <p:spPr>
            <a:xfrm>
              <a:off x="5036025" y="2284350"/>
              <a:ext cx="21750" cy="156575"/>
            </a:xfrm>
            <a:custGeom>
              <a:avLst/>
              <a:gdLst/>
              <a:ahLst/>
              <a:cxnLst/>
              <a:rect l="l" t="t" r="r" b="b"/>
              <a:pathLst>
                <a:path w="870" h="6263" extrusionOk="0">
                  <a:moveTo>
                    <a:pt x="870" y="0"/>
                  </a:moveTo>
                  <a:lnTo>
                    <a:pt x="870" y="0"/>
                  </a:lnTo>
                  <a:cubicBezTo>
                    <a:pt x="870" y="0"/>
                    <a:pt x="501" y="1381"/>
                    <a:pt x="263" y="3108"/>
                  </a:cubicBezTo>
                  <a:cubicBezTo>
                    <a:pt x="25" y="4834"/>
                    <a:pt x="1" y="6263"/>
                    <a:pt x="1" y="6263"/>
                  </a:cubicBezTo>
                  <a:cubicBezTo>
                    <a:pt x="1" y="6263"/>
                    <a:pt x="370" y="4894"/>
                    <a:pt x="608" y="3155"/>
                  </a:cubicBezTo>
                  <a:cubicBezTo>
                    <a:pt x="846" y="1417"/>
                    <a:pt x="870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9" name="Google Shape;17599;p59"/>
            <p:cNvSpPr/>
            <p:nvPr/>
          </p:nvSpPr>
          <p:spPr>
            <a:xfrm>
              <a:off x="5055375" y="2246825"/>
              <a:ext cx="8950" cy="17900"/>
            </a:xfrm>
            <a:custGeom>
              <a:avLst/>
              <a:gdLst/>
              <a:ahLst/>
              <a:cxnLst/>
              <a:rect l="l" t="t" r="r" b="b"/>
              <a:pathLst>
                <a:path w="358" h="716" extrusionOk="0">
                  <a:moveTo>
                    <a:pt x="179" y="1"/>
                  </a:moveTo>
                  <a:cubicBezTo>
                    <a:pt x="179" y="1"/>
                    <a:pt x="1" y="168"/>
                    <a:pt x="1" y="358"/>
                  </a:cubicBezTo>
                  <a:cubicBezTo>
                    <a:pt x="1" y="549"/>
                    <a:pt x="179" y="715"/>
                    <a:pt x="179" y="715"/>
                  </a:cubicBezTo>
                  <a:cubicBezTo>
                    <a:pt x="179" y="715"/>
                    <a:pt x="346" y="560"/>
                    <a:pt x="358" y="358"/>
                  </a:cubicBezTo>
                  <a:cubicBezTo>
                    <a:pt x="358" y="168"/>
                    <a:pt x="179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0" name="Google Shape;17600;p59"/>
            <p:cNvSpPr/>
            <p:nvPr/>
          </p:nvSpPr>
          <p:spPr>
            <a:xfrm>
              <a:off x="4015675" y="2738550"/>
              <a:ext cx="217900" cy="124750"/>
            </a:xfrm>
            <a:custGeom>
              <a:avLst/>
              <a:gdLst/>
              <a:ahLst/>
              <a:cxnLst/>
              <a:rect l="l" t="t" r="r" b="b"/>
              <a:pathLst>
                <a:path w="8716" h="4990" extrusionOk="0">
                  <a:moveTo>
                    <a:pt x="0" y="1"/>
                  </a:moveTo>
                  <a:cubicBezTo>
                    <a:pt x="0" y="1"/>
                    <a:pt x="36" y="156"/>
                    <a:pt x="107" y="406"/>
                  </a:cubicBezTo>
                  <a:cubicBezTo>
                    <a:pt x="191" y="656"/>
                    <a:pt x="346" y="1037"/>
                    <a:pt x="596" y="1454"/>
                  </a:cubicBezTo>
                  <a:cubicBezTo>
                    <a:pt x="1084" y="2299"/>
                    <a:pt x="2096" y="3299"/>
                    <a:pt x="3465" y="3918"/>
                  </a:cubicBezTo>
                  <a:cubicBezTo>
                    <a:pt x="4846" y="4549"/>
                    <a:pt x="6191" y="4740"/>
                    <a:pt x="7144" y="4859"/>
                  </a:cubicBezTo>
                  <a:cubicBezTo>
                    <a:pt x="8120" y="4954"/>
                    <a:pt x="8716" y="4990"/>
                    <a:pt x="8716" y="4990"/>
                  </a:cubicBezTo>
                  <a:cubicBezTo>
                    <a:pt x="8716" y="4990"/>
                    <a:pt x="8132" y="4883"/>
                    <a:pt x="7192" y="4704"/>
                  </a:cubicBezTo>
                  <a:cubicBezTo>
                    <a:pt x="6251" y="4513"/>
                    <a:pt x="4941" y="4228"/>
                    <a:pt x="3632" y="3620"/>
                  </a:cubicBezTo>
                  <a:cubicBezTo>
                    <a:pt x="2310" y="3013"/>
                    <a:pt x="1298" y="2132"/>
                    <a:pt x="750" y="1358"/>
                  </a:cubicBezTo>
                  <a:cubicBezTo>
                    <a:pt x="465" y="989"/>
                    <a:pt x="274" y="644"/>
                    <a:pt x="167" y="394"/>
                  </a:cubicBezTo>
                  <a:cubicBezTo>
                    <a:pt x="48" y="1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1" name="Google Shape;17601;p59"/>
            <p:cNvSpPr/>
            <p:nvPr/>
          </p:nvSpPr>
          <p:spPr>
            <a:xfrm>
              <a:off x="4086800" y="2797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2" name="Google Shape;17602;p59"/>
            <p:cNvSpPr/>
            <p:nvPr/>
          </p:nvSpPr>
          <p:spPr>
            <a:xfrm>
              <a:off x="4069250" y="2783800"/>
              <a:ext cx="73550" cy="37525"/>
            </a:xfrm>
            <a:custGeom>
              <a:avLst/>
              <a:gdLst/>
              <a:ahLst/>
              <a:cxnLst/>
              <a:rect l="l" t="t" r="r" b="b"/>
              <a:pathLst>
                <a:path w="2942" h="1501" extrusionOk="0">
                  <a:moveTo>
                    <a:pt x="0" y="1"/>
                  </a:moveTo>
                  <a:cubicBezTo>
                    <a:pt x="0" y="1"/>
                    <a:pt x="119" y="144"/>
                    <a:pt x="346" y="358"/>
                  </a:cubicBezTo>
                  <a:cubicBezTo>
                    <a:pt x="584" y="548"/>
                    <a:pt x="917" y="810"/>
                    <a:pt x="1334" y="1025"/>
                  </a:cubicBezTo>
                  <a:cubicBezTo>
                    <a:pt x="1751" y="1251"/>
                    <a:pt x="2143" y="1370"/>
                    <a:pt x="2441" y="1429"/>
                  </a:cubicBezTo>
                  <a:cubicBezTo>
                    <a:pt x="2739" y="1489"/>
                    <a:pt x="2941" y="1501"/>
                    <a:pt x="2941" y="1501"/>
                  </a:cubicBezTo>
                  <a:cubicBezTo>
                    <a:pt x="2941" y="1501"/>
                    <a:pt x="2263" y="1132"/>
                    <a:pt x="1489" y="715"/>
                  </a:cubicBezTo>
                  <a:cubicBezTo>
                    <a:pt x="691" y="31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3" name="Google Shape;17603;p59"/>
            <p:cNvSpPr/>
            <p:nvPr/>
          </p:nvSpPr>
          <p:spPr>
            <a:xfrm>
              <a:off x="4090975" y="2778475"/>
              <a:ext cx="47350" cy="19350"/>
            </a:xfrm>
            <a:custGeom>
              <a:avLst/>
              <a:gdLst/>
              <a:ahLst/>
              <a:cxnLst/>
              <a:rect l="l" t="t" r="r" b="b"/>
              <a:pathLst>
                <a:path w="1894" h="774" extrusionOk="0">
                  <a:moveTo>
                    <a:pt x="195" y="1"/>
                  </a:moveTo>
                  <a:cubicBezTo>
                    <a:pt x="74" y="1"/>
                    <a:pt x="1" y="11"/>
                    <a:pt x="1" y="11"/>
                  </a:cubicBezTo>
                  <a:cubicBezTo>
                    <a:pt x="1" y="11"/>
                    <a:pt x="405" y="273"/>
                    <a:pt x="905" y="476"/>
                  </a:cubicBezTo>
                  <a:cubicBezTo>
                    <a:pt x="1417" y="678"/>
                    <a:pt x="1894" y="773"/>
                    <a:pt x="1894" y="773"/>
                  </a:cubicBezTo>
                  <a:cubicBezTo>
                    <a:pt x="1894" y="773"/>
                    <a:pt x="1596" y="380"/>
                    <a:pt x="1036" y="166"/>
                  </a:cubicBezTo>
                  <a:cubicBezTo>
                    <a:pt x="701" y="27"/>
                    <a:pt x="387" y="1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4F57D70-2D66-423B-AADF-EFEBD3F11526}"/>
              </a:ext>
            </a:extLst>
          </p:cNvPr>
          <p:cNvSpPr/>
          <p:nvPr/>
        </p:nvSpPr>
        <p:spPr>
          <a:xfrm>
            <a:off x="2899954" y="3446068"/>
            <a:ext cx="3344078" cy="843116"/>
          </a:xfrm>
          <a:prstGeom prst="rect">
            <a:avLst/>
          </a:prstGeom>
          <a:solidFill>
            <a:srgbClr val="F3E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riting History Thesis by Slidesgo">
  <a:themeElements>
    <a:clrScheme name="Simple Light">
      <a:dk1>
        <a:srgbClr val="3F3742"/>
      </a:dk1>
      <a:lt1>
        <a:srgbClr val="FFFFFF"/>
      </a:lt1>
      <a:dk2>
        <a:srgbClr val="007D85"/>
      </a:dk2>
      <a:lt2>
        <a:srgbClr val="3F3742"/>
      </a:lt2>
      <a:accent1>
        <a:srgbClr val="FFF6E0"/>
      </a:accent1>
      <a:accent2>
        <a:srgbClr val="EC8686"/>
      </a:accent2>
      <a:accent3>
        <a:srgbClr val="007D85"/>
      </a:accent3>
      <a:accent4>
        <a:srgbClr val="37313A"/>
      </a:accent4>
      <a:accent5>
        <a:srgbClr val="FFF6E0"/>
      </a:accent5>
      <a:accent6>
        <a:srgbClr val="FFFFFF"/>
      </a:accent6>
      <a:hlink>
        <a:srgbClr val="3731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BF6329DADBAD34BAC0345581EA2745E" ma:contentTypeVersion="14" ma:contentTypeDescription="Създаване на нов документ" ma:contentTypeScope="" ma:versionID="0849ddb650c63ffbe9381597581907ec">
  <xsd:schema xmlns:xsd="http://www.w3.org/2001/XMLSchema" xmlns:xs="http://www.w3.org/2001/XMLSchema" xmlns:p="http://schemas.microsoft.com/office/2006/metadata/properties" xmlns:ns3="17c29807-9c6c-49d2-9aba-6d703c317a88" xmlns:ns4="ac06378f-1b86-4216-a0e6-8ac535ab0787" targetNamespace="http://schemas.microsoft.com/office/2006/metadata/properties" ma:root="true" ma:fieldsID="63b3cb85f741b912f5e8436f613ea9a6" ns3:_="" ns4:_="">
    <xsd:import namespace="17c29807-9c6c-49d2-9aba-6d703c317a88"/>
    <xsd:import namespace="ac06378f-1b86-4216-a0e6-8ac535ab07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29807-9c6c-49d2-9aba-6d703c31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6378f-1b86-4216-a0e6-8ac535ab07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еширане на подсказване за споделян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c29807-9c6c-49d2-9aba-6d703c317a88" xsi:nil="true"/>
  </documentManagement>
</p:properties>
</file>

<file path=customXml/itemProps1.xml><?xml version="1.0" encoding="utf-8"?>
<ds:datastoreItem xmlns:ds="http://schemas.openxmlformats.org/officeDocument/2006/customXml" ds:itemID="{E31D88BF-E663-4C1A-AE33-1A0D919830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c29807-9c6c-49d2-9aba-6d703c317a88"/>
    <ds:schemaRef ds:uri="ac06378f-1b86-4216-a0e6-8ac535ab07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4D77C1-9F8A-4E61-B27E-D098CA85D3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977605-BC05-40D0-98C6-F07A507CC9B2}">
  <ds:schemaRefs>
    <ds:schemaRef ds:uri="http://schemas.microsoft.com/office/2006/documentManagement/types"/>
    <ds:schemaRef ds:uri="ac06378f-1b86-4216-a0e6-8ac535ab0787"/>
    <ds:schemaRef ds:uri="http://schemas.microsoft.com/office/2006/metadata/properties"/>
    <ds:schemaRef ds:uri="17c29807-9c6c-49d2-9aba-6d703c317a88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81</Words>
  <Application>Microsoft Office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Georgia</vt:lpstr>
      <vt:lpstr>Livvic</vt:lpstr>
      <vt:lpstr>Merriweather</vt:lpstr>
      <vt:lpstr>Arial</vt:lpstr>
      <vt:lpstr>Berkshire Swash</vt:lpstr>
      <vt:lpstr>Writing History Thesis by Slidesgo</vt:lpstr>
      <vt:lpstr>HistoriCal</vt:lpstr>
      <vt:lpstr>Table of contents</vt:lpstr>
      <vt:lpstr>The team</vt:lpstr>
      <vt:lpstr>The Task</vt:lpstr>
      <vt:lpstr>Implementation</vt:lpstr>
      <vt:lpstr>Technologies</vt:lpstr>
      <vt:lpstr>Thank you for the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</dc:title>
  <dc:creator>Симеон Стилиянов Стефанов</dc:creator>
  <cp:lastModifiedBy>Симеон Стилиянов Стефанов</cp:lastModifiedBy>
  <cp:revision>3</cp:revision>
  <dcterms:modified xsi:type="dcterms:W3CDTF">2025-04-08T08:21:18Z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0x0101003BF6329DADBAD34BAC0345581EA2745E</vt:lpwstr>
  </property>
</Properties>
</file>